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22"/>
  </p:notesMasterIdLst>
  <p:sldIdLst>
    <p:sldId id="256" r:id="rId2"/>
    <p:sldId id="260" r:id="rId3"/>
    <p:sldId id="258" r:id="rId4"/>
    <p:sldId id="259" r:id="rId5"/>
    <p:sldId id="264" r:id="rId6"/>
    <p:sldId id="274" r:id="rId7"/>
    <p:sldId id="276" r:id="rId8"/>
    <p:sldId id="275" r:id="rId9"/>
    <p:sldId id="278" r:id="rId10"/>
    <p:sldId id="277" r:id="rId11"/>
    <p:sldId id="279" r:id="rId12"/>
    <p:sldId id="280" r:id="rId13"/>
    <p:sldId id="272" r:id="rId14"/>
    <p:sldId id="281" r:id="rId15"/>
    <p:sldId id="267" r:id="rId16"/>
    <p:sldId id="265" r:id="rId17"/>
    <p:sldId id="266" r:id="rId18"/>
    <p:sldId id="271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62" autoAdjust="0"/>
  </p:normalViewPr>
  <p:slideViewPr>
    <p:cSldViewPr>
      <p:cViewPr varScale="1">
        <p:scale>
          <a:sx n="50" d="100"/>
          <a:sy n="50" d="100"/>
        </p:scale>
        <p:origin x="100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075D5-F877-48AD-A060-A8BB3E51B61A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CB7AF-F8DE-4C09-8E93-AB79F892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6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B7AF-F8DE-4C09-8E93-AB79F8924E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3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Corpus Christi – Fr. Jesse has 30 people interested</a:t>
            </a:r>
            <a:r>
              <a:rPr lang="en-US" baseline="0" dirty="0" smtClean="0"/>
              <a:t> in becoming cooperators. He and Sr. Mary Link have not begun a program yet, but he also went to the Form the Formator workshop so they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B7AF-F8DE-4C09-8E93-AB79F8924E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Mike’s Campus Ministry Team at St. Paul’s</a:t>
            </a:r>
          </a:p>
          <a:p>
            <a:r>
              <a:rPr lang="en-US" dirty="0" smtClean="0"/>
              <a:t>Elizabeth is</a:t>
            </a:r>
            <a:r>
              <a:rPr lang="en-US" baseline="0" dirty="0" smtClean="0"/>
              <a:t> on a School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B7AF-F8DE-4C09-8E93-AB79F8924E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B7AF-F8DE-4C09-8E93-AB79F8924E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Homelessness – St. Joe’s has retreats for homeless</a:t>
            </a:r>
            <a:r>
              <a:rPr lang="en-US" baseline="0" dirty="0" smtClean="0"/>
              <a:t> women and Cooperators cook for them.  They also take food to the homeless every month</a:t>
            </a:r>
          </a:p>
          <a:p>
            <a:r>
              <a:rPr lang="en-US" baseline="0" dirty="0" smtClean="0"/>
              <a:t>Julie Cordova and others go for catechesis with youth in Detention; Deacon Carlos is an aspirant who is now the Chaplain for LA Juvenile Hall</a:t>
            </a:r>
          </a:p>
          <a:p>
            <a:r>
              <a:rPr lang="en-US" baseline="0" dirty="0" smtClean="0"/>
              <a:t>Your Ministry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US" baseline="0" dirty="0" smtClean="0"/>
          </a:p>
          <a:p>
            <a:r>
              <a:rPr lang="en-US" baseline="0" dirty="0" smtClean="0"/>
              <a:t>Cooperators visit the sick – our own, SDBs and elder care homes</a:t>
            </a:r>
          </a:p>
          <a:p>
            <a:r>
              <a:rPr lang="en-US" baseline="0" dirty="0" smtClean="0"/>
              <a:t>Maria Noriega-</a:t>
            </a:r>
            <a:r>
              <a:rPr lang="en-US" baseline="0" dirty="0" err="1" smtClean="0"/>
              <a:t>Peti</a:t>
            </a:r>
            <a:r>
              <a:rPr lang="en-US" baseline="0" dirty="0" smtClean="0"/>
              <a:t> is trained for </a:t>
            </a:r>
            <a:r>
              <a:rPr lang="en-US" baseline="0" dirty="0" err="1" smtClean="0"/>
              <a:t>hosptial</a:t>
            </a:r>
            <a:r>
              <a:rPr lang="en-US" baseline="0" dirty="0" smtClean="0"/>
              <a:t> ministry with those who are dying and have no one to be there for them </a:t>
            </a:r>
          </a:p>
          <a:p>
            <a:r>
              <a:rPr lang="en-US" dirty="0" smtClean="0"/>
              <a:t>Image is from Willy and</a:t>
            </a:r>
            <a:r>
              <a:rPr lang="en-US" baseline="0" dirty="0" smtClean="0"/>
              <a:t> Carmen’s outreach in the Philippines for which Carmen gave her family home for catechesis and other activities in a parish where resources are very limited.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B7AF-F8DE-4C09-8E93-AB79F8924E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Compendium was the fruit of two years of collaboration</a:t>
            </a:r>
            <a:r>
              <a:rPr lang="en-US" baseline="0" dirty="0" smtClean="0"/>
              <a:t> where cooperators from all provinces gathered support resources from our ASC world that deepen </a:t>
            </a:r>
            <a:r>
              <a:rPr lang="en-US" baseline="0" dirty="0" err="1" smtClean="0"/>
              <a:t>unerstanding</a:t>
            </a:r>
            <a:r>
              <a:rPr lang="en-US" baseline="0" dirty="0" smtClean="0"/>
              <a:t> of each statute in the PAL.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B7AF-F8DE-4C09-8E93-AB79F8924E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8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St.Bridget’s</a:t>
            </a:r>
            <a:r>
              <a:rPr lang="en-US" dirty="0" smtClean="0"/>
              <a:t>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Savio</a:t>
            </a:r>
            <a:r>
              <a:rPr lang="en-US" baseline="0" dirty="0" smtClean="0"/>
              <a:t> 18 inductees in May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B7AF-F8DE-4C09-8E93-AB79F8924E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6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Ng who has given</a:t>
            </a:r>
            <a:r>
              <a:rPr lang="en-US" baseline="0" dirty="0" smtClean="0"/>
              <a:t> generously in</a:t>
            </a:r>
            <a:r>
              <a:rPr lang="en-US" dirty="0" smtClean="0"/>
              <a:t> his</a:t>
            </a:r>
            <a:r>
              <a:rPr lang="en-US" baseline="0" dirty="0" smtClean="0"/>
              <a:t> life as Local Center Coordinator and parish leader at St. Bridget’s Church, handing out baby Jesus to the children at a Christmas Oratory for the Salesian Boys and Girls Club.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B7AF-F8DE-4C09-8E93-AB79F8924E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5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October 11, 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October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October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October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October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October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October 11,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October 11,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October 11,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October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October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0CB818-7379-467D-8E76-EF9D9074A26C}" type="datetime2">
              <a:rPr lang="en-US" smtClean="0"/>
              <a:t>Friday, October 11,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328" y="762000"/>
            <a:ext cx="6705600" cy="2895599"/>
          </a:xfrm>
        </p:spPr>
        <p:txBody>
          <a:bodyPr/>
          <a:lstStyle/>
          <a:p>
            <a:r>
              <a:rPr lang="en-US" sz="5400" dirty="0" smtClean="0"/>
              <a:t>ASC - USA WEST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128" y="3962400"/>
            <a:ext cx="7620000" cy="175260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“</a:t>
            </a:r>
            <a:r>
              <a:rPr lang="en-US" b="1" i="1" dirty="0"/>
              <a:t>Feeble forces that unite become strong. </a:t>
            </a:r>
            <a:endParaRPr lang="en-US" b="1" i="1" dirty="0" smtClean="0"/>
          </a:p>
          <a:p>
            <a:r>
              <a:rPr lang="en-US" b="1" i="1" dirty="0" smtClean="0"/>
              <a:t>A </a:t>
            </a:r>
            <a:r>
              <a:rPr lang="en-US" b="1" i="1" dirty="0"/>
              <a:t>single strand may be easily broken, </a:t>
            </a:r>
            <a:endParaRPr lang="en-US" b="1" i="1" dirty="0" smtClean="0"/>
          </a:p>
          <a:p>
            <a:r>
              <a:rPr lang="en-US" b="1" i="1" dirty="0" smtClean="0"/>
              <a:t>but </a:t>
            </a:r>
            <a:r>
              <a:rPr lang="en-US" b="1" i="1" dirty="0"/>
              <a:t>a three-ply cord is hard to break." </a:t>
            </a:r>
            <a:endParaRPr lang="en-US" b="1" i="1" dirty="0" smtClean="0"/>
          </a:p>
          <a:p>
            <a:r>
              <a:rPr lang="en-US" b="1" i="1" dirty="0" smtClean="0"/>
              <a:t> 				</a:t>
            </a:r>
            <a:r>
              <a:rPr lang="en-US" b="1" i="1" dirty="0"/>
              <a:t> </a:t>
            </a:r>
            <a:r>
              <a:rPr lang="en-US" b="1" i="1" dirty="0" smtClean="0"/>
              <a:t>- Don Bosco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84" y="457200"/>
            <a:ext cx="1905889" cy="19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600200"/>
          </a:xfrm>
        </p:spPr>
        <p:txBody>
          <a:bodyPr/>
          <a:lstStyle/>
          <a:p>
            <a:r>
              <a:rPr lang="en-US" dirty="0" smtClean="0"/>
              <a:t>SDB Province </a:t>
            </a:r>
            <a:br>
              <a:rPr lang="en-US" dirty="0" smtClean="0"/>
            </a:br>
            <a:r>
              <a:rPr lang="en-US" dirty="0" smtClean="0"/>
              <a:t>Youth Ministry Team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6189351" cy="4525963"/>
          </a:xfrm>
        </p:spPr>
      </p:pic>
    </p:spTree>
    <p:extLst>
      <p:ext uri="{BB962C8B-B14F-4D97-AF65-F5344CB8AC3E}">
        <p14:creationId xmlns:p14="http://schemas.microsoft.com/office/powerpoint/2010/main" val="38080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Refugees and Migrants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trips to </a:t>
            </a:r>
            <a:r>
              <a:rPr lang="en-US" i="1" dirty="0" err="1" smtClean="0"/>
              <a:t>Desayunador</a:t>
            </a:r>
            <a:r>
              <a:rPr lang="en-US" dirty="0" smtClean="0"/>
              <a:t> and the Salesian oratories in Tijuana; Christmas outreach to children in  migrant camps in Watsonville, CA.</a:t>
            </a:r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574424"/>
              </p:ext>
            </p:extLst>
          </p:nvPr>
        </p:nvGraphicFramePr>
        <p:xfrm>
          <a:off x="1676400" y="2971800"/>
          <a:ext cx="5943600" cy="335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5943600" cy="3356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6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and Marginalized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Homelessness, Youth in Detention, At Risk Pregnancies, Ministry with the Sick and Dying; Oratory in the Philippines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3"/>
          <a:stretch/>
        </p:blipFill>
        <p:spPr>
          <a:xfrm>
            <a:off x="1447800" y="2590800"/>
            <a:ext cx="6324600" cy="401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PROVINCE HIGHLIGHTS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03" y="762000"/>
            <a:ext cx="1905889" cy="1913319"/>
          </a:xfrm>
          <a:prstGeom prst="rect">
            <a:avLst/>
          </a:prstGeom>
        </p:spPr>
      </p:pic>
      <p:pic>
        <p:nvPicPr>
          <p:cNvPr id="5" name="Picture 4" descr="C:\Users\jalvarez\AppData\Local\Microsoft\Windows\Temporary Internet Files\Content.IE5\R32QTDWU\flourish-31609_640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48" y="4766441"/>
            <a:ext cx="4724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 World Congress 2019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/>
          <a:lstStyle/>
          <a:p>
            <a:r>
              <a:rPr lang="en-US" dirty="0" smtClean="0"/>
              <a:t>To be co-responsible for </a:t>
            </a:r>
            <a:r>
              <a:rPr lang="en-US" smtClean="0"/>
              <a:t>our mission WITH </a:t>
            </a:r>
            <a:r>
              <a:rPr lang="en-US" dirty="0" smtClean="0"/>
              <a:t>young people</a:t>
            </a:r>
          </a:p>
          <a:p>
            <a:r>
              <a:rPr lang="en-US" dirty="0" smtClean="0"/>
              <a:t>to be a “Salesian </a:t>
            </a:r>
            <a:r>
              <a:rPr lang="en-US" dirty="0"/>
              <a:t>Cooperators Association that speaks up and defends the world’s boys and girls </a:t>
            </a:r>
            <a:r>
              <a:rPr lang="en-US" i="1" dirty="0"/>
              <a:t>always </a:t>
            </a:r>
            <a:r>
              <a:rPr lang="en-US" dirty="0"/>
              <a:t>and </a:t>
            </a:r>
            <a:r>
              <a:rPr lang="en-US" i="1" dirty="0"/>
              <a:t>everywhere</a:t>
            </a:r>
            <a:r>
              <a:rPr lang="en-US" i="1" dirty="0" smtClean="0"/>
              <a:t>.” - </a:t>
            </a:r>
            <a:r>
              <a:rPr lang="en-US" dirty="0" smtClean="0"/>
              <a:t>Don Angel Fernandez </a:t>
            </a:r>
            <a:r>
              <a:rPr lang="en-US" dirty="0" err="1" smtClean="0"/>
              <a:t>Artime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4206875" cy="4206875"/>
          </a:xfrm>
        </p:spPr>
      </p:pic>
    </p:spTree>
    <p:extLst>
      <p:ext uri="{BB962C8B-B14F-4D97-AF65-F5344CB8AC3E}">
        <p14:creationId xmlns:p14="http://schemas.microsoft.com/office/powerpoint/2010/main" val="23113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dirty="0" smtClean="0"/>
              <a:t>Form the Formators Workshop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1828800"/>
            <a:ext cx="4041648" cy="452628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Collaborating </a:t>
            </a:r>
            <a:r>
              <a:rPr lang="en-US" dirty="0"/>
              <a:t>with USA East and </a:t>
            </a:r>
            <a:r>
              <a:rPr lang="en-US" dirty="0" smtClean="0"/>
              <a:t>Canada</a:t>
            </a:r>
          </a:p>
          <a:p>
            <a:r>
              <a:rPr lang="en-US" dirty="0" smtClean="0"/>
              <a:t>June 27-30, 2019</a:t>
            </a:r>
          </a:p>
          <a:p>
            <a:r>
              <a:rPr lang="en-US" dirty="0" smtClean="0"/>
              <a:t>24 Participants </a:t>
            </a:r>
            <a:r>
              <a:rPr lang="en-US" dirty="0"/>
              <a:t>from USA </a:t>
            </a:r>
            <a:r>
              <a:rPr lang="en-US" dirty="0" smtClean="0"/>
              <a:t>West </a:t>
            </a:r>
          </a:p>
          <a:p>
            <a:r>
              <a:rPr lang="en-US" dirty="0" smtClean="0"/>
              <a:t>Development </a:t>
            </a:r>
            <a:r>
              <a:rPr lang="en-US" dirty="0"/>
              <a:t>of the “Compendium to the Project of Apostolic </a:t>
            </a:r>
            <a:r>
              <a:rPr lang="en-US" dirty="0" smtClean="0"/>
              <a:t>Life”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38400"/>
            <a:ext cx="4309731" cy="2895600"/>
          </a:xfrm>
        </p:spPr>
      </p:pic>
      <p:pic>
        <p:nvPicPr>
          <p:cNvPr id="9" name="Picture 7" descr="C:\Users\jalvarez\AppData\Local\Microsoft\Windows\Temporary Internet Files\Content.IE5\R32QTDWU\flourish-31609_640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0600"/>
            <a:ext cx="4724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600200"/>
          </a:xfrm>
        </p:spPr>
        <p:txBody>
          <a:bodyPr/>
          <a:lstStyle/>
          <a:p>
            <a:r>
              <a:rPr lang="en-US" dirty="0" smtClean="0"/>
              <a:t>Three Cooperator Inductions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In 2019 we inducted 24 new Cooperators in our province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8517" y="2532956"/>
            <a:ext cx="5791200" cy="386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7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Salesian Family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Texas and Southern California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New Council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065968"/>
            <a:ext cx="5113282" cy="260817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38" y="1673385"/>
            <a:ext cx="5212806" cy="25146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1905889" cy="19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New Council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14" y="4114800"/>
            <a:ext cx="5257800" cy="2535314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9" y="1676400"/>
            <a:ext cx="5248275" cy="2556636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158140"/>
            <a:ext cx="1905889" cy="19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Centers</a:t>
            </a:r>
            <a:endParaRPr lang="en-US" dirty="0"/>
          </a:p>
        </p:txBody>
      </p:sp>
      <p:pic>
        <p:nvPicPr>
          <p:cNvPr id="3074" name="Picture 2" descr="C:\Users\jalvarez\AppData\Local\Microsoft\Windows\Temporary Internet Files\Content.IE5\R32QTDWU\TexasRoads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1828800"/>
            <a:ext cx="4041648" cy="4526280"/>
          </a:xfrm>
        </p:spPr>
        <p:txBody>
          <a:bodyPr/>
          <a:lstStyle/>
          <a:p>
            <a:r>
              <a:rPr lang="en-US" dirty="0" smtClean="0"/>
              <a:t>Austin – Cristo Rey Church</a:t>
            </a:r>
          </a:p>
          <a:p>
            <a:pPr lvl="1"/>
            <a:r>
              <a:rPr lang="en-US" dirty="0" smtClean="0"/>
              <a:t>15 members  </a:t>
            </a:r>
          </a:p>
          <a:p>
            <a:pPr lvl="1"/>
            <a:r>
              <a:rPr lang="en-US" dirty="0" smtClean="0"/>
              <a:t>4 aspirants</a:t>
            </a:r>
          </a:p>
          <a:p>
            <a:r>
              <a:rPr lang="en-US" dirty="0" smtClean="0"/>
              <a:t>Laredo - Mary Help of Christians School</a:t>
            </a:r>
          </a:p>
          <a:p>
            <a:pPr lvl="1"/>
            <a:r>
              <a:rPr lang="en-US" dirty="0" smtClean="0"/>
              <a:t>5 members</a:t>
            </a:r>
          </a:p>
          <a:p>
            <a:pPr lvl="1"/>
            <a:r>
              <a:rPr lang="en-US" dirty="0" smtClean="0"/>
              <a:t>6 aspirants</a:t>
            </a:r>
          </a:p>
          <a:p>
            <a:r>
              <a:rPr lang="en-US" dirty="0" smtClean="0"/>
              <a:t>San Antonio – St. John Bosco School</a:t>
            </a:r>
          </a:p>
          <a:p>
            <a:pPr lvl="1"/>
            <a:r>
              <a:rPr lang="en-US" dirty="0" smtClean="0"/>
              <a:t>18 members</a:t>
            </a:r>
          </a:p>
          <a:p>
            <a:pPr lvl="1"/>
            <a:r>
              <a:rPr lang="en-US" dirty="0" smtClean="0"/>
              <a:t> 2 aspirants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7" descr="C:\Users\jalvarez\AppData\Local\Microsoft\Windows\Temporary Internet Files\Content.IE5\R32QTDWU\flourish-31609_640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0600"/>
            <a:ext cx="4724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dirty="0" smtClean="0"/>
              <a:t>“To be </a:t>
            </a:r>
            <a:r>
              <a:rPr lang="en-US" dirty="0"/>
              <a:t>c</a:t>
            </a:r>
            <a:r>
              <a:rPr lang="en-US" dirty="0" smtClean="0"/>
              <a:t>redible </a:t>
            </a:r>
            <a:r>
              <a:rPr lang="en-US" dirty="0"/>
              <a:t>w</a:t>
            </a:r>
            <a:r>
              <a:rPr lang="en-US" dirty="0" smtClean="0"/>
              <a:t>itnesses of our vocation…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123">
            <a:off x="4254551" y="2505478"/>
            <a:ext cx="4385072" cy="2923381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4041648" cy="45262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Carrying </a:t>
            </a:r>
            <a:r>
              <a:rPr lang="en-US" sz="2800" dirty="0"/>
              <a:t>out hope </a:t>
            </a:r>
            <a:r>
              <a:rPr lang="en-US" sz="2800"/>
              <a:t>and </a:t>
            </a:r>
            <a:r>
              <a:rPr lang="en-US" sz="2800" smtClean="0"/>
              <a:t>faith-filled, </a:t>
            </a:r>
            <a:r>
              <a:rPr lang="en-US" sz="2800" dirty="0"/>
              <a:t>life-based projects, with and for young people, as a response to the changes of the modern world.” 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         - Our Dream  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7" descr="C:\Users\jalvarez\AppData\Local\Microsoft\Windows\Temporary Internet Files\Content.IE5\R32QTDWU\flourish-31609_640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29200"/>
            <a:ext cx="4724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514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Northern California </a:t>
            </a:r>
            <a:br>
              <a:rPr lang="en-US" dirty="0" smtClean="0"/>
            </a:br>
            <a:r>
              <a:rPr lang="en-US" dirty="0" smtClean="0"/>
              <a:t>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14900" y="2332037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Sts</a:t>
            </a:r>
            <a:r>
              <a:rPr lang="en-US" dirty="0" smtClean="0"/>
              <a:t>. Peter and Paul</a:t>
            </a:r>
          </a:p>
          <a:p>
            <a:pPr lvl="1"/>
            <a:r>
              <a:rPr lang="en-US" dirty="0" smtClean="0"/>
              <a:t>18 members</a:t>
            </a:r>
          </a:p>
          <a:p>
            <a:pPr lvl="1"/>
            <a:r>
              <a:rPr lang="en-US" dirty="0" smtClean="0"/>
              <a:t>3 aspirants</a:t>
            </a:r>
            <a:endParaRPr lang="en-US" dirty="0"/>
          </a:p>
          <a:p>
            <a:r>
              <a:rPr lang="en-US" dirty="0" smtClean="0"/>
              <a:t>Salesian High Richmond</a:t>
            </a:r>
          </a:p>
          <a:p>
            <a:pPr lvl="1"/>
            <a:r>
              <a:rPr lang="en-US" dirty="0" smtClean="0"/>
              <a:t>8 members</a:t>
            </a:r>
            <a:endParaRPr lang="en-US" dirty="0"/>
          </a:p>
          <a:p>
            <a:r>
              <a:rPr lang="en-US" dirty="0" smtClean="0"/>
              <a:t>Coming Soon:</a:t>
            </a:r>
          </a:p>
          <a:p>
            <a:pPr lvl="1"/>
            <a:r>
              <a:rPr lang="en-US" dirty="0" smtClean="0"/>
              <a:t>St. Francis High School</a:t>
            </a:r>
          </a:p>
          <a:p>
            <a:pPr lvl="1"/>
            <a:r>
              <a:rPr lang="en-US" dirty="0" smtClean="0"/>
              <a:t>Corpus Christi Church</a:t>
            </a:r>
          </a:p>
        </p:txBody>
      </p:sp>
      <p:pic>
        <p:nvPicPr>
          <p:cNvPr id="1026" name="Picture 2" descr="C:\Users\jalvarez\AppData\Local\Microsoft\Windows\Temporary Internet Files\Content.IE5\AMP7JYWZ\GoldenGateBridge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" y="2438400"/>
            <a:ext cx="4114800" cy="24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jalvarez\AppData\Local\Microsoft\Windows\Temporary Internet Files\Content.IE5\R32QTDWU\flourish-31609_640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48" y="4779579"/>
            <a:ext cx="4724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31" y="304800"/>
            <a:ext cx="8229600" cy="1600200"/>
          </a:xfrm>
        </p:spPr>
        <p:txBody>
          <a:bodyPr/>
          <a:lstStyle/>
          <a:p>
            <a:pPr algn="l"/>
            <a:r>
              <a:rPr lang="en-US" dirty="0" smtClean="0"/>
              <a:t>Southern California Centers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9731" y="1468875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St. Mary’s Church</a:t>
            </a:r>
          </a:p>
          <a:p>
            <a:pPr lvl="1"/>
            <a:r>
              <a:rPr lang="en-US" dirty="0" smtClean="0"/>
              <a:t>6 members</a:t>
            </a:r>
          </a:p>
          <a:p>
            <a:r>
              <a:rPr lang="en-US" dirty="0" smtClean="0"/>
              <a:t>St. Bridget’s Chinese Catholic Church</a:t>
            </a:r>
          </a:p>
          <a:p>
            <a:pPr lvl="1"/>
            <a:r>
              <a:rPr lang="en-US" dirty="0" smtClean="0"/>
              <a:t>24  members / 16 newly inducted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4041648" cy="4526280"/>
          </a:xfrm>
        </p:spPr>
        <p:txBody>
          <a:bodyPr/>
          <a:lstStyle/>
          <a:p>
            <a:r>
              <a:rPr lang="en-US" dirty="0" smtClean="0"/>
              <a:t>St, </a:t>
            </a:r>
            <a:r>
              <a:rPr lang="en-US" dirty="0" err="1" smtClean="0"/>
              <a:t>Dominc</a:t>
            </a:r>
            <a:r>
              <a:rPr lang="en-US" dirty="0" smtClean="0"/>
              <a:t> </a:t>
            </a:r>
            <a:r>
              <a:rPr lang="en-US" dirty="0" err="1" smtClean="0"/>
              <a:t>Savio</a:t>
            </a:r>
            <a:r>
              <a:rPr lang="en-US" dirty="0" smtClean="0"/>
              <a:t> Spanish Speaking</a:t>
            </a:r>
          </a:p>
          <a:p>
            <a:pPr lvl="1"/>
            <a:r>
              <a:rPr lang="en-US" dirty="0" smtClean="0"/>
              <a:t>16 members / 5 new</a:t>
            </a:r>
          </a:p>
          <a:p>
            <a:pPr lvl="1"/>
            <a:r>
              <a:rPr lang="en-US" dirty="0" smtClean="0"/>
              <a:t>New class forming</a:t>
            </a:r>
          </a:p>
          <a:p>
            <a:r>
              <a:rPr lang="en-US" dirty="0" smtClean="0"/>
              <a:t>St. Dominic </a:t>
            </a:r>
            <a:r>
              <a:rPr lang="en-US" dirty="0" err="1" smtClean="0"/>
              <a:t>Savio</a:t>
            </a:r>
            <a:r>
              <a:rPr lang="en-US" dirty="0" smtClean="0"/>
              <a:t> English Speaking</a:t>
            </a:r>
          </a:p>
          <a:p>
            <a:pPr lvl="1"/>
            <a:r>
              <a:rPr lang="en-US" dirty="0" smtClean="0"/>
              <a:t>12 members / 2 new</a:t>
            </a:r>
          </a:p>
          <a:p>
            <a:pPr lvl="1"/>
            <a:r>
              <a:rPr lang="en-US" dirty="0" smtClean="0"/>
              <a:t>6 aspirants</a:t>
            </a:r>
          </a:p>
          <a:p>
            <a:r>
              <a:rPr lang="en-US" dirty="0" smtClean="0"/>
              <a:t>St. Joseph Retreat Center</a:t>
            </a:r>
          </a:p>
          <a:p>
            <a:pPr lvl="1"/>
            <a:r>
              <a:rPr lang="en-US" dirty="0" smtClean="0"/>
              <a:t>15 members </a:t>
            </a:r>
          </a:p>
          <a:p>
            <a:pPr lvl="1"/>
            <a:r>
              <a:rPr lang="en-US" dirty="0" smtClean="0"/>
              <a:t>8 aspirants</a:t>
            </a:r>
          </a:p>
          <a:p>
            <a:pPr lvl="1"/>
            <a:endParaRPr lang="en-US" dirty="0"/>
          </a:p>
        </p:txBody>
      </p:sp>
      <p:pic>
        <p:nvPicPr>
          <p:cNvPr id="2055" name="Picture 7" descr="C:\Users\jalvarez\AppData\Local\Microsoft\Windows\Temporary Internet Files\Content.IE5\R32QTDWU\flourish-31609_640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31" y="4800600"/>
            <a:ext cx="4724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lvarez\AppData\Local\Microsoft\Windows\Temporary Internet Files\Content.IE5\R32QTDWU\8347571477_c5eb854819_z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8" t="8981" r="744"/>
          <a:stretch/>
        </p:blipFill>
        <p:spPr bwMode="auto">
          <a:xfrm>
            <a:off x="6629400" y="685800"/>
            <a:ext cx="1631730" cy="234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APOSTOLIC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03" y="762000"/>
            <a:ext cx="1905889" cy="1913319"/>
          </a:xfrm>
          <a:prstGeom prst="rect">
            <a:avLst/>
          </a:prstGeom>
        </p:spPr>
      </p:pic>
      <p:pic>
        <p:nvPicPr>
          <p:cNvPr id="5" name="Picture 4" descr="C:\Users\jalvarez\AppData\Local\Microsoft\Windows\Temporary Internet Files\Content.IE5\R32QTDWU\flourish-31609_640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48" y="4766441"/>
            <a:ext cx="4724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9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Catechesis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Sacramental Preparation, </a:t>
            </a:r>
            <a:r>
              <a:rPr lang="en-US" dirty="0"/>
              <a:t>R</a:t>
            </a:r>
            <a:r>
              <a:rPr lang="en-US" dirty="0" smtClean="0"/>
              <a:t>eligious Education, </a:t>
            </a:r>
          </a:p>
          <a:p>
            <a:pPr algn="ctr"/>
            <a:r>
              <a:rPr lang="en-US" dirty="0" smtClean="0"/>
              <a:t>RCIA, Bible Studies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8224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dirty="0" smtClean="0"/>
              <a:t>Youth Oratories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Animation, support and funding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362198"/>
            <a:ext cx="5867400" cy="39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Camps</a:t>
            </a:r>
            <a:endParaRPr lang="en-US" dirty="0"/>
          </a:p>
        </p:txBody>
      </p:sp>
      <p:pic>
        <p:nvPicPr>
          <p:cNvPr id="4100" name="Picture 4" descr="C:\Users\jalvarez\Pictures\Salesian\salesian family day 1132019 sjb-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647">
            <a:off x="665637" y="2023844"/>
            <a:ext cx="6236576" cy="41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6721"/>
          <a:stretch/>
        </p:blipFill>
        <p:spPr bwMode="auto">
          <a:xfrm rot="496271">
            <a:off x="5346630" y="2507744"/>
            <a:ext cx="3329152" cy="340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2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/>
          <a:lstStyle/>
          <a:p>
            <a:r>
              <a:rPr lang="en-US" dirty="0" smtClean="0"/>
              <a:t>Catholic Schools and Public Education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016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346</TotalTime>
  <Words>631</Words>
  <Application>Microsoft Office PowerPoint</Application>
  <PresentationFormat>On-screen Show (4:3)</PresentationFormat>
  <Paragraphs>100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Franklin Gothic Medium</vt:lpstr>
      <vt:lpstr>Wingdings</vt:lpstr>
      <vt:lpstr>Executive</vt:lpstr>
      <vt:lpstr>Bitmap Image</vt:lpstr>
      <vt:lpstr>ASC - USA WEST</vt:lpstr>
      <vt:lpstr>Texas Centers</vt:lpstr>
      <vt:lpstr>Northern California  Centers</vt:lpstr>
      <vt:lpstr>Southern California Centers</vt:lpstr>
      <vt:lpstr>APOSTOLIC WORKS</vt:lpstr>
      <vt:lpstr>Catechesis</vt:lpstr>
      <vt:lpstr>Youth Oratories</vt:lpstr>
      <vt:lpstr>Summer Camps</vt:lpstr>
      <vt:lpstr>Catholic Schools and Public Education</vt:lpstr>
      <vt:lpstr>SDB Province  Youth Ministry Team</vt:lpstr>
      <vt:lpstr>Refugees and Migrants</vt:lpstr>
      <vt:lpstr>Poor and Marginalized</vt:lpstr>
      <vt:lpstr>PROVINCE HIGHLIGHTS</vt:lpstr>
      <vt:lpstr>ASC World Congress 2019 </vt:lpstr>
      <vt:lpstr>Form the Formators Workshop </vt:lpstr>
      <vt:lpstr>Three Cooperator Inductions</vt:lpstr>
      <vt:lpstr>Two Salesian Family Days</vt:lpstr>
      <vt:lpstr>Election of New Council</vt:lpstr>
      <vt:lpstr>Election of New Council</vt:lpstr>
      <vt:lpstr>“To be credible witnesses of our vocation…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 - USA WEst</dc:title>
  <dc:creator>Judy Alvarez</dc:creator>
  <cp:lastModifiedBy>Sr. Denise Sickinger, FMA</cp:lastModifiedBy>
  <cp:revision>31</cp:revision>
  <dcterms:created xsi:type="dcterms:W3CDTF">2019-10-08T23:53:29Z</dcterms:created>
  <dcterms:modified xsi:type="dcterms:W3CDTF">2019-10-11T16:16:24Z</dcterms:modified>
</cp:coreProperties>
</file>