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>
        <p:scale>
          <a:sx n="66" d="100"/>
          <a:sy n="66" d="100"/>
        </p:scale>
        <p:origin x="-14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4A37-3FA6-4375-BDA3-181D11F5ABA1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0BEE-7A15-4A3C-B64D-B224727EBA1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Algunas actividades Provinciales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2095141_2484882934959256_39997317551740682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9144000" cy="67437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476672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Promesa</a:t>
            </a:r>
          </a:p>
          <a:p>
            <a:r>
              <a:rPr lang="es-MX" sz="3200" b="1" dirty="0" smtClean="0"/>
              <a:t>Hermosillo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0808885_2460370280743855_3318620005829967872_n.jpg"/>
          <p:cNvPicPr>
            <a:picLocks noChangeAspect="1"/>
          </p:cNvPicPr>
          <p:nvPr/>
        </p:nvPicPr>
        <p:blipFill>
          <a:blip r:embed="rId2" cstate="print"/>
          <a:srcRect r="8263"/>
          <a:stretch>
            <a:fillRect/>
          </a:stretch>
        </p:blipFill>
        <p:spPr>
          <a:xfrm>
            <a:off x="-42504" y="476672"/>
            <a:ext cx="9186504" cy="490267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419872" y="580526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Promesa en Jerez, Zacatecas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0130301_2434824783298405_3978014596639227904_n.jpg"/>
          <p:cNvPicPr>
            <a:picLocks noChangeAspect="1"/>
          </p:cNvPicPr>
          <p:nvPr/>
        </p:nvPicPr>
        <p:blipFill>
          <a:blip r:embed="rId2" cstate="print"/>
          <a:srcRect t="9051" r="16138" b="8001"/>
          <a:stretch>
            <a:fillRect/>
          </a:stretch>
        </p:blipFill>
        <p:spPr>
          <a:xfrm>
            <a:off x="-1" y="30053"/>
            <a:ext cx="9144001" cy="678332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580112" y="54868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Promesas en Saltillo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0698217_2441689249278625_15166983755152752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20072" y="2636912"/>
            <a:ext cx="354353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Próxima promesas</a:t>
            </a:r>
          </a:p>
          <a:p>
            <a:r>
              <a:rPr lang="es-MX" sz="3200" b="1" dirty="0" smtClean="0"/>
              <a:t>Fátima</a:t>
            </a:r>
          </a:p>
          <a:p>
            <a:r>
              <a:rPr lang="es-MX" sz="3200" b="1" dirty="0" smtClean="0"/>
              <a:t>Marco</a:t>
            </a:r>
          </a:p>
          <a:p>
            <a:endParaRPr lang="es-MX" sz="3200" b="1" dirty="0"/>
          </a:p>
          <a:p>
            <a:r>
              <a:rPr lang="es-MX" sz="3200" b="1" dirty="0"/>
              <a:t>¿</a:t>
            </a:r>
            <a:r>
              <a:rPr lang="es-MX" sz="3200" b="1" dirty="0" smtClean="0"/>
              <a:t>Aarón?</a:t>
            </a:r>
          </a:p>
          <a:p>
            <a:endParaRPr lang="es-MX" sz="3200" b="1" dirty="0"/>
          </a:p>
          <a:p>
            <a:r>
              <a:rPr lang="es-MX" sz="3200" b="1" dirty="0" smtClean="0"/>
              <a:t>El 24 de noviembre </a:t>
            </a:r>
          </a:p>
          <a:p>
            <a:r>
              <a:rPr lang="es-MX" sz="3200" b="1" dirty="0" smtClean="0"/>
              <a:t>en Monterrey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1197380_2452844581496425_434774582122826956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132"/>
            <a:ext cx="9144000" cy="3457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67277470_2348796561901228_34927199454421319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3528" y="587727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Asamblea de coordinadores Julio 2019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67396939_2348796885234529_90927085016663982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350"/>
            <a:ext cx="91440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68495355_2397459627034921_51422959031969382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33265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/>
              <a:t>Zonal Occidente 2019</a:t>
            </a:r>
            <a:endParaRPr lang="es-ES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69593701_2423362924444591_969976401971118080_n.jpg"/>
          <p:cNvPicPr>
            <a:picLocks noChangeAspect="1"/>
          </p:cNvPicPr>
          <p:nvPr/>
        </p:nvPicPr>
        <p:blipFill>
          <a:blip r:embed="rId2" cstate="print"/>
          <a:srcRect t="46850"/>
          <a:stretch>
            <a:fillRect/>
          </a:stretch>
        </p:blipFill>
        <p:spPr>
          <a:xfrm>
            <a:off x="-1" y="332656"/>
            <a:ext cx="9207925" cy="65253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436096" y="515719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/>
              <a:t>Zonal Bajío</a:t>
            </a:r>
            <a:endParaRPr lang="es-ES" sz="4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69931281_2441689199278630_5766808736723107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11663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Zonal Noreste</a:t>
            </a:r>
            <a:endParaRPr lang="es-ES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0626919_2460370547410495_199311852906217472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7775"/>
            <a:ext cx="9144000" cy="436245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87824" y="58772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 smtClean="0"/>
              <a:t>Zona Centro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1928737_2484882848292598_15670956291407216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46863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15816" y="544522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 smtClean="0"/>
              <a:t>Zonal Noreste Frontera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2183915_2490623724385177_69101193114073169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131840" y="141277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/>
              <a:t>Zonal Pacífico Sur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46</Words>
  <Application>Microsoft Office PowerPoint</Application>
  <PresentationFormat>Presentación en pantalla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Algunas actividades Provinciales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Algunas actividades Provinciales</dc:title>
  <dc:creator>user</dc:creator>
  <cp:lastModifiedBy>user</cp:lastModifiedBy>
  <cp:revision>5</cp:revision>
  <dcterms:created xsi:type="dcterms:W3CDTF">2019-10-12T04:30:20Z</dcterms:created>
  <dcterms:modified xsi:type="dcterms:W3CDTF">2019-10-12T04:59:49Z</dcterms:modified>
</cp:coreProperties>
</file>