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6FA9F-4D11-4C8A-8FA0-9B50AEC75B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4D0A704-B117-4566-B971-93AAA5EA28C5}">
      <dgm:prSet phldrT="[Texto]"/>
      <dgm:spPr/>
      <dgm:t>
        <a:bodyPr/>
        <a:lstStyle/>
        <a:p>
          <a:r>
            <a:rPr lang="es-E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Zona Michoacán 4 Centros</a:t>
          </a:r>
          <a:endParaRPr lang="es-MX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D69455C-90D3-40CC-9B27-295CD7702E1C}" type="parTrans" cxnId="{2469EFFC-5C62-4B7E-9B60-8BD25428E501}">
      <dgm:prSet/>
      <dgm:spPr/>
      <dgm:t>
        <a:bodyPr/>
        <a:lstStyle/>
        <a:p>
          <a:endParaRPr lang="es-MX"/>
        </a:p>
      </dgm:t>
    </dgm:pt>
    <dgm:pt modelId="{D64E35A2-BF74-4E87-B582-69ECFE8AB06D}" type="sibTrans" cxnId="{2469EFFC-5C62-4B7E-9B60-8BD25428E501}">
      <dgm:prSet/>
      <dgm:spPr/>
      <dgm:t>
        <a:bodyPr/>
        <a:lstStyle/>
        <a:p>
          <a:endParaRPr lang="es-MX"/>
        </a:p>
      </dgm:t>
    </dgm:pt>
    <dgm:pt modelId="{DA64A26C-79CD-47BF-8F21-EB0BB48896D3}">
      <dgm:prSet phldrT="[Texto]"/>
      <dgm:spPr/>
      <dgm:t>
        <a:bodyPr/>
        <a:lstStyle/>
        <a:p>
          <a:r>
            <a:rPr lang="es-E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Zona Edo. Méx. e Hgo. 9 Centros  </a:t>
          </a:r>
          <a:endParaRPr lang="es-MX" b="1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gm:t>
    </dgm:pt>
    <dgm:pt modelId="{CCB46F72-4938-46A2-8509-C474D61492C4}" type="parTrans" cxnId="{DF2AEE71-EB66-400E-8614-D2B148C42B91}">
      <dgm:prSet/>
      <dgm:spPr/>
      <dgm:t>
        <a:bodyPr/>
        <a:lstStyle/>
        <a:p>
          <a:endParaRPr lang="es-MX"/>
        </a:p>
      </dgm:t>
    </dgm:pt>
    <dgm:pt modelId="{E1364657-E891-432A-B24D-4BBC24F231D9}" type="sibTrans" cxnId="{DF2AEE71-EB66-400E-8614-D2B148C42B91}">
      <dgm:prSet/>
      <dgm:spPr/>
      <dgm:t>
        <a:bodyPr/>
        <a:lstStyle/>
        <a:p>
          <a:endParaRPr lang="es-MX"/>
        </a:p>
      </dgm:t>
    </dgm:pt>
    <dgm:pt modelId="{83B929E4-B442-4F3A-964D-750D4D467900}">
      <dgm:prSet phldrT="[Texto]"/>
      <dgm:spPr/>
      <dgm:t>
        <a:bodyPr/>
        <a:lstStyle/>
        <a:p>
          <a:r>
            <a:rPr lang="es-E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Zona Chiapas y Mérida 6 Centros</a:t>
          </a:r>
          <a:endParaRPr lang="es-MX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3FD1D22-E64D-48C7-95F7-596FD1B378F3}" type="parTrans" cxnId="{699F923E-C69D-4CE3-AD30-6DC2EF0A6BFF}">
      <dgm:prSet/>
      <dgm:spPr/>
      <dgm:t>
        <a:bodyPr/>
        <a:lstStyle/>
        <a:p>
          <a:endParaRPr lang="es-MX"/>
        </a:p>
      </dgm:t>
    </dgm:pt>
    <dgm:pt modelId="{DFB0DFE6-05D5-47DD-B1FC-3521BA8BBAC7}" type="sibTrans" cxnId="{699F923E-C69D-4CE3-AD30-6DC2EF0A6BFF}">
      <dgm:prSet/>
      <dgm:spPr/>
      <dgm:t>
        <a:bodyPr/>
        <a:lstStyle/>
        <a:p>
          <a:endParaRPr lang="es-MX"/>
        </a:p>
      </dgm:t>
    </dgm:pt>
    <dgm:pt modelId="{AAB8962B-8853-434D-8AA1-39C6889E9C08}">
      <dgm:prSet phldrT="[Texto]"/>
      <dgm:spPr/>
      <dgm:t>
        <a:bodyPr/>
        <a:lstStyle/>
        <a:p>
          <a:r>
            <a:rPr lang="es-ES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Zona Puebla, Oax. Tlax. Y Gutiérrez Z. Ver 6 Centros</a:t>
          </a:r>
          <a:endParaRPr lang="es-MX" b="1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gm:t>
    </dgm:pt>
    <dgm:pt modelId="{3F83A255-9BFE-4CBE-85A2-67D82F326CB5}" type="parTrans" cxnId="{0065133A-B2A9-467E-84D8-8DAC3F7473F4}">
      <dgm:prSet/>
      <dgm:spPr/>
      <dgm:t>
        <a:bodyPr/>
        <a:lstStyle/>
        <a:p>
          <a:endParaRPr lang="es-MX"/>
        </a:p>
      </dgm:t>
    </dgm:pt>
    <dgm:pt modelId="{206F3797-758A-4DCF-9911-FD1D743ED28C}" type="sibTrans" cxnId="{0065133A-B2A9-467E-84D8-8DAC3F7473F4}">
      <dgm:prSet/>
      <dgm:spPr/>
      <dgm:t>
        <a:bodyPr/>
        <a:lstStyle/>
        <a:p>
          <a:endParaRPr lang="es-MX"/>
        </a:p>
      </dgm:t>
    </dgm:pt>
    <dgm:pt modelId="{D45DD312-FAEC-4409-8EFB-6BD4D8DAFF9B}">
      <dgm:prSet phldrT="[Texto]"/>
      <dgm:spPr/>
      <dgm:t>
        <a:bodyPr/>
        <a:lstStyle/>
        <a:p>
          <a:r>
            <a:rPr lang="es-E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Zona Cd. México 5 Centros </a:t>
          </a:r>
          <a:endParaRPr lang="es-MX" b="1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BE45DFD3-A816-4DBD-BE02-94BFFA1A5A84}" type="parTrans" cxnId="{6A68FA49-A61B-49EB-B49A-7CA4B651866A}">
      <dgm:prSet/>
      <dgm:spPr/>
      <dgm:t>
        <a:bodyPr/>
        <a:lstStyle/>
        <a:p>
          <a:endParaRPr lang="es-MX"/>
        </a:p>
      </dgm:t>
    </dgm:pt>
    <dgm:pt modelId="{4335BF46-6164-4A32-BD37-C5A724A01D62}" type="sibTrans" cxnId="{6A68FA49-A61B-49EB-B49A-7CA4B651866A}">
      <dgm:prSet/>
      <dgm:spPr/>
      <dgm:t>
        <a:bodyPr/>
        <a:lstStyle/>
        <a:p>
          <a:endParaRPr lang="es-MX"/>
        </a:p>
      </dgm:t>
    </dgm:pt>
    <dgm:pt modelId="{94974AC4-5297-438C-B8E9-7B6E9A6939E7}" type="pres">
      <dgm:prSet presAssocID="{6806FA9F-4D11-4C8A-8FA0-9B50AEC75B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14D1281-CD6E-4F2D-BC9F-49F927EC0D2D}" type="pres">
      <dgm:prSet presAssocID="{F4D0A704-B117-4566-B971-93AAA5EA28C5}" presName="node" presStyleLbl="node1" presStyleIdx="0" presStyleCnt="5" custScaleY="145921" custLinFactNeighborX="396" custLinFactNeighborY="-27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0F33A7-EFDE-4997-892C-74DBD55FBAFF}" type="pres">
      <dgm:prSet presAssocID="{D64E35A2-BF74-4E87-B582-69ECFE8AB06D}" presName="sibTrans" presStyleCnt="0"/>
      <dgm:spPr/>
    </dgm:pt>
    <dgm:pt modelId="{B6A71392-4DF3-4486-B0FB-C8D91F46411B}" type="pres">
      <dgm:prSet presAssocID="{DA64A26C-79CD-47BF-8F21-EB0BB48896D3}" presName="node" presStyleLbl="node1" presStyleIdx="1" presStyleCnt="5" custScaleY="147968" custLinFactNeighborX="604" custLinFactNeighborY="-2761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0F4C06-8C15-436F-877F-53BFBF07E15D}" type="pres">
      <dgm:prSet presAssocID="{E1364657-E891-432A-B24D-4BBC24F231D9}" presName="sibTrans" presStyleCnt="0"/>
      <dgm:spPr/>
    </dgm:pt>
    <dgm:pt modelId="{511697F0-AEF9-434B-A8E9-3ABA34D6B29B}" type="pres">
      <dgm:prSet presAssocID="{83B929E4-B442-4F3A-964D-750D4D467900}" presName="node" presStyleLbl="node1" presStyleIdx="2" presStyleCnt="5" custScaleY="147836" custLinFactNeighborX="-1943" custLinFactNeighborY="-266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817B2-3F96-4422-A574-326C4BA3C907}" type="pres">
      <dgm:prSet presAssocID="{DFB0DFE6-05D5-47DD-B1FC-3521BA8BBAC7}" presName="sibTrans" presStyleCnt="0"/>
      <dgm:spPr/>
    </dgm:pt>
    <dgm:pt modelId="{4CE0A52E-5842-4377-9388-C45925F0D199}" type="pres">
      <dgm:prSet presAssocID="{AAB8962B-8853-434D-8AA1-39C6889E9C08}" presName="node" presStyleLbl="node1" presStyleIdx="3" presStyleCnt="5" custScaleX="170635" custScaleY="116410" custLinFactNeighborX="-22042" custLinFactNeighborY="-137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2B3C78-928D-4D3D-98CC-551CFD0C028E}" type="pres">
      <dgm:prSet presAssocID="{206F3797-758A-4DCF-9911-FD1D743ED28C}" presName="sibTrans" presStyleCnt="0"/>
      <dgm:spPr/>
    </dgm:pt>
    <dgm:pt modelId="{C09D9265-7C62-47BF-8B0F-770D91854A34}" type="pres">
      <dgm:prSet presAssocID="{D45DD312-FAEC-4409-8EFB-6BD4D8DAFF9B}" presName="node" presStyleLbl="node1" presStyleIdx="4" presStyleCnt="5" custScaleX="153910" custScaleY="119209" custLinFactNeighborX="-1630" custLinFactNeighborY="-112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F2AEE71-EB66-400E-8614-D2B148C42B91}" srcId="{6806FA9F-4D11-4C8A-8FA0-9B50AEC75BAD}" destId="{DA64A26C-79CD-47BF-8F21-EB0BB48896D3}" srcOrd="1" destOrd="0" parTransId="{CCB46F72-4938-46A2-8509-C474D61492C4}" sibTransId="{E1364657-E891-432A-B24D-4BBC24F231D9}"/>
    <dgm:cxn modelId="{5E82B7FF-510A-480B-AC55-1143579502D0}" type="presOf" srcId="{DA64A26C-79CD-47BF-8F21-EB0BB48896D3}" destId="{B6A71392-4DF3-4486-B0FB-C8D91F46411B}" srcOrd="0" destOrd="0" presId="urn:microsoft.com/office/officeart/2005/8/layout/default"/>
    <dgm:cxn modelId="{699F923E-C69D-4CE3-AD30-6DC2EF0A6BFF}" srcId="{6806FA9F-4D11-4C8A-8FA0-9B50AEC75BAD}" destId="{83B929E4-B442-4F3A-964D-750D4D467900}" srcOrd="2" destOrd="0" parTransId="{33FD1D22-E64D-48C7-95F7-596FD1B378F3}" sibTransId="{DFB0DFE6-05D5-47DD-B1FC-3521BA8BBAC7}"/>
    <dgm:cxn modelId="{7AC196A4-CEB2-4B10-A07A-A4AF100CB9B1}" type="presOf" srcId="{AAB8962B-8853-434D-8AA1-39C6889E9C08}" destId="{4CE0A52E-5842-4377-9388-C45925F0D199}" srcOrd="0" destOrd="0" presId="urn:microsoft.com/office/officeart/2005/8/layout/default"/>
    <dgm:cxn modelId="{2469EFFC-5C62-4B7E-9B60-8BD25428E501}" srcId="{6806FA9F-4D11-4C8A-8FA0-9B50AEC75BAD}" destId="{F4D0A704-B117-4566-B971-93AAA5EA28C5}" srcOrd="0" destOrd="0" parTransId="{AD69455C-90D3-40CC-9B27-295CD7702E1C}" sibTransId="{D64E35A2-BF74-4E87-B582-69ECFE8AB06D}"/>
    <dgm:cxn modelId="{0065133A-B2A9-467E-84D8-8DAC3F7473F4}" srcId="{6806FA9F-4D11-4C8A-8FA0-9B50AEC75BAD}" destId="{AAB8962B-8853-434D-8AA1-39C6889E9C08}" srcOrd="3" destOrd="0" parTransId="{3F83A255-9BFE-4CBE-85A2-67D82F326CB5}" sibTransId="{206F3797-758A-4DCF-9911-FD1D743ED28C}"/>
    <dgm:cxn modelId="{9FFE626C-9EC8-4742-84E3-D9A0F7618ACD}" type="presOf" srcId="{83B929E4-B442-4F3A-964D-750D4D467900}" destId="{511697F0-AEF9-434B-A8E9-3ABA34D6B29B}" srcOrd="0" destOrd="0" presId="urn:microsoft.com/office/officeart/2005/8/layout/default"/>
    <dgm:cxn modelId="{13DA50C5-B73D-4A92-8534-CB7B6D327A3A}" type="presOf" srcId="{F4D0A704-B117-4566-B971-93AAA5EA28C5}" destId="{D14D1281-CD6E-4F2D-BC9F-49F927EC0D2D}" srcOrd="0" destOrd="0" presId="urn:microsoft.com/office/officeart/2005/8/layout/default"/>
    <dgm:cxn modelId="{7D61BCC3-A3F3-48E1-A70F-6B30AC6CB708}" type="presOf" srcId="{6806FA9F-4D11-4C8A-8FA0-9B50AEC75BAD}" destId="{94974AC4-5297-438C-B8E9-7B6E9A6939E7}" srcOrd="0" destOrd="0" presId="urn:microsoft.com/office/officeart/2005/8/layout/default"/>
    <dgm:cxn modelId="{D73C3F98-6E1E-4F0B-BF7C-0A52E1C749E0}" type="presOf" srcId="{D45DD312-FAEC-4409-8EFB-6BD4D8DAFF9B}" destId="{C09D9265-7C62-47BF-8B0F-770D91854A34}" srcOrd="0" destOrd="0" presId="urn:microsoft.com/office/officeart/2005/8/layout/default"/>
    <dgm:cxn modelId="{6A68FA49-A61B-49EB-B49A-7CA4B651866A}" srcId="{6806FA9F-4D11-4C8A-8FA0-9B50AEC75BAD}" destId="{D45DD312-FAEC-4409-8EFB-6BD4D8DAFF9B}" srcOrd="4" destOrd="0" parTransId="{BE45DFD3-A816-4DBD-BE02-94BFFA1A5A84}" sibTransId="{4335BF46-6164-4A32-BD37-C5A724A01D62}"/>
    <dgm:cxn modelId="{25931711-B104-4945-94AC-6714E3B72A2C}" type="presParOf" srcId="{94974AC4-5297-438C-B8E9-7B6E9A6939E7}" destId="{D14D1281-CD6E-4F2D-BC9F-49F927EC0D2D}" srcOrd="0" destOrd="0" presId="urn:microsoft.com/office/officeart/2005/8/layout/default"/>
    <dgm:cxn modelId="{6D40818F-D25E-4CE8-8B4D-884817E6A8D6}" type="presParOf" srcId="{94974AC4-5297-438C-B8E9-7B6E9A6939E7}" destId="{DE0F33A7-EFDE-4997-892C-74DBD55FBAFF}" srcOrd="1" destOrd="0" presId="urn:microsoft.com/office/officeart/2005/8/layout/default"/>
    <dgm:cxn modelId="{3F1A55A1-E8E2-45AD-A827-9CA404270C85}" type="presParOf" srcId="{94974AC4-5297-438C-B8E9-7B6E9A6939E7}" destId="{B6A71392-4DF3-4486-B0FB-C8D91F46411B}" srcOrd="2" destOrd="0" presId="urn:microsoft.com/office/officeart/2005/8/layout/default"/>
    <dgm:cxn modelId="{84C0C506-E421-4D65-A754-5989C52C1BCD}" type="presParOf" srcId="{94974AC4-5297-438C-B8E9-7B6E9A6939E7}" destId="{EA0F4C06-8C15-436F-877F-53BFBF07E15D}" srcOrd="3" destOrd="0" presId="urn:microsoft.com/office/officeart/2005/8/layout/default"/>
    <dgm:cxn modelId="{5A40347F-86CE-46E3-9EC9-FD1FA05E5866}" type="presParOf" srcId="{94974AC4-5297-438C-B8E9-7B6E9A6939E7}" destId="{511697F0-AEF9-434B-A8E9-3ABA34D6B29B}" srcOrd="4" destOrd="0" presId="urn:microsoft.com/office/officeart/2005/8/layout/default"/>
    <dgm:cxn modelId="{685ED52E-CFED-43C5-B4B7-692C13A1E659}" type="presParOf" srcId="{94974AC4-5297-438C-B8E9-7B6E9A6939E7}" destId="{1DA817B2-3F96-4422-A574-326C4BA3C907}" srcOrd="5" destOrd="0" presId="urn:microsoft.com/office/officeart/2005/8/layout/default"/>
    <dgm:cxn modelId="{A24D0EB4-6FB8-4DA0-8F2A-AE89F0705C21}" type="presParOf" srcId="{94974AC4-5297-438C-B8E9-7B6E9A6939E7}" destId="{4CE0A52E-5842-4377-9388-C45925F0D199}" srcOrd="6" destOrd="0" presId="urn:microsoft.com/office/officeart/2005/8/layout/default"/>
    <dgm:cxn modelId="{EE338451-681E-4C3B-A933-E839E64DB218}" type="presParOf" srcId="{94974AC4-5297-438C-B8E9-7B6E9A6939E7}" destId="{482B3C78-928D-4D3D-98CC-551CFD0C028E}" srcOrd="7" destOrd="0" presId="urn:microsoft.com/office/officeart/2005/8/layout/default"/>
    <dgm:cxn modelId="{D6CFB32D-6AD8-48D6-BEB9-58818D096C52}" type="presParOf" srcId="{94974AC4-5297-438C-B8E9-7B6E9A6939E7}" destId="{C09D9265-7C62-47BF-8B0F-770D91854A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D1281-CD6E-4F2D-BC9F-49F927EC0D2D}">
      <dsp:nvSpPr>
        <dsp:cNvPr id="0" name=""/>
        <dsp:cNvSpPr/>
      </dsp:nvSpPr>
      <dsp:spPr>
        <a:xfrm>
          <a:off x="192843" y="0"/>
          <a:ext cx="2499180" cy="21880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Zona Michoacán 4 Centros</a:t>
          </a:r>
          <a:endParaRPr lang="es-MX" sz="3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92843" y="0"/>
        <a:ext cx="2499180" cy="2188097"/>
      </dsp:txXfrm>
    </dsp:sp>
    <dsp:sp modelId="{B6A71392-4DF3-4486-B0FB-C8D91F46411B}">
      <dsp:nvSpPr>
        <dsp:cNvPr id="0" name=""/>
        <dsp:cNvSpPr/>
      </dsp:nvSpPr>
      <dsp:spPr>
        <a:xfrm>
          <a:off x="2947140" y="0"/>
          <a:ext cx="2499180" cy="2218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Zona Edo. Méx. e Hgo. 9 Centros  </a:t>
          </a:r>
          <a:endParaRPr lang="es-MX" sz="3400" b="1" kern="1200" dirty="0">
            <a:solidFill>
              <a:srgbClr val="00B050"/>
            </a:solidFill>
            <a:latin typeface="Arial" pitchFamily="34" charset="0"/>
            <a:cs typeface="Arial" pitchFamily="34" charset="0"/>
          </a:endParaRPr>
        </a:p>
      </dsp:txBody>
      <dsp:txXfrm>
        <a:off x="2947140" y="0"/>
        <a:ext cx="2499180" cy="2218792"/>
      </dsp:txXfrm>
    </dsp:sp>
    <dsp:sp modelId="{511697F0-AEF9-434B-A8E9-3ABA34D6B29B}">
      <dsp:nvSpPr>
        <dsp:cNvPr id="0" name=""/>
        <dsp:cNvSpPr/>
      </dsp:nvSpPr>
      <dsp:spPr>
        <a:xfrm>
          <a:off x="5632585" y="0"/>
          <a:ext cx="2499180" cy="2216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Zona Chiapas y Mérida 6 Centros</a:t>
          </a:r>
          <a:endParaRPr lang="es-MX" sz="3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5632585" y="0"/>
        <a:ext cx="2499180" cy="2216813"/>
      </dsp:txXfrm>
    </dsp:sp>
    <dsp:sp modelId="{4CE0A52E-5842-4377-9388-C45925F0D199}">
      <dsp:nvSpPr>
        <dsp:cNvPr id="0" name=""/>
        <dsp:cNvSpPr/>
      </dsp:nvSpPr>
      <dsp:spPr>
        <a:xfrm>
          <a:off x="0" y="2646910"/>
          <a:ext cx="4264477" cy="17455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rPr>
            <a:t>Zona Puebla, Oax. Tlax. Y Gutiérrez Z. Ver 6 Centros</a:t>
          </a:r>
          <a:endParaRPr lang="es-MX" sz="3400" b="1" kern="1200" dirty="0">
            <a:solidFill>
              <a:srgbClr val="FFC000"/>
            </a:solidFill>
            <a:latin typeface="Arial" pitchFamily="34" charset="0"/>
            <a:cs typeface="Arial" pitchFamily="34" charset="0"/>
          </a:endParaRPr>
        </a:p>
      </dsp:txBody>
      <dsp:txXfrm>
        <a:off x="0" y="2646910"/>
        <a:ext cx="4264477" cy="1745577"/>
      </dsp:txXfrm>
    </dsp:sp>
    <dsp:sp modelId="{C09D9265-7C62-47BF-8B0F-770D91854A34}">
      <dsp:nvSpPr>
        <dsp:cNvPr id="0" name=""/>
        <dsp:cNvSpPr/>
      </dsp:nvSpPr>
      <dsp:spPr>
        <a:xfrm>
          <a:off x="4474852" y="2664297"/>
          <a:ext cx="3846489" cy="1787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Zona Cd. México 5 Centros </a:t>
          </a:r>
          <a:endParaRPr lang="es-MX" sz="3400" b="1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4474852" y="2664297"/>
        <a:ext cx="3846489" cy="178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1BEAAE-68D4-44B6-8A46-67A3558BA73E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CF2C60-5CC2-425C-9715-90F9CDE0222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287072" cy="3011760"/>
          </a:xfrm>
        </p:spPr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Asociación Salesianos Cooperadores Provincia México MEM Sur</a:t>
            </a:r>
            <a:endParaRPr lang="es-MX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40829_247606212051053_12495311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3240360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la Provincia hay 30 Centros Locales</a:t>
            </a:r>
            <a:endParaRPr lang="es-MX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363272" cy="498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/>
          </a:bodyPr>
          <a:lstStyle/>
          <a:p>
            <a:r>
              <a:rPr lang="es-MX" sz="3600" b="1" u="sng" dirty="0" smtClean="0">
                <a:latin typeface="Arial" pitchFamily="34" charset="0"/>
                <a:cs typeface="Arial" pitchFamily="34" charset="0"/>
              </a:rPr>
              <a:t>Salesianos Cooperadores 273</a:t>
            </a:r>
          </a:p>
          <a:p>
            <a:r>
              <a:rPr lang="es-MX" sz="3600" b="1" u="sng" dirty="0" smtClean="0">
                <a:latin typeface="Arial" pitchFamily="34" charset="0"/>
                <a:cs typeface="Arial" pitchFamily="34" charset="0"/>
              </a:rPr>
              <a:t>Aspirantes a SSCC 105</a:t>
            </a:r>
          </a:p>
          <a:p>
            <a:endParaRPr lang="es-MX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IMG_4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2348880"/>
          </a:xfrm>
          <a:prstGeom prst="rect">
            <a:avLst/>
          </a:prstGeom>
        </p:spPr>
      </p:pic>
      <p:pic>
        <p:nvPicPr>
          <p:cNvPr id="5" name="4 Imagen" descr="IMG_4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3312368" cy="2348880"/>
          </a:xfrm>
          <a:prstGeom prst="rect">
            <a:avLst/>
          </a:prstGeom>
        </p:spPr>
      </p:pic>
      <p:pic>
        <p:nvPicPr>
          <p:cNvPr id="10" name="9 Imagen" descr="IMG_69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0"/>
            <a:ext cx="2915816" cy="2348880"/>
          </a:xfrm>
          <a:prstGeom prst="rect">
            <a:avLst/>
          </a:prstGeom>
        </p:spPr>
      </p:pic>
      <p:pic>
        <p:nvPicPr>
          <p:cNvPr id="6" name="5 Imagen" descr="HPIM44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58" y="4149080"/>
            <a:ext cx="4655858" cy="2708920"/>
          </a:xfrm>
          <a:prstGeom prst="rect">
            <a:avLst/>
          </a:prstGeom>
        </p:spPr>
      </p:pic>
      <p:pic>
        <p:nvPicPr>
          <p:cNvPr id="7" name="6 Imagen" descr="HPIM42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149080"/>
            <a:ext cx="4583850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Zona Michoacán 4 Centros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7787208" cy="3456384"/>
          </a:xfrm>
        </p:spPr>
        <p:txBody>
          <a:bodyPr>
            <a:normAutofit lnSpcReduction="10000"/>
          </a:bodyPr>
          <a:lstStyle/>
          <a:p>
            <a:r>
              <a:rPr lang="es-ES" sz="3200" b="1" dirty="0" smtClean="0">
                <a:latin typeface=".VnArial" pitchFamily="34" charset="0"/>
              </a:rPr>
              <a:t>Apostolados</a:t>
            </a:r>
          </a:p>
          <a:p>
            <a:r>
              <a:rPr lang="es-MX" sz="3200" b="1" dirty="0" err="1" smtClean="0">
                <a:latin typeface=".VnArial" pitchFamily="34" charset="0"/>
              </a:rPr>
              <a:t>Atencion</a:t>
            </a:r>
            <a:r>
              <a:rPr lang="es-ES" sz="3200" b="1" dirty="0" smtClean="0">
                <a:latin typeface=".VnArial" pitchFamily="34" charset="0"/>
              </a:rPr>
              <a:t> Oratorios, </a:t>
            </a:r>
            <a:r>
              <a:rPr lang="es-MX" sz="3200" b="1" dirty="0" smtClean="0">
                <a:latin typeface=".VnArial" pitchFamily="34" charset="0"/>
              </a:rPr>
              <a:t>Pastoral juvenil, Pastoral Penitenciaria, Catequesis, Clases de Biblia, Pastoral Familiar, Docencia, </a:t>
            </a:r>
            <a:r>
              <a:rPr lang="es-MX" sz="3200" b="1" dirty="0" err="1" smtClean="0">
                <a:latin typeface=".VnArial" pitchFamily="34" charset="0"/>
              </a:rPr>
              <a:t>Formacion</a:t>
            </a:r>
            <a:r>
              <a:rPr lang="es-MX" sz="3200" b="1" dirty="0" smtClean="0">
                <a:latin typeface=".VnArial" pitchFamily="34" charset="0"/>
              </a:rPr>
              <a:t> humana, cristiana y apoyo emocional en el DIF. </a:t>
            </a:r>
            <a:r>
              <a:rPr lang="es-MX" sz="3200" b="1" dirty="0" err="1" smtClean="0">
                <a:latin typeface=".VnArial" pitchFamily="34" charset="0"/>
              </a:rPr>
              <a:t>Opcion</a:t>
            </a:r>
            <a:r>
              <a:rPr lang="es-MX" sz="3200" b="1" dirty="0" smtClean="0">
                <a:latin typeface=".VnArial" pitchFamily="34" charset="0"/>
              </a:rPr>
              <a:t> preferencial</a:t>
            </a:r>
          </a:p>
          <a:p>
            <a:endParaRPr lang="es-MX" sz="3200" b="1" dirty="0">
              <a:latin typeface=".VnArial" pitchFamily="34" charset="0"/>
            </a:endParaRPr>
          </a:p>
        </p:txBody>
      </p:sp>
      <p:pic>
        <p:nvPicPr>
          <p:cNvPr id="6" name="5 Imagen" descr="60785_369131609830216_102454561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25144"/>
            <a:ext cx="6480720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Zona Estado de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Mexico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e Hidalgo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71864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Apostolados:</a:t>
            </a:r>
          </a:p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Apostolado en Tutelar juvenil, Formación grupos de ADS y MJS, Catequesis, Pastoral social, Docencia, Oratorios, Liturgia.  </a:t>
            </a:r>
            <a:endParaRPr lang="es-MX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bosco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157192"/>
            <a:ext cx="360040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Zona Chiapas y Mérida.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r>
              <a:rPr lang="es-ES" sz="4400" b="1" dirty="0" smtClean="0">
                <a:latin typeface="Arial" pitchFamily="34" charset="0"/>
                <a:cs typeface="Arial" pitchFamily="34" charset="0"/>
              </a:rPr>
              <a:t>Apostolados:</a:t>
            </a:r>
          </a:p>
          <a:p>
            <a:r>
              <a:rPr lang="es-ES" sz="4400" b="1" dirty="0" smtClean="0">
                <a:latin typeface="Arial" pitchFamily="34" charset="0"/>
                <a:cs typeface="Arial" pitchFamily="34" charset="0"/>
              </a:rPr>
              <a:t>Catequesis indígena, Pastoral social, Pastoral penitenciaria, Oratorios, catequesis, Ministros extraordinarios de la Eucaristía, Clases Biblia, Animación Juanitos y MJS  </a:t>
            </a:r>
            <a:endParaRPr lang="es-MX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96752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Zona Puebla, Tlaxcala y Gtz. Zamora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5584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atin typeface="Arial" pitchFamily="34" charset="0"/>
                <a:cs typeface="Arial" pitchFamily="34" charset="0"/>
              </a:rPr>
              <a:t>Apostolados: Instrucción Bíblica, Liturgia, Evangelización por medio del Rosario, Oratorios, Pastoral Penitencia, Pastoral Juvenil, Catequesis, Vivencias con Cristo y Ministro Extraordinario de la E.</a:t>
            </a:r>
          </a:p>
          <a:p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HPIM4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509120"/>
            <a:ext cx="3744416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Zona Ciudad de México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latin typeface="Arial" pitchFamily="34" charset="0"/>
                <a:cs typeface="Arial" pitchFamily="34" charset="0"/>
              </a:rPr>
              <a:t>Apostolados: Opción preferencial, Escuela de Pastoral, Animación Grupos de ADMA y Oración </a:t>
            </a:r>
            <a:endParaRPr lang="es-MX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imagesCAXT6Z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933056"/>
            <a:ext cx="4608512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GRACIAS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Marcador de contenido" descr="IMG_632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392488" cy="2448272"/>
          </a:xfrm>
        </p:spPr>
      </p:pic>
      <p:pic>
        <p:nvPicPr>
          <p:cNvPr id="9" name="8 Imagen" descr="IMG_7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067944" cy="2376264"/>
          </a:xfrm>
          <a:prstGeom prst="rect">
            <a:avLst/>
          </a:prstGeom>
        </p:spPr>
      </p:pic>
      <p:pic>
        <p:nvPicPr>
          <p:cNvPr id="15" name="14 Imagen" descr="IMG_8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392488" cy="2592288"/>
          </a:xfrm>
          <a:prstGeom prst="rect">
            <a:avLst/>
          </a:prstGeom>
        </p:spPr>
      </p:pic>
      <p:pic>
        <p:nvPicPr>
          <p:cNvPr id="16" name="15 Imagen" descr="IMG-20181208-WA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212976"/>
            <a:ext cx="3923928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418</TotalTime>
  <Words>224</Words>
  <Application>Microsoft Office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Flujo</vt:lpstr>
      <vt:lpstr>Asociación Salesianos Cooperadores Provincia México MEM Sur</vt:lpstr>
      <vt:lpstr>En la Provincia hay 30 Centros Locales</vt:lpstr>
      <vt:lpstr>Diapositiva 3</vt:lpstr>
      <vt:lpstr>Zona Michoacán 4 Centros</vt:lpstr>
      <vt:lpstr>Zona Estado de Mexico e Hidalgo</vt:lpstr>
      <vt:lpstr>Zona Chiapas y Mérida. </vt:lpstr>
      <vt:lpstr>Zona Puebla, Tlaxcala y Gtz. Zamora</vt:lpstr>
      <vt:lpstr>Zona Ciudad de México </vt:lpstr>
      <vt:lpstr>GRACIAS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Asociación Salesianos Cooperadores Provincia México MEM Sur</dc:title>
  <dc:creator>Ma Elena Ochoa de R</dc:creator>
  <cp:lastModifiedBy>Ma Elena Ochoa de R</cp:lastModifiedBy>
  <cp:revision>17</cp:revision>
  <dcterms:created xsi:type="dcterms:W3CDTF">2019-10-04T16:22:38Z</dcterms:created>
  <dcterms:modified xsi:type="dcterms:W3CDTF">2019-10-09T18:56:51Z</dcterms:modified>
</cp:coreProperties>
</file>