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36"/>
  </p:notesMasterIdLst>
  <p:handoutMasterIdLst>
    <p:handoutMasterId r:id="rId37"/>
  </p:handoutMasterIdLst>
  <p:sldIdLst>
    <p:sldId id="259" r:id="rId2"/>
    <p:sldId id="320" r:id="rId3"/>
    <p:sldId id="321" r:id="rId4"/>
    <p:sldId id="305" r:id="rId5"/>
    <p:sldId id="288" r:id="rId6"/>
    <p:sldId id="308" r:id="rId7"/>
    <p:sldId id="304" r:id="rId8"/>
    <p:sldId id="309" r:id="rId9"/>
    <p:sldId id="310" r:id="rId10"/>
    <p:sldId id="311" r:id="rId11"/>
    <p:sldId id="312" r:id="rId12"/>
    <p:sldId id="313" r:id="rId13"/>
    <p:sldId id="261" r:id="rId14"/>
    <p:sldId id="306" r:id="rId15"/>
    <p:sldId id="282" r:id="rId16"/>
    <p:sldId id="315" r:id="rId17"/>
    <p:sldId id="301" r:id="rId18"/>
    <p:sldId id="289" r:id="rId19"/>
    <p:sldId id="290" r:id="rId20"/>
    <p:sldId id="291" r:id="rId21"/>
    <p:sldId id="292" r:id="rId22"/>
    <p:sldId id="302" r:id="rId23"/>
    <p:sldId id="319" r:id="rId24"/>
    <p:sldId id="294" r:id="rId25"/>
    <p:sldId id="295" r:id="rId26"/>
    <p:sldId id="296" r:id="rId27"/>
    <p:sldId id="303" r:id="rId28"/>
    <p:sldId id="297" r:id="rId29"/>
    <p:sldId id="298" r:id="rId30"/>
    <p:sldId id="299" r:id="rId31"/>
    <p:sldId id="300" r:id="rId32"/>
    <p:sldId id="317" r:id="rId33"/>
    <p:sldId id="318" r:id="rId34"/>
    <p:sldId id="316" r:id="rId35"/>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CE6F2"/>
    <a:srgbClr val="009ED6"/>
    <a:srgbClr val="336600"/>
    <a:srgbClr val="008000"/>
    <a:srgbClr val="E9EFF7"/>
    <a:srgbClr val="F2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07" autoAdjust="0"/>
    <p:restoredTop sz="83977" autoAdjust="0"/>
  </p:normalViewPr>
  <p:slideViewPr>
    <p:cSldViewPr>
      <p:cViewPr>
        <p:scale>
          <a:sx n="52" d="100"/>
          <a:sy n="52" d="100"/>
        </p:scale>
        <p:origin x="-3540" y="-150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6EA6E-D6BD-4542-B98C-B0ECEDC6543B}" type="doc">
      <dgm:prSet loTypeId="urn:microsoft.com/office/officeart/2005/8/layout/radial6" loCatId="cycle" qsTypeId="urn:microsoft.com/office/officeart/2005/8/quickstyle/3d9" qsCatId="3D" csTypeId="urn:microsoft.com/office/officeart/2005/8/colors/colorful1#3" csCatId="colorful" phldr="1"/>
      <dgm:spPr/>
      <dgm:t>
        <a:bodyPr/>
        <a:lstStyle/>
        <a:p>
          <a:endParaRPr lang="it-IT"/>
        </a:p>
      </dgm:t>
    </dgm:pt>
    <dgm:pt modelId="{358DB30F-8A44-45DC-8587-3C4D6E23DBB6}">
      <dgm:prSet phldrT="[Testo]" custT="1"/>
      <dgm:spPr/>
      <dgm:t>
        <a:bodyPr/>
        <a:lstStyle/>
        <a:p>
          <a:r>
            <a:rPr lang="it-IT" sz="2100" b="1" dirty="0" smtClean="0"/>
            <a:t>HOMBRE</a:t>
          </a:r>
        </a:p>
        <a:p>
          <a:r>
            <a:rPr lang="it-IT" sz="2100" b="1" dirty="0" smtClean="0"/>
            <a:t>CRISTIANO</a:t>
          </a:r>
        </a:p>
        <a:p>
          <a:r>
            <a:rPr lang="it-IT" sz="2100" b="1" dirty="0" smtClean="0"/>
            <a:t>SALESIANO</a:t>
          </a:r>
          <a:endParaRPr lang="it-IT" sz="2100" b="1" dirty="0"/>
        </a:p>
      </dgm:t>
    </dgm:pt>
    <dgm:pt modelId="{EDF2262F-EDC7-4A9E-B574-BCF74E6E292C}" type="parTrans" cxnId="{C1B07ED0-9605-4653-8ACB-70194920BBA2}">
      <dgm:prSet/>
      <dgm:spPr/>
      <dgm:t>
        <a:bodyPr/>
        <a:lstStyle/>
        <a:p>
          <a:endParaRPr lang="it-IT"/>
        </a:p>
      </dgm:t>
    </dgm:pt>
    <dgm:pt modelId="{7E9833A4-191D-4819-B708-04E9500C3D0C}" type="sibTrans" cxnId="{C1B07ED0-9605-4653-8ACB-70194920BBA2}">
      <dgm:prSet/>
      <dgm:spPr/>
      <dgm:t>
        <a:bodyPr/>
        <a:lstStyle/>
        <a:p>
          <a:endParaRPr lang="it-IT"/>
        </a:p>
      </dgm:t>
    </dgm:pt>
    <dgm:pt modelId="{C741ED3F-DD27-440F-9310-CA548218463F}">
      <dgm:prSet phldrT="[Testo]"/>
      <dgm:spPr/>
      <dgm:t>
        <a:bodyPr/>
        <a:lstStyle/>
        <a:p>
          <a:r>
            <a:rPr lang="it-IT" b="1" dirty="0" smtClean="0"/>
            <a:t>SABER</a:t>
          </a:r>
          <a:endParaRPr lang="it-IT" b="1" dirty="0"/>
        </a:p>
      </dgm:t>
    </dgm:pt>
    <dgm:pt modelId="{4A23571E-6C75-4978-A9D5-1DB1F2ADAD25}" type="parTrans" cxnId="{F57B59E2-C298-458F-B645-CF4FA5A70C0C}">
      <dgm:prSet/>
      <dgm:spPr/>
      <dgm:t>
        <a:bodyPr/>
        <a:lstStyle/>
        <a:p>
          <a:endParaRPr lang="it-IT"/>
        </a:p>
      </dgm:t>
    </dgm:pt>
    <dgm:pt modelId="{B53C0784-C305-41C0-A66C-9C6BA98B6A96}" type="sibTrans" cxnId="{F57B59E2-C298-458F-B645-CF4FA5A70C0C}">
      <dgm:prSet/>
      <dgm:spPr/>
      <dgm:t>
        <a:bodyPr/>
        <a:lstStyle/>
        <a:p>
          <a:endParaRPr lang="it-IT"/>
        </a:p>
      </dgm:t>
    </dgm:pt>
    <dgm:pt modelId="{5326BE7B-2B09-4C5B-A3D3-BC30676D3A80}">
      <dgm:prSet phldrT="[Testo]"/>
      <dgm:spPr/>
      <dgm:t>
        <a:bodyPr/>
        <a:lstStyle/>
        <a:p>
          <a:r>
            <a:rPr lang="it-IT" b="1" dirty="0" smtClean="0"/>
            <a:t>SABER HACER</a:t>
          </a:r>
          <a:endParaRPr lang="it-IT" b="1" dirty="0"/>
        </a:p>
      </dgm:t>
    </dgm:pt>
    <dgm:pt modelId="{33E5CE54-3150-4496-A2BC-E4618AB15D6F}" type="parTrans" cxnId="{99940652-E2CC-4E34-BBE2-A926EC8F2B07}">
      <dgm:prSet/>
      <dgm:spPr/>
      <dgm:t>
        <a:bodyPr/>
        <a:lstStyle/>
        <a:p>
          <a:endParaRPr lang="it-IT"/>
        </a:p>
      </dgm:t>
    </dgm:pt>
    <dgm:pt modelId="{27ADC5D5-6853-4271-9711-1BB3CB0C3C1A}" type="sibTrans" cxnId="{99940652-E2CC-4E34-BBE2-A926EC8F2B07}">
      <dgm:prSet/>
      <dgm:spPr/>
      <dgm:t>
        <a:bodyPr/>
        <a:lstStyle/>
        <a:p>
          <a:endParaRPr lang="it-IT"/>
        </a:p>
      </dgm:t>
    </dgm:pt>
    <dgm:pt modelId="{307E2700-7793-42B7-AD1C-BDDB1168B5B1}">
      <dgm:prSet phldrT="[Testo]"/>
      <dgm:spPr/>
      <dgm:t>
        <a:bodyPr/>
        <a:lstStyle/>
        <a:p>
          <a:r>
            <a:rPr lang="it-IT" b="1" dirty="0" smtClean="0"/>
            <a:t>SABER SER</a:t>
          </a:r>
        </a:p>
      </dgm:t>
    </dgm:pt>
    <dgm:pt modelId="{B2B1C826-248A-407D-ADB5-C6C5EFFDCA48}" type="parTrans" cxnId="{F6174F6B-B1C9-49ED-BBF4-49BC4AF1E4B7}">
      <dgm:prSet/>
      <dgm:spPr/>
      <dgm:t>
        <a:bodyPr/>
        <a:lstStyle/>
        <a:p>
          <a:endParaRPr lang="it-IT"/>
        </a:p>
      </dgm:t>
    </dgm:pt>
    <dgm:pt modelId="{A527FD06-8A5E-492D-8C3D-0692D7916190}" type="sibTrans" cxnId="{F6174F6B-B1C9-49ED-BBF4-49BC4AF1E4B7}">
      <dgm:prSet/>
      <dgm:spPr/>
      <dgm:t>
        <a:bodyPr/>
        <a:lstStyle/>
        <a:p>
          <a:endParaRPr lang="it-IT"/>
        </a:p>
      </dgm:t>
    </dgm:pt>
    <dgm:pt modelId="{FAEB7949-185E-4595-B882-C2E3B4FCBD8B}">
      <dgm:prSet phldrT="[Testo]"/>
      <dgm:spPr/>
      <dgm:t>
        <a:bodyPr/>
        <a:lstStyle/>
        <a:p>
          <a:r>
            <a:rPr lang="it-IT" b="1" dirty="0" smtClean="0"/>
            <a:t>SABER VIVIR JUNTOS</a:t>
          </a:r>
        </a:p>
      </dgm:t>
    </dgm:pt>
    <dgm:pt modelId="{9124C8FD-8518-4765-998E-6CA9762B2A3E}" type="parTrans" cxnId="{41D47217-E5E2-4A1D-AE7C-619B31475374}">
      <dgm:prSet/>
      <dgm:spPr/>
      <dgm:t>
        <a:bodyPr/>
        <a:lstStyle/>
        <a:p>
          <a:endParaRPr lang="it-IT"/>
        </a:p>
      </dgm:t>
    </dgm:pt>
    <dgm:pt modelId="{DFBE9E7C-F65B-4FB6-BEAC-22CE01C6DA44}" type="sibTrans" cxnId="{41D47217-E5E2-4A1D-AE7C-619B31475374}">
      <dgm:prSet/>
      <dgm:spPr/>
      <dgm:t>
        <a:bodyPr/>
        <a:lstStyle/>
        <a:p>
          <a:endParaRPr lang="it-IT"/>
        </a:p>
      </dgm:t>
    </dgm:pt>
    <dgm:pt modelId="{7490EBBB-79BA-4DAC-8B03-4F140631FAFF}" type="pres">
      <dgm:prSet presAssocID="{63D6EA6E-D6BD-4542-B98C-B0ECEDC6543B}" presName="Name0" presStyleCnt="0">
        <dgm:presLayoutVars>
          <dgm:chMax val="1"/>
          <dgm:dir/>
          <dgm:animLvl val="ctr"/>
          <dgm:resizeHandles val="exact"/>
        </dgm:presLayoutVars>
      </dgm:prSet>
      <dgm:spPr/>
      <dgm:t>
        <a:bodyPr/>
        <a:lstStyle/>
        <a:p>
          <a:endParaRPr lang="it-IT"/>
        </a:p>
      </dgm:t>
    </dgm:pt>
    <dgm:pt modelId="{FF29D581-35FE-4E59-843D-4AF9BE6C83BF}" type="pres">
      <dgm:prSet presAssocID="{358DB30F-8A44-45DC-8587-3C4D6E23DBB6}" presName="centerShape" presStyleLbl="node0" presStyleIdx="0" presStyleCnt="1" custScaleX="126978" custScaleY="123542"/>
      <dgm:spPr/>
      <dgm:t>
        <a:bodyPr/>
        <a:lstStyle/>
        <a:p>
          <a:endParaRPr lang="it-IT"/>
        </a:p>
      </dgm:t>
    </dgm:pt>
    <dgm:pt modelId="{61E9F6E5-55BA-4AF0-B436-E9A2555EB05D}" type="pres">
      <dgm:prSet presAssocID="{C741ED3F-DD27-440F-9310-CA548218463F}" presName="node" presStyleLbl="node1" presStyleIdx="0" presStyleCnt="4">
        <dgm:presLayoutVars>
          <dgm:bulletEnabled val="1"/>
        </dgm:presLayoutVars>
      </dgm:prSet>
      <dgm:spPr/>
      <dgm:t>
        <a:bodyPr/>
        <a:lstStyle/>
        <a:p>
          <a:endParaRPr lang="it-IT"/>
        </a:p>
      </dgm:t>
    </dgm:pt>
    <dgm:pt modelId="{7143D771-3043-4741-95B7-C4C74CEC5C2E}" type="pres">
      <dgm:prSet presAssocID="{C741ED3F-DD27-440F-9310-CA548218463F}" presName="dummy" presStyleCnt="0"/>
      <dgm:spPr/>
    </dgm:pt>
    <dgm:pt modelId="{DE9D753A-980F-459E-8CD8-AE0A85199BFB}" type="pres">
      <dgm:prSet presAssocID="{B53C0784-C305-41C0-A66C-9C6BA98B6A96}" presName="sibTrans" presStyleLbl="sibTrans2D1" presStyleIdx="0" presStyleCnt="4"/>
      <dgm:spPr/>
      <dgm:t>
        <a:bodyPr/>
        <a:lstStyle/>
        <a:p>
          <a:endParaRPr lang="it-IT"/>
        </a:p>
      </dgm:t>
    </dgm:pt>
    <dgm:pt modelId="{18080B61-2791-4DCB-8170-AB9DA7605FC3}" type="pres">
      <dgm:prSet presAssocID="{5326BE7B-2B09-4C5B-A3D3-BC30676D3A80}" presName="node" presStyleLbl="node1" presStyleIdx="1" presStyleCnt="4">
        <dgm:presLayoutVars>
          <dgm:bulletEnabled val="1"/>
        </dgm:presLayoutVars>
      </dgm:prSet>
      <dgm:spPr/>
      <dgm:t>
        <a:bodyPr/>
        <a:lstStyle/>
        <a:p>
          <a:endParaRPr lang="it-IT"/>
        </a:p>
      </dgm:t>
    </dgm:pt>
    <dgm:pt modelId="{69CD8F20-F3E1-4D20-8286-A6752FBD83CB}" type="pres">
      <dgm:prSet presAssocID="{5326BE7B-2B09-4C5B-A3D3-BC30676D3A80}" presName="dummy" presStyleCnt="0"/>
      <dgm:spPr/>
    </dgm:pt>
    <dgm:pt modelId="{6221FE11-DF6C-4C17-A418-5195A10D10B1}" type="pres">
      <dgm:prSet presAssocID="{27ADC5D5-6853-4271-9711-1BB3CB0C3C1A}" presName="sibTrans" presStyleLbl="sibTrans2D1" presStyleIdx="1" presStyleCnt="4"/>
      <dgm:spPr/>
      <dgm:t>
        <a:bodyPr/>
        <a:lstStyle/>
        <a:p>
          <a:endParaRPr lang="it-IT"/>
        </a:p>
      </dgm:t>
    </dgm:pt>
    <dgm:pt modelId="{01D0BBB0-DE31-4638-AFD8-3A2D9A0115A0}" type="pres">
      <dgm:prSet presAssocID="{307E2700-7793-42B7-AD1C-BDDB1168B5B1}" presName="node" presStyleLbl="node1" presStyleIdx="2" presStyleCnt="4" custRadScaleRad="100009" custRadScaleInc="-2556">
        <dgm:presLayoutVars>
          <dgm:bulletEnabled val="1"/>
        </dgm:presLayoutVars>
      </dgm:prSet>
      <dgm:spPr/>
      <dgm:t>
        <a:bodyPr/>
        <a:lstStyle/>
        <a:p>
          <a:endParaRPr lang="it-IT"/>
        </a:p>
      </dgm:t>
    </dgm:pt>
    <dgm:pt modelId="{043808B1-F6BF-4E7A-94D0-314AA9846E26}" type="pres">
      <dgm:prSet presAssocID="{307E2700-7793-42B7-AD1C-BDDB1168B5B1}" presName="dummy" presStyleCnt="0"/>
      <dgm:spPr/>
    </dgm:pt>
    <dgm:pt modelId="{02A19BAA-A128-4250-AEA7-9098B3D6F169}" type="pres">
      <dgm:prSet presAssocID="{A527FD06-8A5E-492D-8C3D-0692D7916190}" presName="sibTrans" presStyleLbl="sibTrans2D1" presStyleIdx="2" presStyleCnt="4"/>
      <dgm:spPr/>
      <dgm:t>
        <a:bodyPr/>
        <a:lstStyle/>
        <a:p>
          <a:endParaRPr lang="it-IT"/>
        </a:p>
      </dgm:t>
    </dgm:pt>
    <dgm:pt modelId="{358F8ED9-A675-47C6-A5AB-8FE2E23D9548}" type="pres">
      <dgm:prSet presAssocID="{FAEB7949-185E-4595-B882-C2E3B4FCBD8B}" presName="node" presStyleLbl="node1" presStyleIdx="3" presStyleCnt="4" custScaleX="103516" custScaleY="119759">
        <dgm:presLayoutVars>
          <dgm:bulletEnabled val="1"/>
        </dgm:presLayoutVars>
      </dgm:prSet>
      <dgm:spPr/>
      <dgm:t>
        <a:bodyPr/>
        <a:lstStyle/>
        <a:p>
          <a:endParaRPr lang="it-IT"/>
        </a:p>
      </dgm:t>
    </dgm:pt>
    <dgm:pt modelId="{1BE6986A-B498-4B57-ABA6-9F2F243635A8}" type="pres">
      <dgm:prSet presAssocID="{FAEB7949-185E-4595-B882-C2E3B4FCBD8B}" presName="dummy" presStyleCnt="0"/>
      <dgm:spPr/>
    </dgm:pt>
    <dgm:pt modelId="{12A07716-3807-47A2-9EB6-795CA108A3A6}" type="pres">
      <dgm:prSet presAssocID="{DFBE9E7C-F65B-4FB6-BEAC-22CE01C6DA44}" presName="sibTrans" presStyleLbl="sibTrans2D1" presStyleIdx="3" presStyleCnt="4"/>
      <dgm:spPr/>
      <dgm:t>
        <a:bodyPr/>
        <a:lstStyle/>
        <a:p>
          <a:endParaRPr lang="it-IT"/>
        </a:p>
      </dgm:t>
    </dgm:pt>
  </dgm:ptLst>
  <dgm:cxnLst>
    <dgm:cxn modelId="{799935F8-1E98-4089-8B0E-E15347EABFD3}" type="presOf" srcId="{5326BE7B-2B09-4C5B-A3D3-BC30676D3A80}" destId="{18080B61-2791-4DCB-8170-AB9DA7605FC3}" srcOrd="0" destOrd="0" presId="urn:microsoft.com/office/officeart/2005/8/layout/radial6"/>
    <dgm:cxn modelId="{6232AAEF-B4FF-4915-B04C-8FE0EB72B02C}" type="presOf" srcId="{B53C0784-C305-41C0-A66C-9C6BA98B6A96}" destId="{DE9D753A-980F-459E-8CD8-AE0A85199BFB}" srcOrd="0" destOrd="0" presId="urn:microsoft.com/office/officeart/2005/8/layout/radial6"/>
    <dgm:cxn modelId="{AA7D8D48-37A3-4172-9783-A5B786DDA228}" type="presOf" srcId="{A527FD06-8A5E-492D-8C3D-0692D7916190}" destId="{02A19BAA-A128-4250-AEA7-9098B3D6F169}" srcOrd="0" destOrd="0" presId="urn:microsoft.com/office/officeart/2005/8/layout/radial6"/>
    <dgm:cxn modelId="{F6174F6B-B1C9-49ED-BBF4-49BC4AF1E4B7}" srcId="{358DB30F-8A44-45DC-8587-3C4D6E23DBB6}" destId="{307E2700-7793-42B7-AD1C-BDDB1168B5B1}" srcOrd="2" destOrd="0" parTransId="{B2B1C826-248A-407D-ADB5-C6C5EFFDCA48}" sibTransId="{A527FD06-8A5E-492D-8C3D-0692D7916190}"/>
    <dgm:cxn modelId="{96F615E6-811F-4D7A-AB80-2B361A7986C0}" type="presOf" srcId="{FAEB7949-185E-4595-B882-C2E3B4FCBD8B}" destId="{358F8ED9-A675-47C6-A5AB-8FE2E23D9548}" srcOrd="0" destOrd="0" presId="urn:microsoft.com/office/officeart/2005/8/layout/radial6"/>
    <dgm:cxn modelId="{63A1200E-E315-4844-9E1E-2EEC11984621}" type="presOf" srcId="{307E2700-7793-42B7-AD1C-BDDB1168B5B1}" destId="{01D0BBB0-DE31-4638-AFD8-3A2D9A0115A0}" srcOrd="0" destOrd="0" presId="urn:microsoft.com/office/officeart/2005/8/layout/radial6"/>
    <dgm:cxn modelId="{C1B07ED0-9605-4653-8ACB-70194920BBA2}" srcId="{63D6EA6E-D6BD-4542-B98C-B0ECEDC6543B}" destId="{358DB30F-8A44-45DC-8587-3C4D6E23DBB6}" srcOrd="0" destOrd="0" parTransId="{EDF2262F-EDC7-4A9E-B574-BCF74E6E292C}" sibTransId="{7E9833A4-191D-4819-B708-04E9500C3D0C}"/>
    <dgm:cxn modelId="{6F0B0D1D-4B34-4A48-BC0E-B86697BB7287}" type="presOf" srcId="{358DB30F-8A44-45DC-8587-3C4D6E23DBB6}" destId="{FF29D581-35FE-4E59-843D-4AF9BE6C83BF}" srcOrd="0" destOrd="0" presId="urn:microsoft.com/office/officeart/2005/8/layout/radial6"/>
    <dgm:cxn modelId="{0C00B8E4-CD23-4037-AFA5-4C96A99E99B6}" type="presOf" srcId="{27ADC5D5-6853-4271-9711-1BB3CB0C3C1A}" destId="{6221FE11-DF6C-4C17-A418-5195A10D10B1}" srcOrd="0" destOrd="0" presId="urn:microsoft.com/office/officeart/2005/8/layout/radial6"/>
    <dgm:cxn modelId="{38C5D6EF-CC11-4B3F-8B5B-F38B2A5EBF63}" type="presOf" srcId="{C741ED3F-DD27-440F-9310-CA548218463F}" destId="{61E9F6E5-55BA-4AF0-B436-E9A2555EB05D}" srcOrd="0" destOrd="0" presId="urn:microsoft.com/office/officeart/2005/8/layout/radial6"/>
    <dgm:cxn modelId="{B57871F0-7FF7-4D5A-A6C8-71E9E9AC6108}" type="presOf" srcId="{DFBE9E7C-F65B-4FB6-BEAC-22CE01C6DA44}" destId="{12A07716-3807-47A2-9EB6-795CA108A3A6}" srcOrd="0" destOrd="0" presId="urn:microsoft.com/office/officeart/2005/8/layout/radial6"/>
    <dgm:cxn modelId="{41D47217-E5E2-4A1D-AE7C-619B31475374}" srcId="{358DB30F-8A44-45DC-8587-3C4D6E23DBB6}" destId="{FAEB7949-185E-4595-B882-C2E3B4FCBD8B}" srcOrd="3" destOrd="0" parTransId="{9124C8FD-8518-4765-998E-6CA9762B2A3E}" sibTransId="{DFBE9E7C-F65B-4FB6-BEAC-22CE01C6DA44}"/>
    <dgm:cxn modelId="{ACCBF945-80D6-4D7D-B9F3-42D017596369}" type="presOf" srcId="{63D6EA6E-D6BD-4542-B98C-B0ECEDC6543B}" destId="{7490EBBB-79BA-4DAC-8B03-4F140631FAFF}" srcOrd="0" destOrd="0" presId="urn:microsoft.com/office/officeart/2005/8/layout/radial6"/>
    <dgm:cxn modelId="{99940652-E2CC-4E34-BBE2-A926EC8F2B07}" srcId="{358DB30F-8A44-45DC-8587-3C4D6E23DBB6}" destId="{5326BE7B-2B09-4C5B-A3D3-BC30676D3A80}" srcOrd="1" destOrd="0" parTransId="{33E5CE54-3150-4496-A2BC-E4618AB15D6F}" sibTransId="{27ADC5D5-6853-4271-9711-1BB3CB0C3C1A}"/>
    <dgm:cxn modelId="{F57B59E2-C298-458F-B645-CF4FA5A70C0C}" srcId="{358DB30F-8A44-45DC-8587-3C4D6E23DBB6}" destId="{C741ED3F-DD27-440F-9310-CA548218463F}" srcOrd="0" destOrd="0" parTransId="{4A23571E-6C75-4978-A9D5-1DB1F2ADAD25}" sibTransId="{B53C0784-C305-41C0-A66C-9C6BA98B6A96}"/>
    <dgm:cxn modelId="{5D9C604F-0F7E-498B-AAE3-6E9905E8F097}" type="presParOf" srcId="{7490EBBB-79BA-4DAC-8B03-4F140631FAFF}" destId="{FF29D581-35FE-4E59-843D-4AF9BE6C83BF}" srcOrd="0" destOrd="0" presId="urn:microsoft.com/office/officeart/2005/8/layout/radial6"/>
    <dgm:cxn modelId="{AAEFFE1E-F13A-4CCE-807E-8195F104ADE6}" type="presParOf" srcId="{7490EBBB-79BA-4DAC-8B03-4F140631FAFF}" destId="{61E9F6E5-55BA-4AF0-B436-E9A2555EB05D}" srcOrd="1" destOrd="0" presId="urn:microsoft.com/office/officeart/2005/8/layout/radial6"/>
    <dgm:cxn modelId="{7991867B-521B-4EF9-BFC3-C03DD99CABAB}" type="presParOf" srcId="{7490EBBB-79BA-4DAC-8B03-4F140631FAFF}" destId="{7143D771-3043-4741-95B7-C4C74CEC5C2E}" srcOrd="2" destOrd="0" presId="urn:microsoft.com/office/officeart/2005/8/layout/radial6"/>
    <dgm:cxn modelId="{5E3BAD66-F9B1-4187-B7FD-A1A0993E676C}" type="presParOf" srcId="{7490EBBB-79BA-4DAC-8B03-4F140631FAFF}" destId="{DE9D753A-980F-459E-8CD8-AE0A85199BFB}" srcOrd="3" destOrd="0" presId="urn:microsoft.com/office/officeart/2005/8/layout/radial6"/>
    <dgm:cxn modelId="{8DC83F0F-3667-4C78-8FEA-535240A1EAAC}" type="presParOf" srcId="{7490EBBB-79BA-4DAC-8B03-4F140631FAFF}" destId="{18080B61-2791-4DCB-8170-AB9DA7605FC3}" srcOrd="4" destOrd="0" presId="urn:microsoft.com/office/officeart/2005/8/layout/radial6"/>
    <dgm:cxn modelId="{87825AFA-F435-4043-B24A-072E7C0BEF23}" type="presParOf" srcId="{7490EBBB-79BA-4DAC-8B03-4F140631FAFF}" destId="{69CD8F20-F3E1-4D20-8286-A6752FBD83CB}" srcOrd="5" destOrd="0" presId="urn:microsoft.com/office/officeart/2005/8/layout/radial6"/>
    <dgm:cxn modelId="{8984E121-F9BF-4E76-AB8A-D4A2DDF0DAE3}" type="presParOf" srcId="{7490EBBB-79BA-4DAC-8B03-4F140631FAFF}" destId="{6221FE11-DF6C-4C17-A418-5195A10D10B1}" srcOrd="6" destOrd="0" presId="urn:microsoft.com/office/officeart/2005/8/layout/radial6"/>
    <dgm:cxn modelId="{F3E4668F-9AE9-481D-8FD3-174EFE7A963A}" type="presParOf" srcId="{7490EBBB-79BA-4DAC-8B03-4F140631FAFF}" destId="{01D0BBB0-DE31-4638-AFD8-3A2D9A0115A0}" srcOrd="7" destOrd="0" presId="urn:microsoft.com/office/officeart/2005/8/layout/radial6"/>
    <dgm:cxn modelId="{A6D191EE-5057-415B-A6D8-31ABD22EA5ED}" type="presParOf" srcId="{7490EBBB-79BA-4DAC-8B03-4F140631FAFF}" destId="{043808B1-F6BF-4E7A-94D0-314AA9846E26}" srcOrd="8" destOrd="0" presId="urn:microsoft.com/office/officeart/2005/8/layout/radial6"/>
    <dgm:cxn modelId="{6DE224B9-3DAF-4ACD-842B-4CE0BFAEC9F9}" type="presParOf" srcId="{7490EBBB-79BA-4DAC-8B03-4F140631FAFF}" destId="{02A19BAA-A128-4250-AEA7-9098B3D6F169}" srcOrd="9" destOrd="0" presId="urn:microsoft.com/office/officeart/2005/8/layout/radial6"/>
    <dgm:cxn modelId="{6782DD1A-A073-4A07-965D-9731F2087DE9}" type="presParOf" srcId="{7490EBBB-79BA-4DAC-8B03-4F140631FAFF}" destId="{358F8ED9-A675-47C6-A5AB-8FE2E23D9548}" srcOrd="10" destOrd="0" presId="urn:microsoft.com/office/officeart/2005/8/layout/radial6"/>
    <dgm:cxn modelId="{17BE9BD7-9248-486A-9AF6-14220C127CC3}" type="presParOf" srcId="{7490EBBB-79BA-4DAC-8B03-4F140631FAFF}" destId="{1BE6986A-B498-4B57-ABA6-9F2F243635A8}" srcOrd="11" destOrd="0" presId="urn:microsoft.com/office/officeart/2005/8/layout/radial6"/>
    <dgm:cxn modelId="{4076C507-25C4-4065-91EB-BF55C263D57B}" type="presParOf" srcId="{7490EBBB-79BA-4DAC-8B03-4F140631FAFF}" destId="{12A07716-3807-47A2-9EB6-795CA108A3A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BC123C-DA8D-4A09-BA85-F745A9015486}" type="doc">
      <dgm:prSet loTypeId="urn:microsoft.com/office/officeart/2005/8/layout/hList6" loCatId="list" qsTypeId="urn:microsoft.com/office/officeart/2005/8/quickstyle/3d3" qsCatId="3D" csTypeId="urn:microsoft.com/office/officeart/2005/8/colors/colorful1#4" csCatId="colorful" phldr="1"/>
      <dgm:spPr/>
      <dgm:t>
        <a:bodyPr/>
        <a:lstStyle/>
        <a:p>
          <a:endParaRPr lang="it-IT"/>
        </a:p>
      </dgm:t>
    </dgm:pt>
    <dgm:pt modelId="{51154202-AA4B-4275-BB31-E87FF0CE4F30}">
      <dgm:prSet phldrT="[Testo]"/>
      <dgm:spPr/>
      <dgm:t>
        <a:bodyPr/>
        <a:lstStyle/>
        <a:p>
          <a:pPr algn="l">
            <a:spcAft>
              <a:spcPts val="600"/>
            </a:spcAft>
          </a:pPr>
          <a:r>
            <a:rPr lang="it-IT" dirty="0" smtClean="0">
              <a:latin typeface="Berlin Sans FB" panose="020E0602020502020306" pitchFamily="34" charset="0"/>
            </a:rPr>
            <a:t>DIMENSIÓN HUMANA</a:t>
          </a:r>
          <a:endParaRPr lang="it-IT" dirty="0">
            <a:latin typeface="Berlin Sans FB" panose="020E0602020502020306" pitchFamily="34" charset="0"/>
          </a:endParaRPr>
        </a:p>
      </dgm:t>
    </dgm:pt>
    <dgm:pt modelId="{8BB4B4E8-C0D9-45CB-AA2E-92B961DDADFA}" type="parTrans" cxnId="{ED8231C2-FCC7-499B-BFE6-51FB4930DB2C}">
      <dgm:prSet/>
      <dgm:spPr/>
      <dgm:t>
        <a:bodyPr/>
        <a:lstStyle/>
        <a:p>
          <a:endParaRPr lang="it-IT"/>
        </a:p>
      </dgm:t>
    </dgm:pt>
    <dgm:pt modelId="{6079AB1F-2F3D-4906-949B-FA58089E796C}" type="sibTrans" cxnId="{ED8231C2-FCC7-499B-BFE6-51FB4930DB2C}">
      <dgm:prSet/>
      <dgm:spPr/>
      <dgm:t>
        <a:bodyPr/>
        <a:lstStyle/>
        <a:p>
          <a:endParaRPr lang="it-IT"/>
        </a:p>
      </dgm:t>
    </dgm:pt>
    <dgm:pt modelId="{7C198234-FD13-42C0-B413-ECDCFB9BC879}">
      <dgm:prSet phldrT="[Testo]"/>
      <dgm:spPr/>
      <dgm:t>
        <a:bodyPr/>
        <a:lstStyle/>
        <a:p>
          <a:pPr algn="l">
            <a:spcAft>
              <a:spcPts val="600"/>
            </a:spcAft>
          </a:pPr>
          <a:r>
            <a:rPr lang="it-IT" dirty="0" smtClean="0">
              <a:latin typeface="Berlin Sans FB" panose="020E0602020502020306" pitchFamily="34" charset="0"/>
            </a:rPr>
            <a:t>SABER</a:t>
          </a:r>
          <a:endParaRPr lang="it-IT" dirty="0">
            <a:latin typeface="Berlin Sans FB" panose="020E0602020502020306" pitchFamily="34" charset="0"/>
          </a:endParaRPr>
        </a:p>
      </dgm:t>
    </dgm:pt>
    <dgm:pt modelId="{B84F349B-2BBD-40A4-99D9-21D9BA6F133B}" type="parTrans" cxnId="{3B58BD06-83E5-4C05-9231-B2C3D6F744F4}">
      <dgm:prSet/>
      <dgm:spPr/>
      <dgm:t>
        <a:bodyPr/>
        <a:lstStyle/>
        <a:p>
          <a:endParaRPr lang="it-IT"/>
        </a:p>
      </dgm:t>
    </dgm:pt>
    <dgm:pt modelId="{EB45E3AB-68E7-4221-9334-7EF9CB2BD663}" type="sibTrans" cxnId="{3B58BD06-83E5-4C05-9231-B2C3D6F744F4}">
      <dgm:prSet/>
      <dgm:spPr/>
      <dgm:t>
        <a:bodyPr/>
        <a:lstStyle/>
        <a:p>
          <a:endParaRPr lang="it-IT"/>
        </a:p>
      </dgm:t>
    </dgm:pt>
    <dgm:pt modelId="{2A1C98D4-4A98-43D0-A7DF-6449C96EAF27}">
      <dgm:prSet phldrT="[Testo]"/>
      <dgm:spPr/>
      <dgm:t>
        <a:bodyPr/>
        <a:lstStyle/>
        <a:p>
          <a:pPr algn="l">
            <a:spcAft>
              <a:spcPts val="600"/>
            </a:spcAft>
          </a:pPr>
          <a:r>
            <a:rPr lang="it-IT" dirty="0" smtClean="0">
              <a:latin typeface="Berlin Sans FB" panose="020E0602020502020306" pitchFamily="34" charset="0"/>
            </a:rPr>
            <a:t>SABER VIVIR EN COMUNIÓN</a:t>
          </a:r>
          <a:endParaRPr lang="it-IT" dirty="0">
            <a:latin typeface="Berlin Sans FB" panose="020E0602020502020306" pitchFamily="34" charset="0"/>
          </a:endParaRPr>
        </a:p>
      </dgm:t>
    </dgm:pt>
    <dgm:pt modelId="{7B4DDF59-1709-4FF4-8DE5-6D26CE708543}" type="parTrans" cxnId="{B5F28431-77EA-4213-B89D-E87F446A74C9}">
      <dgm:prSet/>
      <dgm:spPr/>
      <dgm:t>
        <a:bodyPr/>
        <a:lstStyle/>
        <a:p>
          <a:endParaRPr lang="it-IT"/>
        </a:p>
      </dgm:t>
    </dgm:pt>
    <dgm:pt modelId="{5DB360D6-FB0B-451C-811C-63BEF1E488B1}" type="sibTrans" cxnId="{B5F28431-77EA-4213-B89D-E87F446A74C9}">
      <dgm:prSet/>
      <dgm:spPr/>
      <dgm:t>
        <a:bodyPr/>
        <a:lstStyle/>
        <a:p>
          <a:endParaRPr lang="it-IT"/>
        </a:p>
      </dgm:t>
    </dgm:pt>
    <dgm:pt modelId="{36482435-5591-4362-8D78-DC34788403A6}">
      <dgm:prSet phldrT="[Testo]"/>
      <dgm:spPr/>
      <dgm:t>
        <a:bodyPr/>
        <a:lstStyle/>
        <a:p>
          <a:pPr>
            <a:spcAft>
              <a:spcPts val="600"/>
            </a:spcAft>
          </a:pPr>
          <a:r>
            <a:rPr lang="it-IT" dirty="0" smtClean="0">
              <a:latin typeface="Berlin Sans FB" panose="020E0602020502020306" pitchFamily="34" charset="0"/>
            </a:rPr>
            <a:t>DIMENSIÓN CRISTIANA</a:t>
          </a:r>
          <a:endParaRPr lang="it-IT" dirty="0">
            <a:latin typeface="Berlin Sans FB" panose="020E0602020502020306" pitchFamily="34" charset="0"/>
          </a:endParaRPr>
        </a:p>
      </dgm:t>
    </dgm:pt>
    <dgm:pt modelId="{DE578845-5655-48C0-A37F-830D578288DA}" type="parTrans" cxnId="{D02A4F86-8B35-43FA-8192-43E490497BFF}">
      <dgm:prSet/>
      <dgm:spPr/>
      <dgm:t>
        <a:bodyPr/>
        <a:lstStyle/>
        <a:p>
          <a:endParaRPr lang="it-IT"/>
        </a:p>
      </dgm:t>
    </dgm:pt>
    <dgm:pt modelId="{5F04347A-0D67-47AA-BF1B-6C7288624513}" type="sibTrans" cxnId="{D02A4F86-8B35-43FA-8192-43E490497BFF}">
      <dgm:prSet/>
      <dgm:spPr/>
      <dgm:t>
        <a:bodyPr/>
        <a:lstStyle/>
        <a:p>
          <a:endParaRPr lang="it-IT"/>
        </a:p>
      </dgm:t>
    </dgm:pt>
    <dgm:pt modelId="{0BDB2EF7-7D9E-47B8-8E5C-744234B45FD1}">
      <dgm:prSet phldrT="[Testo]"/>
      <dgm:spPr/>
      <dgm:t>
        <a:bodyPr/>
        <a:lstStyle/>
        <a:p>
          <a:pPr>
            <a:spcAft>
              <a:spcPts val="600"/>
            </a:spcAft>
          </a:pPr>
          <a:r>
            <a:rPr lang="it-IT" dirty="0" smtClean="0">
              <a:latin typeface="Berlin Sans FB" panose="020E0602020502020306" pitchFamily="34" charset="0"/>
            </a:rPr>
            <a:t>SABER</a:t>
          </a:r>
          <a:endParaRPr lang="it-IT" dirty="0">
            <a:latin typeface="Berlin Sans FB" panose="020E0602020502020306" pitchFamily="34" charset="0"/>
          </a:endParaRPr>
        </a:p>
      </dgm:t>
    </dgm:pt>
    <dgm:pt modelId="{792F1FED-742B-4604-9BA3-962456C47358}" type="parTrans" cxnId="{390029C4-AAFC-403A-BF4E-9C1D0C055AF9}">
      <dgm:prSet/>
      <dgm:spPr/>
      <dgm:t>
        <a:bodyPr/>
        <a:lstStyle/>
        <a:p>
          <a:endParaRPr lang="it-IT"/>
        </a:p>
      </dgm:t>
    </dgm:pt>
    <dgm:pt modelId="{6FF306B9-BC69-48A0-8180-7E9421782039}" type="sibTrans" cxnId="{390029C4-AAFC-403A-BF4E-9C1D0C055AF9}">
      <dgm:prSet/>
      <dgm:spPr/>
      <dgm:t>
        <a:bodyPr/>
        <a:lstStyle/>
        <a:p>
          <a:endParaRPr lang="it-IT"/>
        </a:p>
      </dgm:t>
    </dgm:pt>
    <dgm:pt modelId="{C241CE46-A6AB-4033-86CF-6F6FAF7099F0}">
      <dgm:prSet phldrT="[Testo]"/>
      <dgm:spPr/>
      <dgm:t>
        <a:bodyPr/>
        <a:lstStyle/>
        <a:p>
          <a:pPr>
            <a:lnSpc>
              <a:spcPct val="100000"/>
            </a:lnSpc>
            <a:spcAft>
              <a:spcPts val="600"/>
            </a:spcAft>
          </a:pPr>
          <a:r>
            <a:rPr lang="it-IT" dirty="0" smtClean="0">
              <a:latin typeface="Berlin Sans FB" panose="020E0602020502020306" pitchFamily="34" charset="0"/>
            </a:rPr>
            <a:t>DIMENSIÓN SALESIANA</a:t>
          </a:r>
          <a:endParaRPr lang="it-IT" dirty="0">
            <a:latin typeface="Berlin Sans FB" panose="020E0602020502020306" pitchFamily="34" charset="0"/>
          </a:endParaRPr>
        </a:p>
      </dgm:t>
    </dgm:pt>
    <dgm:pt modelId="{16264AC8-898A-48CF-BEBF-2E2C1C76D5A7}" type="parTrans" cxnId="{14DFE7B7-9167-4D7C-98DC-B40EAADA76EC}">
      <dgm:prSet/>
      <dgm:spPr/>
      <dgm:t>
        <a:bodyPr/>
        <a:lstStyle/>
        <a:p>
          <a:endParaRPr lang="it-IT"/>
        </a:p>
      </dgm:t>
    </dgm:pt>
    <dgm:pt modelId="{84AF1E0C-C744-4135-86E0-1D1101B0748E}" type="sibTrans" cxnId="{14DFE7B7-9167-4D7C-98DC-B40EAADA76EC}">
      <dgm:prSet/>
      <dgm:spPr/>
      <dgm:t>
        <a:bodyPr/>
        <a:lstStyle/>
        <a:p>
          <a:endParaRPr lang="it-IT"/>
        </a:p>
      </dgm:t>
    </dgm:pt>
    <dgm:pt modelId="{0F9F4905-75F1-4ECE-BE6C-A68B83F68380}">
      <dgm:prSet phldrT="[Testo]"/>
      <dgm:spPr/>
      <dgm:t>
        <a:bodyPr/>
        <a:lstStyle/>
        <a:p>
          <a:pPr>
            <a:lnSpc>
              <a:spcPct val="100000"/>
            </a:lnSpc>
            <a:spcAft>
              <a:spcPts val="600"/>
            </a:spcAft>
          </a:pPr>
          <a:r>
            <a:rPr lang="it-IT" smtClean="0">
              <a:latin typeface="Berlin Sans FB" panose="020E0602020502020306" pitchFamily="34" charset="0"/>
            </a:rPr>
            <a:t>SABER</a:t>
          </a:r>
          <a:endParaRPr lang="it-IT" dirty="0">
            <a:latin typeface="Berlin Sans FB" panose="020E0602020502020306" pitchFamily="34" charset="0"/>
          </a:endParaRPr>
        </a:p>
      </dgm:t>
    </dgm:pt>
    <dgm:pt modelId="{FA281721-4419-4697-9DC4-21CDB9129E12}" type="parTrans" cxnId="{93F81361-27E5-4C9D-B3C2-807197784FFA}">
      <dgm:prSet/>
      <dgm:spPr/>
      <dgm:t>
        <a:bodyPr/>
        <a:lstStyle/>
        <a:p>
          <a:endParaRPr lang="it-IT"/>
        </a:p>
      </dgm:t>
    </dgm:pt>
    <dgm:pt modelId="{38355C0C-1EED-4F75-B00F-83F9FB1F4E97}" type="sibTrans" cxnId="{93F81361-27E5-4C9D-B3C2-807197784FFA}">
      <dgm:prSet/>
      <dgm:spPr/>
      <dgm:t>
        <a:bodyPr/>
        <a:lstStyle/>
        <a:p>
          <a:endParaRPr lang="it-IT"/>
        </a:p>
      </dgm:t>
    </dgm:pt>
    <dgm:pt modelId="{422BE50C-296E-4669-A37B-E6C699C77896}">
      <dgm:prSet phldrT="[Testo]"/>
      <dgm:spPr/>
      <dgm:t>
        <a:bodyPr/>
        <a:lstStyle/>
        <a:p>
          <a:pPr algn="l">
            <a:spcAft>
              <a:spcPts val="600"/>
            </a:spcAft>
          </a:pPr>
          <a:r>
            <a:rPr lang="it-IT" dirty="0" smtClean="0">
              <a:latin typeface="Berlin Sans FB" panose="020E0602020502020306" pitchFamily="34" charset="0"/>
            </a:rPr>
            <a:t>SABER HACER</a:t>
          </a:r>
          <a:endParaRPr lang="it-IT" dirty="0">
            <a:latin typeface="Berlin Sans FB" panose="020E0602020502020306" pitchFamily="34" charset="0"/>
          </a:endParaRPr>
        </a:p>
      </dgm:t>
    </dgm:pt>
    <dgm:pt modelId="{D5A6A514-9314-4D03-8F1B-7DD9540EABDD}" type="parTrans" cxnId="{0CFCB49B-9BDB-4F99-9A85-B020E7FD7E31}">
      <dgm:prSet/>
      <dgm:spPr/>
      <dgm:t>
        <a:bodyPr/>
        <a:lstStyle/>
        <a:p>
          <a:endParaRPr lang="it-IT"/>
        </a:p>
      </dgm:t>
    </dgm:pt>
    <dgm:pt modelId="{6FC81E0B-6365-4C69-B471-7B36EB36C39F}" type="sibTrans" cxnId="{0CFCB49B-9BDB-4F99-9A85-B020E7FD7E31}">
      <dgm:prSet/>
      <dgm:spPr/>
      <dgm:t>
        <a:bodyPr/>
        <a:lstStyle/>
        <a:p>
          <a:endParaRPr lang="it-IT"/>
        </a:p>
      </dgm:t>
    </dgm:pt>
    <dgm:pt modelId="{4F7B144C-90E5-4013-8296-B632E710C331}">
      <dgm:prSet phldrT="[Testo]"/>
      <dgm:spPr/>
      <dgm:t>
        <a:bodyPr/>
        <a:lstStyle/>
        <a:p>
          <a:pPr algn="l">
            <a:spcAft>
              <a:spcPts val="600"/>
            </a:spcAft>
          </a:pPr>
          <a:r>
            <a:rPr lang="it-IT" dirty="0" smtClean="0">
              <a:latin typeface="Berlin Sans FB" panose="020E0602020502020306" pitchFamily="34" charset="0"/>
            </a:rPr>
            <a:t>SABER SER</a:t>
          </a:r>
          <a:endParaRPr lang="it-IT" dirty="0">
            <a:latin typeface="Berlin Sans FB" panose="020E0602020502020306" pitchFamily="34" charset="0"/>
          </a:endParaRPr>
        </a:p>
      </dgm:t>
    </dgm:pt>
    <dgm:pt modelId="{58EC9660-3ECA-41B5-BA75-F5A9416CB846}" type="parTrans" cxnId="{F07F10C8-F7E7-4C1A-B98B-618D53FAFAED}">
      <dgm:prSet/>
      <dgm:spPr/>
      <dgm:t>
        <a:bodyPr/>
        <a:lstStyle/>
        <a:p>
          <a:endParaRPr lang="it-IT"/>
        </a:p>
      </dgm:t>
    </dgm:pt>
    <dgm:pt modelId="{8307B3F1-7C97-4989-80CF-51D180E777F7}" type="sibTrans" cxnId="{F07F10C8-F7E7-4C1A-B98B-618D53FAFAED}">
      <dgm:prSet/>
      <dgm:spPr/>
      <dgm:t>
        <a:bodyPr/>
        <a:lstStyle/>
        <a:p>
          <a:endParaRPr lang="it-IT"/>
        </a:p>
      </dgm:t>
    </dgm:pt>
    <dgm:pt modelId="{E156A353-E092-4FB3-80E0-D457A49DD0CC}">
      <dgm:prSet/>
      <dgm:spPr/>
      <dgm:t>
        <a:bodyPr/>
        <a:lstStyle/>
        <a:p>
          <a:r>
            <a:rPr lang="it-IT" smtClean="0">
              <a:latin typeface="Berlin Sans FB" panose="020E0602020502020306" pitchFamily="34" charset="0"/>
            </a:rPr>
            <a:t>SABER HACER</a:t>
          </a:r>
          <a:endParaRPr lang="it-IT" dirty="0">
            <a:latin typeface="Berlin Sans FB" panose="020E0602020502020306" pitchFamily="34" charset="0"/>
          </a:endParaRPr>
        </a:p>
      </dgm:t>
    </dgm:pt>
    <dgm:pt modelId="{40DD7499-6DB5-46BA-B4AE-39B0ED4FE057}" type="parTrans" cxnId="{E48C2F96-AF2A-4945-A376-B42E9D7D7BEA}">
      <dgm:prSet/>
      <dgm:spPr/>
      <dgm:t>
        <a:bodyPr/>
        <a:lstStyle/>
        <a:p>
          <a:endParaRPr lang="es-ES"/>
        </a:p>
      </dgm:t>
    </dgm:pt>
    <dgm:pt modelId="{43B0F339-D091-47E0-A25A-B452DA9DB1AB}" type="sibTrans" cxnId="{E48C2F96-AF2A-4945-A376-B42E9D7D7BEA}">
      <dgm:prSet/>
      <dgm:spPr/>
      <dgm:t>
        <a:bodyPr/>
        <a:lstStyle/>
        <a:p>
          <a:endParaRPr lang="es-ES"/>
        </a:p>
      </dgm:t>
    </dgm:pt>
    <dgm:pt modelId="{01BD4E78-33EA-4F43-8D0D-EEADD0DA635B}">
      <dgm:prSet/>
      <dgm:spPr/>
      <dgm:t>
        <a:bodyPr/>
        <a:lstStyle/>
        <a:p>
          <a:r>
            <a:rPr lang="it-IT" smtClean="0">
              <a:latin typeface="Berlin Sans FB" panose="020E0602020502020306" pitchFamily="34" charset="0"/>
            </a:rPr>
            <a:t>SABER SER</a:t>
          </a:r>
          <a:endParaRPr lang="it-IT" dirty="0">
            <a:latin typeface="Berlin Sans FB" panose="020E0602020502020306" pitchFamily="34" charset="0"/>
          </a:endParaRPr>
        </a:p>
      </dgm:t>
    </dgm:pt>
    <dgm:pt modelId="{5823B212-78B4-4C29-924E-2C3D2A18BEA5}" type="parTrans" cxnId="{8FEF94ED-5F93-4C17-9AD2-B67A7C6180F0}">
      <dgm:prSet/>
      <dgm:spPr/>
      <dgm:t>
        <a:bodyPr/>
        <a:lstStyle/>
        <a:p>
          <a:endParaRPr lang="es-ES"/>
        </a:p>
      </dgm:t>
    </dgm:pt>
    <dgm:pt modelId="{6C6840D6-9A10-4B24-8BB2-6CA0432BA470}" type="sibTrans" cxnId="{8FEF94ED-5F93-4C17-9AD2-B67A7C6180F0}">
      <dgm:prSet/>
      <dgm:spPr/>
      <dgm:t>
        <a:bodyPr/>
        <a:lstStyle/>
        <a:p>
          <a:endParaRPr lang="es-ES"/>
        </a:p>
      </dgm:t>
    </dgm:pt>
    <dgm:pt modelId="{657667B7-863A-4629-95E9-E0195DB37162}">
      <dgm:prSet/>
      <dgm:spPr/>
      <dgm:t>
        <a:bodyPr/>
        <a:lstStyle/>
        <a:p>
          <a:r>
            <a:rPr lang="it-IT" dirty="0" smtClean="0">
              <a:latin typeface="Berlin Sans FB" panose="020E0602020502020306" pitchFamily="34" charset="0"/>
            </a:rPr>
            <a:t>SABER VIVIR EN COMUNIÓN</a:t>
          </a:r>
          <a:endParaRPr lang="it-IT" dirty="0">
            <a:latin typeface="Berlin Sans FB" panose="020E0602020502020306" pitchFamily="34" charset="0"/>
          </a:endParaRPr>
        </a:p>
      </dgm:t>
    </dgm:pt>
    <dgm:pt modelId="{33D45D50-E944-43CB-B922-E63778942F41}" type="parTrans" cxnId="{11E0BC04-F89A-47E0-B13B-7D01F4AAFFF7}">
      <dgm:prSet/>
      <dgm:spPr/>
      <dgm:t>
        <a:bodyPr/>
        <a:lstStyle/>
        <a:p>
          <a:endParaRPr lang="es-ES"/>
        </a:p>
      </dgm:t>
    </dgm:pt>
    <dgm:pt modelId="{429CFCEA-8704-4288-B0EE-8EBF8533D7C1}" type="sibTrans" cxnId="{11E0BC04-F89A-47E0-B13B-7D01F4AAFFF7}">
      <dgm:prSet/>
      <dgm:spPr/>
      <dgm:t>
        <a:bodyPr/>
        <a:lstStyle/>
        <a:p>
          <a:endParaRPr lang="es-ES"/>
        </a:p>
      </dgm:t>
    </dgm:pt>
    <dgm:pt modelId="{974D8E6C-2BD8-4A3C-BDE8-C1C9F817CE1C}">
      <dgm:prSet/>
      <dgm:spPr/>
      <dgm:t>
        <a:bodyPr/>
        <a:lstStyle/>
        <a:p>
          <a:r>
            <a:rPr lang="it-IT" smtClean="0">
              <a:latin typeface="Berlin Sans FB" panose="020E0602020502020306" pitchFamily="34" charset="0"/>
            </a:rPr>
            <a:t>SABER HACER</a:t>
          </a:r>
          <a:endParaRPr lang="it-IT" dirty="0">
            <a:latin typeface="Berlin Sans FB" panose="020E0602020502020306" pitchFamily="34" charset="0"/>
          </a:endParaRPr>
        </a:p>
      </dgm:t>
    </dgm:pt>
    <dgm:pt modelId="{7EA3849F-493A-4FBD-9DA1-D697E5A04FF6}" type="parTrans" cxnId="{DEEB5337-3519-4AC3-98A9-E61EFA57F607}">
      <dgm:prSet/>
      <dgm:spPr/>
      <dgm:t>
        <a:bodyPr/>
        <a:lstStyle/>
        <a:p>
          <a:endParaRPr lang="es-ES"/>
        </a:p>
      </dgm:t>
    </dgm:pt>
    <dgm:pt modelId="{5E1D5890-A8FE-42F6-B5D2-64A25B058A7F}" type="sibTrans" cxnId="{DEEB5337-3519-4AC3-98A9-E61EFA57F607}">
      <dgm:prSet/>
      <dgm:spPr/>
      <dgm:t>
        <a:bodyPr/>
        <a:lstStyle/>
        <a:p>
          <a:endParaRPr lang="es-ES"/>
        </a:p>
      </dgm:t>
    </dgm:pt>
    <dgm:pt modelId="{4FE8BF2D-A589-49F4-9496-5A7C3D5F7C14}">
      <dgm:prSet/>
      <dgm:spPr/>
      <dgm:t>
        <a:bodyPr/>
        <a:lstStyle/>
        <a:p>
          <a:r>
            <a:rPr lang="it-IT" smtClean="0">
              <a:latin typeface="Berlin Sans FB" panose="020E0602020502020306" pitchFamily="34" charset="0"/>
            </a:rPr>
            <a:t>SABER SER</a:t>
          </a:r>
          <a:endParaRPr lang="it-IT" dirty="0">
            <a:latin typeface="Berlin Sans FB" panose="020E0602020502020306" pitchFamily="34" charset="0"/>
          </a:endParaRPr>
        </a:p>
      </dgm:t>
    </dgm:pt>
    <dgm:pt modelId="{D37EFCB2-210C-487D-83CE-17D83666C9C8}" type="parTrans" cxnId="{FE9BC710-872A-4B7A-A7B5-418669A25CA5}">
      <dgm:prSet/>
      <dgm:spPr/>
      <dgm:t>
        <a:bodyPr/>
        <a:lstStyle/>
        <a:p>
          <a:endParaRPr lang="es-ES"/>
        </a:p>
      </dgm:t>
    </dgm:pt>
    <dgm:pt modelId="{FC78F6BD-E0E9-47DA-9FCD-7DD3E194A1D7}" type="sibTrans" cxnId="{FE9BC710-872A-4B7A-A7B5-418669A25CA5}">
      <dgm:prSet/>
      <dgm:spPr/>
      <dgm:t>
        <a:bodyPr/>
        <a:lstStyle/>
        <a:p>
          <a:endParaRPr lang="es-ES"/>
        </a:p>
      </dgm:t>
    </dgm:pt>
    <dgm:pt modelId="{97A3F66B-BFAB-43E9-A4F0-345EAB2DF5BE}">
      <dgm:prSet/>
      <dgm:spPr/>
      <dgm:t>
        <a:bodyPr/>
        <a:lstStyle/>
        <a:p>
          <a:r>
            <a:rPr lang="it-IT" dirty="0" smtClean="0">
              <a:latin typeface="Berlin Sans FB" panose="020E0602020502020306" pitchFamily="34" charset="0"/>
            </a:rPr>
            <a:t>SABER VIVIR EN COMUNIÓN</a:t>
          </a:r>
          <a:endParaRPr lang="it-IT" dirty="0">
            <a:latin typeface="Berlin Sans FB" panose="020E0602020502020306" pitchFamily="34" charset="0"/>
          </a:endParaRPr>
        </a:p>
      </dgm:t>
    </dgm:pt>
    <dgm:pt modelId="{FCBE9CE8-9606-4092-9BAC-A0B8D2FD3115}" type="parTrans" cxnId="{F78AE7FA-7A5F-411E-A6F1-97D6803AD5C0}">
      <dgm:prSet/>
      <dgm:spPr/>
      <dgm:t>
        <a:bodyPr/>
        <a:lstStyle/>
        <a:p>
          <a:endParaRPr lang="es-ES"/>
        </a:p>
      </dgm:t>
    </dgm:pt>
    <dgm:pt modelId="{FB1ABC12-3A34-4BD2-BC8F-23431D12D615}" type="sibTrans" cxnId="{F78AE7FA-7A5F-411E-A6F1-97D6803AD5C0}">
      <dgm:prSet/>
      <dgm:spPr/>
      <dgm:t>
        <a:bodyPr/>
        <a:lstStyle/>
        <a:p>
          <a:endParaRPr lang="es-ES"/>
        </a:p>
      </dgm:t>
    </dgm:pt>
    <dgm:pt modelId="{B6F7DD6E-FE55-4F62-BD34-660B3C96801A}" type="pres">
      <dgm:prSet presAssocID="{0FBC123C-DA8D-4A09-BA85-F745A9015486}" presName="Name0" presStyleCnt="0">
        <dgm:presLayoutVars>
          <dgm:dir/>
          <dgm:resizeHandles val="exact"/>
        </dgm:presLayoutVars>
      </dgm:prSet>
      <dgm:spPr/>
      <dgm:t>
        <a:bodyPr/>
        <a:lstStyle/>
        <a:p>
          <a:endParaRPr lang="it-IT"/>
        </a:p>
      </dgm:t>
    </dgm:pt>
    <dgm:pt modelId="{0A2CC617-058A-4C0D-9FC3-5532D73CD7A4}" type="pres">
      <dgm:prSet presAssocID="{51154202-AA4B-4275-BB31-E87FF0CE4F30}" presName="node" presStyleLbl="node1" presStyleIdx="0" presStyleCnt="3" custLinFactX="-5176" custLinFactNeighborX="-100000" custLinFactNeighborY="746">
        <dgm:presLayoutVars>
          <dgm:bulletEnabled val="1"/>
        </dgm:presLayoutVars>
      </dgm:prSet>
      <dgm:spPr/>
      <dgm:t>
        <a:bodyPr/>
        <a:lstStyle/>
        <a:p>
          <a:endParaRPr lang="it-IT"/>
        </a:p>
      </dgm:t>
    </dgm:pt>
    <dgm:pt modelId="{74FE6AF1-8D67-47A6-A2C7-42C7D6183420}" type="pres">
      <dgm:prSet presAssocID="{6079AB1F-2F3D-4906-949B-FA58089E796C}" presName="sibTrans" presStyleCnt="0"/>
      <dgm:spPr/>
    </dgm:pt>
    <dgm:pt modelId="{DEB9F9B1-7C7A-4B08-A47D-0C05C2B57EE8}" type="pres">
      <dgm:prSet presAssocID="{36482435-5591-4362-8D78-DC34788403A6}" presName="node" presStyleLbl="node1" presStyleIdx="1" presStyleCnt="3">
        <dgm:presLayoutVars>
          <dgm:bulletEnabled val="1"/>
        </dgm:presLayoutVars>
      </dgm:prSet>
      <dgm:spPr/>
      <dgm:t>
        <a:bodyPr/>
        <a:lstStyle/>
        <a:p>
          <a:endParaRPr lang="it-IT"/>
        </a:p>
      </dgm:t>
    </dgm:pt>
    <dgm:pt modelId="{15162912-91FF-4487-9EA1-924AD245A63A}" type="pres">
      <dgm:prSet presAssocID="{5F04347A-0D67-47AA-BF1B-6C7288624513}" presName="sibTrans" presStyleCnt="0"/>
      <dgm:spPr/>
    </dgm:pt>
    <dgm:pt modelId="{4D55E6D2-BA03-4729-943B-91F4B0BD05D3}" type="pres">
      <dgm:prSet presAssocID="{C241CE46-A6AB-4033-86CF-6F6FAF7099F0}" presName="node" presStyleLbl="node1" presStyleIdx="2" presStyleCnt="3" custLinFactX="13078" custLinFactNeighborX="100000" custLinFactNeighborY="0">
        <dgm:presLayoutVars>
          <dgm:bulletEnabled val="1"/>
        </dgm:presLayoutVars>
      </dgm:prSet>
      <dgm:spPr/>
      <dgm:t>
        <a:bodyPr/>
        <a:lstStyle/>
        <a:p>
          <a:endParaRPr lang="it-IT"/>
        </a:p>
      </dgm:t>
    </dgm:pt>
  </dgm:ptLst>
  <dgm:cxnLst>
    <dgm:cxn modelId="{0825D2CF-691F-4BA8-B8D3-F8F577AA0107}" type="presOf" srcId="{657667B7-863A-4629-95E9-E0195DB37162}" destId="{DEB9F9B1-7C7A-4B08-A47D-0C05C2B57EE8}" srcOrd="0" destOrd="4" presId="urn:microsoft.com/office/officeart/2005/8/layout/hList6"/>
    <dgm:cxn modelId="{11E0BC04-F89A-47E0-B13B-7D01F4AAFFF7}" srcId="{36482435-5591-4362-8D78-DC34788403A6}" destId="{657667B7-863A-4629-95E9-E0195DB37162}" srcOrd="3" destOrd="0" parTransId="{33D45D50-E944-43CB-B922-E63778942F41}" sibTransId="{429CFCEA-8704-4288-B0EE-8EBF8533D7C1}"/>
    <dgm:cxn modelId="{AB165B2C-66AF-4BA9-A374-9D817F6B6D20}" type="presOf" srcId="{2A1C98D4-4A98-43D0-A7DF-6449C96EAF27}" destId="{0A2CC617-058A-4C0D-9FC3-5532D73CD7A4}" srcOrd="0" destOrd="4" presId="urn:microsoft.com/office/officeart/2005/8/layout/hList6"/>
    <dgm:cxn modelId="{390029C4-AAFC-403A-BF4E-9C1D0C055AF9}" srcId="{36482435-5591-4362-8D78-DC34788403A6}" destId="{0BDB2EF7-7D9E-47B8-8E5C-744234B45FD1}" srcOrd="0" destOrd="0" parTransId="{792F1FED-742B-4604-9BA3-962456C47358}" sibTransId="{6FF306B9-BC69-48A0-8180-7E9421782039}"/>
    <dgm:cxn modelId="{F07F10C8-F7E7-4C1A-B98B-618D53FAFAED}" srcId="{51154202-AA4B-4275-BB31-E87FF0CE4F30}" destId="{4F7B144C-90E5-4013-8296-B632E710C331}" srcOrd="2" destOrd="0" parTransId="{58EC9660-3ECA-41B5-BA75-F5A9416CB846}" sibTransId="{8307B3F1-7C97-4989-80CF-51D180E777F7}"/>
    <dgm:cxn modelId="{93F81361-27E5-4C9D-B3C2-807197784FFA}" srcId="{C241CE46-A6AB-4033-86CF-6F6FAF7099F0}" destId="{0F9F4905-75F1-4ECE-BE6C-A68B83F68380}" srcOrd="0" destOrd="0" parTransId="{FA281721-4419-4697-9DC4-21CDB9129E12}" sibTransId="{38355C0C-1EED-4F75-B00F-83F9FB1F4E97}"/>
    <dgm:cxn modelId="{504DDAD7-86D5-456A-B714-F01ECC7DB14E}" type="presOf" srcId="{4F7B144C-90E5-4013-8296-B632E710C331}" destId="{0A2CC617-058A-4C0D-9FC3-5532D73CD7A4}" srcOrd="0" destOrd="3" presId="urn:microsoft.com/office/officeart/2005/8/layout/hList6"/>
    <dgm:cxn modelId="{31C4A472-63B9-4CAC-971F-F75FF570CE2F}" type="presOf" srcId="{01BD4E78-33EA-4F43-8D0D-EEADD0DA635B}" destId="{DEB9F9B1-7C7A-4B08-A47D-0C05C2B57EE8}" srcOrd="0" destOrd="3" presId="urn:microsoft.com/office/officeart/2005/8/layout/hList6"/>
    <dgm:cxn modelId="{C7C2E421-1070-4920-9950-366119EB96D4}" type="presOf" srcId="{974D8E6C-2BD8-4A3C-BDE8-C1C9F817CE1C}" destId="{4D55E6D2-BA03-4729-943B-91F4B0BD05D3}" srcOrd="0" destOrd="2" presId="urn:microsoft.com/office/officeart/2005/8/layout/hList6"/>
    <dgm:cxn modelId="{ED8231C2-FCC7-499B-BFE6-51FB4930DB2C}" srcId="{0FBC123C-DA8D-4A09-BA85-F745A9015486}" destId="{51154202-AA4B-4275-BB31-E87FF0CE4F30}" srcOrd="0" destOrd="0" parTransId="{8BB4B4E8-C0D9-45CB-AA2E-92B961DDADFA}" sibTransId="{6079AB1F-2F3D-4906-949B-FA58089E796C}"/>
    <dgm:cxn modelId="{8FEF94ED-5F93-4C17-9AD2-B67A7C6180F0}" srcId="{36482435-5591-4362-8D78-DC34788403A6}" destId="{01BD4E78-33EA-4F43-8D0D-EEADD0DA635B}" srcOrd="2" destOrd="0" parTransId="{5823B212-78B4-4C29-924E-2C3D2A18BEA5}" sibTransId="{6C6840D6-9A10-4B24-8BB2-6CA0432BA470}"/>
    <dgm:cxn modelId="{FE9BC710-872A-4B7A-A7B5-418669A25CA5}" srcId="{C241CE46-A6AB-4033-86CF-6F6FAF7099F0}" destId="{4FE8BF2D-A589-49F4-9496-5A7C3D5F7C14}" srcOrd="2" destOrd="0" parTransId="{D37EFCB2-210C-487D-83CE-17D83666C9C8}" sibTransId="{FC78F6BD-E0E9-47DA-9FCD-7DD3E194A1D7}"/>
    <dgm:cxn modelId="{902552BF-1AF6-4F76-84D6-86CB56EBA981}" type="presOf" srcId="{E156A353-E092-4FB3-80E0-D457A49DD0CC}" destId="{DEB9F9B1-7C7A-4B08-A47D-0C05C2B57EE8}" srcOrd="0" destOrd="2" presId="urn:microsoft.com/office/officeart/2005/8/layout/hList6"/>
    <dgm:cxn modelId="{0CFCB49B-9BDB-4F99-9A85-B020E7FD7E31}" srcId="{51154202-AA4B-4275-BB31-E87FF0CE4F30}" destId="{422BE50C-296E-4669-A37B-E6C699C77896}" srcOrd="1" destOrd="0" parTransId="{D5A6A514-9314-4D03-8F1B-7DD9540EABDD}" sibTransId="{6FC81E0B-6365-4C69-B471-7B36EB36C39F}"/>
    <dgm:cxn modelId="{317138A1-0A42-407D-ADF3-AB969CF24C7D}" type="presOf" srcId="{7C198234-FD13-42C0-B413-ECDCFB9BC879}" destId="{0A2CC617-058A-4C0D-9FC3-5532D73CD7A4}" srcOrd="0" destOrd="1" presId="urn:microsoft.com/office/officeart/2005/8/layout/hList6"/>
    <dgm:cxn modelId="{EC645631-9A91-4E9E-A71A-597177CA7BED}" type="presOf" srcId="{51154202-AA4B-4275-BB31-E87FF0CE4F30}" destId="{0A2CC617-058A-4C0D-9FC3-5532D73CD7A4}" srcOrd="0" destOrd="0" presId="urn:microsoft.com/office/officeart/2005/8/layout/hList6"/>
    <dgm:cxn modelId="{14DFE7B7-9167-4D7C-98DC-B40EAADA76EC}" srcId="{0FBC123C-DA8D-4A09-BA85-F745A9015486}" destId="{C241CE46-A6AB-4033-86CF-6F6FAF7099F0}" srcOrd="2" destOrd="0" parTransId="{16264AC8-898A-48CF-BEBF-2E2C1C76D5A7}" sibTransId="{84AF1E0C-C744-4135-86E0-1D1101B0748E}"/>
    <dgm:cxn modelId="{3B58BD06-83E5-4C05-9231-B2C3D6F744F4}" srcId="{51154202-AA4B-4275-BB31-E87FF0CE4F30}" destId="{7C198234-FD13-42C0-B413-ECDCFB9BC879}" srcOrd="0" destOrd="0" parTransId="{B84F349B-2BBD-40A4-99D9-21D9BA6F133B}" sibTransId="{EB45E3AB-68E7-4221-9334-7EF9CB2BD663}"/>
    <dgm:cxn modelId="{CC949BD6-610E-442E-883C-C5059B8590DC}" type="presOf" srcId="{36482435-5591-4362-8D78-DC34788403A6}" destId="{DEB9F9B1-7C7A-4B08-A47D-0C05C2B57EE8}" srcOrd="0" destOrd="0" presId="urn:microsoft.com/office/officeart/2005/8/layout/hList6"/>
    <dgm:cxn modelId="{DBD7E3D4-D13F-4829-8497-B4640BB52C47}" type="presOf" srcId="{0F9F4905-75F1-4ECE-BE6C-A68B83F68380}" destId="{4D55E6D2-BA03-4729-943B-91F4B0BD05D3}" srcOrd="0" destOrd="1" presId="urn:microsoft.com/office/officeart/2005/8/layout/hList6"/>
    <dgm:cxn modelId="{D02A4F86-8B35-43FA-8192-43E490497BFF}" srcId="{0FBC123C-DA8D-4A09-BA85-F745A9015486}" destId="{36482435-5591-4362-8D78-DC34788403A6}" srcOrd="1" destOrd="0" parTransId="{DE578845-5655-48C0-A37F-830D578288DA}" sibTransId="{5F04347A-0D67-47AA-BF1B-6C7288624513}"/>
    <dgm:cxn modelId="{3F532CF6-1545-4999-896A-84D008D812A8}" type="presOf" srcId="{C241CE46-A6AB-4033-86CF-6F6FAF7099F0}" destId="{4D55E6D2-BA03-4729-943B-91F4B0BD05D3}" srcOrd="0" destOrd="0" presId="urn:microsoft.com/office/officeart/2005/8/layout/hList6"/>
    <dgm:cxn modelId="{CFE4483A-CAED-44E8-B241-5F4EEE754F6F}" type="presOf" srcId="{97A3F66B-BFAB-43E9-A4F0-345EAB2DF5BE}" destId="{4D55E6D2-BA03-4729-943B-91F4B0BD05D3}" srcOrd="0" destOrd="4" presId="urn:microsoft.com/office/officeart/2005/8/layout/hList6"/>
    <dgm:cxn modelId="{7AA19ECF-A2AF-4B2C-A4A5-AE551A0A91A2}" type="presOf" srcId="{0BDB2EF7-7D9E-47B8-8E5C-744234B45FD1}" destId="{DEB9F9B1-7C7A-4B08-A47D-0C05C2B57EE8}" srcOrd="0" destOrd="1" presId="urn:microsoft.com/office/officeart/2005/8/layout/hList6"/>
    <dgm:cxn modelId="{B5F28431-77EA-4213-B89D-E87F446A74C9}" srcId="{51154202-AA4B-4275-BB31-E87FF0CE4F30}" destId="{2A1C98D4-4A98-43D0-A7DF-6449C96EAF27}" srcOrd="3" destOrd="0" parTransId="{7B4DDF59-1709-4FF4-8DE5-6D26CE708543}" sibTransId="{5DB360D6-FB0B-451C-811C-63BEF1E488B1}"/>
    <dgm:cxn modelId="{BB0106A4-9611-4AAE-A9CD-B3DE4969C227}" type="presOf" srcId="{0FBC123C-DA8D-4A09-BA85-F745A9015486}" destId="{B6F7DD6E-FE55-4F62-BD34-660B3C96801A}" srcOrd="0" destOrd="0" presId="urn:microsoft.com/office/officeart/2005/8/layout/hList6"/>
    <dgm:cxn modelId="{E48C2F96-AF2A-4945-A376-B42E9D7D7BEA}" srcId="{36482435-5591-4362-8D78-DC34788403A6}" destId="{E156A353-E092-4FB3-80E0-D457A49DD0CC}" srcOrd="1" destOrd="0" parTransId="{40DD7499-6DB5-46BA-B4AE-39B0ED4FE057}" sibTransId="{43B0F339-D091-47E0-A25A-B452DA9DB1AB}"/>
    <dgm:cxn modelId="{F78AE7FA-7A5F-411E-A6F1-97D6803AD5C0}" srcId="{C241CE46-A6AB-4033-86CF-6F6FAF7099F0}" destId="{97A3F66B-BFAB-43E9-A4F0-345EAB2DF5BE}" srcOrd="3" destOrd="0" parTransId="{FCBE9CE8-9606-4092-9BAC-A0B8D2FD3115}" sibTransId="{FB1ABC12-3A34-4BD2-BC8F-23431D12D615}"/>
    <dgm:cxn modelId="{5B8BEBA8-8C23-4C87-A817-114140428D50}" type="presOf" srcId="{422BE50C-296E-4669-A37B-E6C699C77896}" destId="{0A2CC617-058A-4C0D-9FC3-5532D73CD7A4}" srcOrd="0" destOrd="2" presId="urn:microsoft.com/office/officeart/2005/8/layout/hList6"/>
    <dgm:cxn modelId="{DEEB5337-3519-4AC3-98A9-E61EFA57F607}" srcId="{C241CE46-A6AB-4033-86CF-6F6FAF7099F0}" destId="{974D8E6C-2BD8-4A3C-BDE8-C1C9F817CE1C}" srcOrd="1" destOrd="0" parTransId="{7EA3849F-493A-4FBD-9DA1-D697E5A04FF6}" sibTransId="{5E1D5890-A8FE-42F6-B5D2-64A25B058A7F}"/>
    <dgm:cxn modelId="{4EB403FD-B593-4DA6-999E-63015B3D2773}" type="presOf" srcId="{4FE8BF2D-A589-49F4-9496-5A7C3D5F7C14}" destId="{4D55E6D2-BA03-4729-943B-91F4B0BD05D3}" srcOrd="0" destOrd="3" presId="urn:microsoft.com/office/officeart/2005/8/layout/hList6"/>
    <dgm:cxn modelId="{98DB17C8-5D5F-4CE2-BA8A-9A3FB61209DA}" type="presParOf" srcId="{B6F7DD6E-FE55-4F62-BD34-660B3C96801A}" destId="{0A2CC617-058A-4C0D-9FC3-5532D73CD7A4}" srcOrd="0" destOrd="0" presId="urn:microsoft.com/office/officeart/2005/8/layout/hList6"/>
    <dgm:cxn modelId="{A5483899-05D1-4395-8538-8B278A517343}" type="presParOf" srcId="{B6F7DD6E-FE55-4F62-BD34-660B3C96801A}" destId="{74FE6AF1-8D67-47A6-A2C7-42C7D6183420}" srcOrd="1" destOrd="0" presId="urn:microsoft.com/office/officeart/2005/8/layout/hList6"/>
    <dgm:cxn modelId="{F9871A85-E5F4-47D4-894B-FE43C3EE0BF9}" type="presParOf" srcId="{B6F7DD6E-FE55-4F62-BD34-660B3C96801A}" destId="{DEB9F9B1-7C7A-4B08-A47D-0C05C2B57EE8}" srcOrd="2" destOrd="0" presId="urn:microsoft.com/office/officeart/2005/8/layout/hList6"/>
    <dgm:cxn modelId="{2DDADC20-44D2-412B-9B5E-4D3F83254096}" type="presParOf" srcId="{B6F7DD6E-FE55-4F62-BD34-660B3C96801A}" destId="{15162912-91FF-4487-9EA1-924AD245A63A}" srcOrd="3" destOrd="0" presId="urn:microsoft.com/office/officeart/2005/8/layout/hList6"/>
    <dgm:cxn modelId="{D706484E-EE11-4013-9239-7629350FC843}" type="presParOf" srcId="{B6F7DD6E-FE55-4F62-BD34-660B3C96801A}" destId="{4D55E6D2-BA03-4729-943B-91F4B0BD05D3}"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BC123C-DA8D-4A09-BA85-F745A9015486}" type="doc">
      <dgm:prSet loTypeId="urn:microsoft.com/office/officeart/2005/8/layout/list1" loCatId="list" qsTypeId="urn:microsoft.com/office/officeart/2005/8/quickstyle/3d9" qsCatId="3D" csTypeId="urn:microsoft.com/office/officeart/2005/8/colors/colorful1#4" csCatId="colorful" phldr="1"/>
      <dgm:spPr/>
      <dgm:t>
        <a:bodyPr/>
        <a:lstStyle/>
        <a:p>
          <a:endParaRPr lang="it-IT"/>
        </a:p>
      </dgm:t>
    </dgm:pt>
    <dgm:pt modelId="{51154202-AA4B-4275-BB31-E87FF0CE4F30}">
      <dgm:prSet phldrT="[Testo]"/>
      <dgm:spPr/>
      <dgm:t>
        <a:bodyPr/>
        <a:lstStyle/>
        <a:p>
          <a:pPr algn="l">
            <a:spcAft>
              <a:spcPts val="600"/>
            </a:spcAft>
          </a:pPr>
          <a:r>
            <a:rPr lang="it-IT" dirty="0" smtClean="0">
              <a:latin typeface="Berlin Sans FB" panose="020E0602020502020306" pitchFamily="34" charset="0"/>
            </a:rPr>
            <a:t>DIMENSIÓN HUMANA</a:t>
          </a:r>
          <a:endParaRPr lang="it-IT" dirty="0">
            <a:latin typeface="Berlin Sans FB" panose="020E0602020502020306" pitchFamily="34" charset="0"/>
          </a:endParaRPr>
        </a:p>
      </dgm:t>
    </dgm:pt>
    <dgm:pt modelId="{8BB4B4E8-C0D9-45CB-AA2E-92B961DDADFA}" type="parTrans" cxnId="{ED8231C2-FCC7-499B-BFE6-51FB4930DB2C}">
      <dgm:prSet/>
      <dgm:spPr/>
      <dgm:t>
        <a:bodyPr/>
        <a:lstStyle/>
        <a:p>
          <a:endParaRPr lang="it-IT"/>
        </a:p>
      </dgm:t>
    </dgm:pt>
    <dgm:pt modelId="{6079AB1F-2F3D-4906-949B-FA58089E796C}" type="sibTrans" cxnId="{ED8231C2-FCC7-499B-BFE6-51FB4930DB2C}">
      <dgm:prSet/>
      <dgm:spPr/>
      <dgm:t>
        <a:bodyPr/>
        <a:lstStyle/>
        <a:p>
          <a:endParaRPr lang="it-IT"/>
        </a:p>
      </dgm:t>
    </dgm:pt>
    <dgm:pt modelId="{7C198234-FD13-42C0-B413-ECDCFB9BC879}">
      <dgm:prSet phldrT="[Testo]"/>
      <dgm:spPr/>
      <dgm:t>
        <a:bodyPr/>
        <a:lstStyle/>
        <a:p>
          <a:pPr algn="l">
            <a:spcAft>
              <a:spcPts val="600"/>
            </a:spcAft>
          </a:pPr>
          <a:r>
            <a:rPr lang="it-IT" sz="2000" dirty="0" smtClean="0">
              <a:latin typeface="Berlin Sans FB" panose="020E0602020502020306" pitchFamily="34" charset="0"/>
            </a:rPr>
            <a:t>Objetivo fundamental: </a:t>
          </a:r>
          <a:endParaRPr lang="it-IT" sz="2000" b="0" dirty="0">
            <a:solidFill>
              <a:srgbClr val="C00000"/>
            </a:solidFill>
            <a:latin typeface="Berlin Sans FB" panose="020E0602020502020306" pitchFamily="34" charset="0"/>
          </a:endParaRPr>
        </a:p>
      </dgm:t>
    </dgm:pt>
    <dgm:pt modelId="{B84F349B-2BBD-40A4-99D9-21D9BA6F133B}" type="parTrans" cxnId="{3B58BD06-83E5-4C05-9231-B2C3D6F744F4}">
      <dgm:prSet/>
      <dgm:spPr/>
      <dgm:t>
        <a:bodyPr/>
        <a:lstStyle/>
        <a:p>
          <a:endParaRPr lang="it-IT"/>
        </a:p>
      </dgm:t>
    </dgm:pt>
    <dgm:pt modelId="{EB45E3AB-68E7-4221-9334-7EF9CB2BD663}" type="sibTrans" cxnId="{3B58BD06-83E5-4C05-9231-B2C3D6F744F4}">
      <dgm:prSet/>
      <dgm:spPr/>
      <dgm:t>
        <a:bodyPr/>
        <a:lstStyle/>
        <a:p>
          <a:endParaRPr lang="it-IT"/>
        </a:p>
      </dgm:t>
    </dgm:pt>
    <dgm:pt modelId="{36482435-5591-4362-8D78-DC34788403A6}">
      <dgm:prSet phldrT="[Testo]"/>
      <dgm:spPr/>
      <dgm:t>
        <a:bodyPr/>
        <a:lstStyle/>
        <a:p>
          <a:pPr>
            <a:spcAft>
              <a:spcPts val="600"/>
            </a:spcAft>
          </a:pPr>
          <a:r>
            <a:rPr lang="it-IT" dirty="0" smtClean="0">
              <a:latin typeface="Berlin Sans FB" panose="020E0602020502020306" pitchFamily="34" charset="0"/>
            </a:rPr>
            <a:t>DIMENSIÓN CRISTIANA</a:t>
          </a:r>
          <a:endParaRPr lang="it-IT" dirty="0">
            <a:latin typeface="Berlin Sans FB" panose="020E0602020502020306" pitchFamily="34" charset="0"/>
          </a:endParaRPr>
        </a:p>
      </dgm:t>
    </dgm:pt>
    <dgm:pt modelId="{DE578845-5655-48C0-A37F-830D578288DA}" type="parTrans" cxnId="{D02A4F86-8B35-43FA-8192-43E490497BFF}">
      <dgm:prSet/>
      <dgm:spPr/>
      <dgm:t>
        <a:bodyPr/>
        <a:lstStyle/>
        <a:p>
          <a:endParaRPr lang="it-IT"/>
        </a:p>
      </dgm:t>
    </dgm:pt>
    <dgm:pt modelId="{5F04347A-0D67-47AA-BF1B-6C7288624513}" type="sibTrans" cxnId="{D02A4F86-8B35-43FA-8192-43E490497BFF}">
      <dgm:prSet/>
      <dgm:spPr/>
      <dgm:t>
        <a:bodyPr/>
        <a:lstStyle/>
        <a:p>
          <a:endParaRPr lang="it-IT"/>
        </a:p>
      </dgm:t>
    </dgm:pt>
    <dgm:pt modelId="{0BDB2EF7-7D9E-47B8-8E5C-744234B45FD1}">
      <dgm:prSet phldrT="[Testo]"/>
      <dgm:spPr/>
      <dgm:t>
        <a:bodyPr/>
        <a:lstStyle/>
        <a:p>
          <a:pPr>
            <a:spcAft>
              <a:spcPts val="600"/>
            </a:spcAft>
          </a:pPr>
          <a:r>
            <a:rPr lang="it-IT" sz="2000" dirty="0" smtClean="0">
              <a:latin typeface="Berlin Sans FB" panose="020E0602020502020306" pitchFamily="34" charset="0"/>
            </a:rPr>
            <a:t>Objetivo fundamental:</a:t>
          </a:r>
          <a:endParaRPr lang="it-IT" sz="2000" dirty="0">
            <a:latin typeface="Berlin Sans FB" panose="020E0602020502020306" pitchFamily="34" charset="0"/>
          </a:endParaRPr>
        </a:p>
      </dgm:t>
    </dgm:pt>
    <dgm:pt modelId="{792F1FED-742B-4604-9BA3-962456C47358}" type="parTrans" cxnId="{390029C4-AAFC-403A-BF4E-9C1D0C055AF9}">
      <dgm:prSet/>
      <dgm:spPr/>
      <dgm:t>
        <a:bodyPr/>
        <a:lstStyle/>
        <a:p>
          <a:endParaRPr lang="it-IT"/>
        </a:p>
      </dgm:t>
    </dgm:pt>
    <dgm:pt modelId="{6FF306B9-BC69-48A0-8180-7E9421782039}" type="sibTrans" cxnId="{390029C4-AAFC-403A-BF4E-9C1D0C055AF9}">
      <dgm:prSet/>
      <dgm:spPr/>
      <dgm:t>
        <a:bodyPr/>
        <a:lstStyle/>
        <a:p>
          <a:endParaRPr lang="it-IT"/>
        </a:p>
      </dgm:t>
    </dgm:pt>
    <dgm:pt modelId="{C241CE46-A6AB-4033-86CF-6F6FAF7099F0}">
      <dgm:prSet phldrT="[Testo]"/>
      <dgm:spPr/>
      <dgm:t>
        <a:bodyPr/>
        <a:lstStyle/>
        <a:p>
          <a:pPr>
            <a:lnSpc>
              <a:spcPct val="100000"/>
            </a:lnSpc>
            <a:spcAft>
              <a:spcPts val="600"/>
            </a:spcAft>
          </a:pPr>
          <a:r>
            <a:rPr lang="it-IT" dirty="0" smtClean="0">
              <a:latin typeface="Berlin Sans FB" panose="020E0602020502020306" pitchFamily="34" charset="0"/>
            </a:rPr>
            <a:t>DIMENSIÓN SALESIANA</a:t>
          </a:r>
          <a:endParaRPr lang="it-IT" dirty="0">
            <a:latin typeface="Berlin Sans FB" panose="020E0602020502020306" pitchFamily="34" charset="0"/>
          </a:endParaRPr>
        </a:p>
      </dgm:t>
    </dgm:pt>
    <dgm:pt modelId="{16264AC8-898A-48CF-BEBF-2E2C1C76D5A7}" type="parTrans" cxnId="{14DFE7B7-9167-4D7C-98DC-B40EAADA76EC}">
      <dgm:prSet/>
      <dgm:spPr/>
      <dgm:t>
        <a:bodyPr/>
        <a:lstStyle/>
        <a:p>
          <a:endParaRPr lang="it-IT"/>
        </a:p>
      </dgm:t>
    </dgm:pt>
    <dgm:pt modelId="{84AF1E0C-C744-4135-86E0-1D1101B0748E}" type="sibTrans" cxnId="{14DFE7B7-9167-4D7C-98DC-B40EAADA76EC}">
      <dgm:prSet/>
      <dgm:spPr/>
      <dgm:t>
        <a:bodyPr/>
        <a:lstStyle/>
        <a:p>
          <a:endParaRPr lang="it-IT"/>
        </a:p>
      </dgm:t>
    </dgm:pt>
    <dgm:pt modelId="{0F9F4905-75F1-4ECE-BE6C-A68B83F68380}">
      <dgm:prSet phldrT="[Testo]"/>
      <dgm:spPr/>
      <dgm:t>
        <a:bodyPr/>
        <a:lstStyle/>
        <a:p>
          <a:pPr>
            <a:lnSpc>
              <a:spcPct val="100000"/>
            </a:lnSpc>
            <a:spcAft>
              <a:spcPts val="600"/>
            </a:spcAft>
          </a:pPr>
          <a:r>
            <a:rPr lang="it-IT" sz="2000" dirty="0" smtClean="0">
              <a:latin typeface="Berlin Sans FB" panose="020E0602020502020306" pitchFamily="34" charset="0"/>
            </a:rPr>
            <a:t>Objetivo fundamental: </a:t>
          </a:r>
          <a:endParaRPr lang="it-IT" sz="2000" dirty="0">
            <a:latin typeface="Berlin Sans FB" panose="020E0602020502020306" pitchFamily="34" charset="0"/>
          </a:endParaRPr>
        </a:p>
      </dgm:t>
    </dgm:pt>
    <dgm:pt modelId="{FA281721-4419-4697-9DC4-21CDB9129E12}" type="parTrans" cxnId="{93F81361-27E5-4C9D-B3C2-807197784FFA}">
      <dgm:prSet/>
      <dgm:spPr/>
      <dgm:t>
        <a:bodyPr/>
        <a:lstStyle/>
        <a:p>
          <a:endParaRPr lang="it-IT"/>
        </a:p>
      </dgm:t>
    </dgm:pt>
    <dgm:pt modelId="{38355C0C-1EED-4F75-B00F-83F9FB1F4E97}" type="sibTrans" cxnId="{93F81361-27E5-4C9D-B3C2-807197784FFA}">
      <dgm:prSet/>
      <dgm:spPr/>
      <dgm:t>
        <a:bodyPr/>
        <a:lstStyle/>
        <a:p>
          <a:endParaRPr lang="it-IT"/>
        </a:p>
      </dgm:t>
    </dgm:pt>
    <dgm:pt modelId="{D88F0AF1-2A55-4F86-A861-A0DAB0C0741E}">
      <dgm:prSet phldrT="[Testo]" custT="1"/>
      <dgm:spPr/>
      <dgm:t>
        <a:bodyPr/>
        <a:lstStyle/>
        <a:p>
          <a:pPr algn="l">
            <a:spcAft>
              <a:spcPts val="600"/>
            </a:spcAft>
          </a:pPr>
          <a:r>
            <a:rPr lang="it-IT" sz="2200" b="0" dirty="0" smtClean="0">
              <a:solidFill>
                <a:srgbClr val="C00000"/>
              </a:solidFill>
              <a:latin typeface="Berlin Sans FB" panose="020E0602020502020306" pitchFamily="34" charset="0"/>
            </a:rPr>
            <a:t>LA MADUREZ HUMANA</a:t>
          </a:r>
          <a:endParaRPr lang="it-IT" sz="2200" b="0" dirty="0">
            <a:solidFill>
              <a:srgbClr val="C00000"/>
            </a:solidFill>
            <a:latin typeface="Berlin Sans FB" panose="020E0602020502020306" pitchFamily="34" charset="0"/>
          </a:endParaRPr>
        </a:p>
      </dgm:t>
    </dgm:pt>
    <dgm:pt modelId="{DFC57B31-C882-41EC-8420-E5D0388726D6}" type="parTrans" cxnId="{1F2EA0F1-8440-4B87-B08C-DD8884ABDD2A}">
      <dgm:prSet/>
      <dgm:spPr/>
      <dgm:t>
        <a:bodyPr/>
        <a:lstStyle/>
        <a:p>
          <a:endParaRPr lang="it-IT"/>
        </a:p>
      </dgm:t>
    </dgm:pt>
    <dgm:pt modelId="{0DB41388-8ADB-4D13-9FF8-5D01D36EADCE}" type="sibTrans" cxnId="{1F2EA0F1-8440-4B87-B08C-DD8884ABDD2A}">
      <dgm:prSet/>
      <dgm:spPr/>
      <dgm:t>
        <a:bodyPr/>
        <a:lstStyle/>
        <a:p>
          <a:endParaRPr lang="it-IT"/>
        </a:p>
      </dgm:t>
    </dgm:pt>
    <dgm:pt modelId="{F3CA3535-1475-42DA-A953-B2D2ABA4527B}">
      <dgm:prSet custT="1"/>
      <dgm:spPr/>
      <dgm:t>
        <a:bodyPr/>
        <a:lstStyle/>
        <a:p>
          <a:r>
            <a:rPr lang="it-IT" sz="2200" dirty="0" smtClean="0">
              <a:solidFill>
                <a:schemeClr val="accent3">
                  <a:lumMod val="50000"/>
                </a:schemeClr>
              </a:solidFill>
              <a:latin typeface="Berlin Sans FB" panose="020E0602020502020306" pitchFamily="34" charset="0"/>
            </a:rPr>
            <a:t>LA SANTIDAD</a:t>
          </a:r>
          <a:endParaRPr lang="it-IT" sz="2200" dirty="0">
            <a:solidFill>
              <a:schemeClr val="accent3">
                <a:lumMod val="50000"/>
              </a:schemeClr>
            </a:solidFill>
            <a:latin typeface="Berlin Sans FB" panose="020E0602020502020306" pitchFamily="34" charset="0"/>
          </a:endParaRPr>
        </a:p>
      </dgm:t>
    </dgm:pt>
    <dgm:pt modelId="{4B6B3CE1-9E8B-427B-9682-9286A19708B7}" type="parTrans" cxnId="{BBB0DE7B-0E47-4CD8-8B7F-B4D8EBC100AB}">
      <dgm:prSet/>
      <dgm:spPr/>
      <dgm:t>
        <a:bodyPr/>
        <a:lstStyle/>
        <a:p>
          <a:endParaRPr lang="it-IT"/>
        </a:p>
      </dgm:t>
    </dgm:pt>
    <dgm:pt modelId="{2B83FB51-7162-4B9F-BF07-C8442BD9D43A}" type="sibTrans" cxnId="{BBB0DE7B-0E47-4CD8-8B7F-B4D8EBC100AB}">
      <dgm:prSet/>
      <dgm:spPr/>
      <dgm:t>
        <a:bodyPr/>
        <a:lstStyle/>
        <a:p>
          <a:endParaRPr lang="it-IT"/>
        </a:p>
      </dgm:t>
    </dgm:pt>
    <dgm:pt modelId="{F1241F9A-25F7-442F-8433-1E82DF38429D}">
      <dgm:prSet custT="1"/>
      <dgm:spPr/>
      <dgm:t>
        <a:bodyPr/>
        <a:lstStyle/>
        <a:p>
          <a:r>
            <a:rPr lang="it-IT" sz="2200" dirty="0" smtClean="0">
              <a:solidFill>
                <a:schemeClr val="accent4">
                  <a:lumMod val="50000"/>
                </a:schemeClr>
              </a:solidFill>
              <a:latin typeface="Berlin Sans FB" panose="020E0602020502020306" pitchFamily="34" charset="0"/>
            </a:rPr>
            <a:t>CONOCER Y VIVIR LA PROPIA VOCACIÓN SALESIANA</a:t>
          </a:r>
          <a:endParaRPr lang="it-IT" sz="2200" dirty="0">
            <a:solidFill>
              <a:schemeClr val="accent4">
                <a:lumMod val="50000"/>
              </a:schemeClr>
            </a:solidFill>
            <a:latin typeface="Berlin Sans FB" panose="020E0602020502020306" pitchFamily="34" charset="0"/>
          </a:endParaRPr>
        </a:p>
      </dgm:t>
    </dgm:pt>
    <dgm:pt modelId="{19683A67-2ACB-4519-991A-5A6A1989BC95}" type="parTrans" cxnId="{D30BA468-E75C-4EFA-8C6C-1CE3BC02106D}">
      <dgm:prSet/>
      <dgm:spPr/>
      <dgm:t>
        <a:bodyPr/>
        <a:lstStyle/>
        <a:p>
          <a:endParaRPr lang="it-IT"/>
        </a:p>
      </dgm:t>
    </dgm:pt>
    <dgm:pt modelId="{63882202-5BE0-44A1-AE3D-0B58637F8F3A}" type="sibTrans" cxnId="{D30BA468-E75C-4EFA-8C6C-1CE3BC02106D}">
      <dgm:prSet/>
      <dgm:spPr/>
      <dgm:t>
        <a:bodyPr/>
        <a:lstStyle/>
        <a:p>
          <a:endParaRPr lang="it-IT"/>
        </a:p>
      </dgm:t>
    </dgm:pt>
    <dgm:pt modelId="{38199949-9C51-49DE-956D-0775B9784CC1}" type="pres">
      <dgm:prSet presAssocID="{0FBC123C-DA8D-4A09-BA85-F745A9015486}" presName="linear" presStyleCnt="0">
        <dgm:presLayoutVars>
          <dgm:dir/>
          <dgm:animLvl val="lvl"/>
          <dgm:resizeHandles val="exact"/>
        </dgm:presLayoutVars>
      </dgm:prSet>
      <dgm:spPr/>
      <dgm:t>
        <a:bodyPr/>
        <a:lstStyle/>
        <a:p>
          <a:endParaRPr lang="it-IT"/>
        </a:p>
      </dgm:t>
    </dgm:pt>
    <dgm:pt modelId="{BCF502C6-423A-4230-A57B-D34D5977B4A7}" type="pres">
      <dgm:prSet presAssocID="{51154202-AA4B-4275-BB31-E87FF0CE4F30}" presName="parentLin" presStyleCnt="0"/>
      <dgm:spPr/>
      <dgm:t>
        <a:bodyPr/>
        <a:lstStyle/>
        <a:p>
          <a:endParaRPr lang="it-IT"/>
        </a:p>
      </dgm:t>
    </dgm:pt>
    <dgm:pt modelId="{C62923D4-5EFE-43A0-875C-12705C7ED8FF}" type="pres">
      <dgm:prSet presAssocID="{51154202-AA4B-4275-BB31-E87FF0CE4F30}" presName="parentLeftMargin" presStyleLbl="node1" presStyleIdx="0" presStyleCnt="3"/>
      <dgm:spPr/>
      <dgm:t>
        <a:bodyPr/>
        <a:lstStyle/>
        <a:p>
          <a:endParaRPr lang="it-IT"/>
        </a:p>
      </dgm:t>
    </dgm:pt>
    <dgm:pt modelId="{B0319D60-7F23-4AA9-9EC1-EF88A351D70C}" type="pres">
      <dgm:prSet presAssocID="{51154202-AA4B-4275-BB31-E87FF0CE4F30}" presName="parentText" presStyleLbl="node1" presStyleIdx="0" presStyleCnt="3" custLinFactNeighborX="-15433" custLinFactNeighborY="-9100">
        <dgm:presLayoutVars>
          <dgm:chMax val="0"/>
          <dgm:bulletEnabled val="1"/>
        </dgm:presLayoutVars>
      </dgm:prSet>
      <dgm:spPr/>
      <dgm:t>
        <a:bodyPr/>
        <a:lstStyle/>
        <a:p>
          <a:endParaRPr lang="it-IT"/>
        </a:p>
      </dgm:t>
    </dgm:pt>
    <dgm:pt modelId="{171D8E28-C3A7-4A14-A89B-74C8395A921B}" type="pres">
      <dgm:prSet presAssocID="{51154202-AA4B-4275-BB31-E87FF0CE4F30}" presName="negativeSpace" presStyleCnt="0"/>
      <dgm:spPr/>
      <dgm:t>
        <a:bodyPr/>
        <a:lstStyle/>
        <a:p>
          <a:endParaRPr lang="it-IT"/>
        </a:p>
      </dgm:t>
    </dgm:pt>
    <dgm:pt modelId="{3642AE69-3D59-4FB3-8B3A-2F4642BCF273}" type="pres">
      <dgm:prSet presAssocID="{51154202-AA4B-4275-BB31-E87FF0CE4F30}" presName="childText" presStyleLbl="conFgAcc1" presStyleIdx="0" presStyleCnt="3" custLinFactNeighborX="-387" custLinFactNeighborY="-53135">
        <dgm:presLayoutVars>
          <dgm:bulletEnabled val="1"/>
        </dgm:presLayoutVars>
      </dgm:prSet>
      <dgm:spPr/>
      <dgm:t>
        <a:bodyPr/>
        <a:lstStyle/>
        <a:p>
          <a:endParaRPr lang="it-IT"/>
        </a:p>
      </dgm:t>
    </dgm:pt>
    <dgm:pt modelId="{31BF3BFA-842D-47E4-9209-8789A89CE2CA}" type="pres">
      <dgm:prSet presAssocID="{6079AB1F-2F3D-4906-949B-FA58089E796C}" presName="spaceBetweenRectangles" presStyleCnt="0"/>
      <dgm:spPr/>
      <dgm:t>
        <a:bodyPr/>
        <a:lstStyle/>
        <a:p>
          <a:endParaRPr lang="it-IT"/>
        </a:p>
      </dgm:t>
    </dgm:pt>
    <dgm:pt modelId="{94378CAB-36CB-403B-B352-A64A5968FE25}" type="pres">
      <dgm:prSet presAssocID="{36482435-5591-4362-8D78-DC34788403A6}" presName="parentLin" presStyleCnt="0"/>
      <dgm:spPr/>
      <dgm:t>
        <a:bodyPr/>
        <a:lstStyle/>
        <a:p>
          <a:endParaRPr lang="it-IT"/>
        </a:p>
      </dgm:t>
    </dgm:pt>
    <dgm:pt modelId="{DADCC809-9CD8-408D-979F-E98EFC3CD130}" type="pres">
      <dgm:prSet presAssocID="{36482435-5591-4362-8D78-DC34788403A6}" presName="parentLeftMargin" presStyleLbl="node1" presStyleIdx="0" presStyleCnt="3"/>
      <dgm:spPr/>
      <dgm:t>
        <a:bodyPr/>
        <a:lstStyle/>
        <a:p>
          <a:endParaRPr lang="it-IT"/>
        </a:p>
      </dgm:t>
    </dgm:pt>
    <dgm:pt modelId="{787F20B2-C0E7-46E8-88C4-689C42B47296}" type="pres">
      <dgm:prSet presAssocID="{36482435-5591-4362-8D78-DC34788403A6}" presName="parentText" presStyleLbl="node1" presStyleIdx="1" presStyleCnt="3">
        <dgm:presLayoutVars>
          <dgm:chMax val="0"/>
          <dgm:bulletEnabled val="1"/>
        </dgm:presLayoutVars>
      </dgm:prSet>
      <dgm:spPr/>
      <dgm:t>
        <a:bodyPr/>
        <a:lstStyle/>
        <a:p>
          <a:endParaRPr lang="it-IT"/>
        </a:p>
      </dgm:t>
    </dgm:pt>
    <dgm:pt modelId="{CFED5D1C-B8C9-4197-8E1A-E9388503F80D}" type="pres">
      <dgm:prSet presAssocID="{36482435-5591-4362-8D78-DC34788403A6}" presName="negativeSpace" presStyleCnt="0"/>
      <dgm:spPr/>
      <dgm:t>
        <a:bodyPr/>
        <a:lstStyle/>
        <a:p>
          <a:endParaRPr lang="it-IT"/>
        </a:p>
      </dgm:t>
    </dgm:pt>
    <dgm:pt modelId="{82B47DC9-21AB-47E8-9F77-B3AFBFF8E821}" type="pres">
      <dgm:prSet presAssocID="{36482435-5591-4362-8D78-DC34788403A6}" presName="childText" presStyleLbl="conFgAcc1" presStyleIdx="1" presStyleCnt="3" custLinFactNeighborY="-21068">
        <dgm:presLayoutVars>
          <dgm:bulletEnabled val="1"/>
        </dgm:presLayoutVars>
      </dgm:prSet>
      <dgm:spPr/>
      <dgm:t>
        <a:bodyPr/>
        <a:lstStyle/>
        <a:p>
          <a:endParaRPr lang="it-IT"/>
        </a:p>
      </dgm:t>
    </dgm:pt>
    <dgm:pt modelId="{85B77D2A-C818-4073-A08F-0C0960365F00}" type="pres">
      <dgm:prSet presAssocID="{5F04347A-0D67-47AA-BF1B-6C7288624513}" presName="spaceBetweenRectangles" presStyleCnt="0"/>
      <dgm:spPr/>
      <dgm:t>
        <a:bodyPr/>
        <a:lstStyle/>
        <a:p>
          <a:endParaRPr lang="it-IT"/>
        </a:p>
      </dgm:t>
    </dgm:pt>
    <dgm:pt modelId="{8BD60B3C-2E3B-43BE-895C-5A51158CFB0D}" type="pres">
      <dgm:prSet presAssocID="{C241CE46-A6AB-4033-86CF-6F6FAF7099F0}" presName="parentLin" presStyleCnt="0"/>
      <dgm:spPr/>
      <dgm:t>
        <a:bodyPr/>
        <a:lstStyle/>
        <a:p>
          <a:endParaRPr lang="it-IT"/>
        </a:p>
      </dgm:t>
    </dgm:pt>
    <dgm:pt modelId="{68D9066A-7DAF-444A-BDEE-6C754F9A0193}" type="pres">
      <dgm:prSet presAssocID="{C241CE46-A6AB-4033-86CF-6F6FAF7099F0}" presName="parentLeftMargin" presStyleLbl="node1" presStyleIdx="1" presStyleCnt="3"/>
      <dgm:spPr/>
      <dgm:t>
        <a:bodyPr/>
        <a:lstStyle/>
        <a:p>
          <a:endParaRPr lang="it-IT"/>
        </a:p>
      </dgm:t>
    </dgm:pt>
    <dgm:pt modelId="{51DBE233-B0E8-40A4-9152-5FF6E353A2BB}" type="pres">
      <dgm:prSet presAssocID="{C241CE46-A6AB-4033-86CF-6F6FAF7099F0}" presName="parentText" presStyleLbl="node1" presStyleIdx="2" presStyleCnt="3">
        <dgm:presLayoutVars>
          <dgm:chMax val="0"/>
          <dgm:bulletEnabled val="1"/>
        </dgm:presLayoutVars>
      </dgm:prSet>
      <dgm:spPr/>
      <dgm:t>
        <a:bodyPr/>
        <a:lstStyle/>
        <a:p>
          <a:endParaRPr lang="it-IT"/>
        </a:p>
      </dgm:t>
    </dgm:pt>
    <dgm:pt modelId="{3521B536-C1F0-4881-9907-2E4379CAA3C8}" type="pres">
      <dgm:prSet presAssocID="{C241CE46-A6AB-4033-86CF-6F6FAF7099F0}" presName="negativeSpace" presStyleCnt="0"/>
      <dgm:spPr/>
      <dgm:t>
        <a:bodyPr/>
        <a:lstStyle/>
        <a:p>
          <a:endParaRPr lang="it-IT"/>
        </a:p>
      </dgm:t>
    </dgm:pt>
    <dgm:pt modelId="{2FF5B16F-B138-4EE9-84E0-12A2380D2FD2}" type="pres">
      <dgm:prSet presAssocID="{C241CE46-A6AB-4033-86CF-6F6FAF7099F0}" presName="childText" presStyleLbl="conFgAcc1" presStyleIdx="2" presStyleCnt="3" custLinFactNeighborX="1220" custLinFactNeighborY="828">
        <dgm:presLayoutVars>
          <dgm:bulletEnabled val="1"/>
        </dgm:presLayoutVars>
      </dgm:prSet>
      <dgm:spPr/>
      <dgm:t>
        <a:bodyPr/>
        <a:lstStyle/>
        <a:p>
          <a:endParaRPr lang="it-IT"/>
        </a:p>
      </dgm:t>
    </dgm:pt>
  </dgm:ptLst>
  <dgm:cxnLst>
    <dgm:cxn modelId="{390029C4-AAFC-403A-BF4E-9C1D0C055AF9}" srcId="{36482435-5591-4362-8D78-DC34788403A6}" destId="{0BDB2EF7-7D9E-47B8-8E5C-744234B45FD1}" srcOrd="0" destOrd="0" parTransId="{792F1FED-742B-4604-9BA3-962456C47358}" sibTransId="{6FF306B9-BC69-48A0-8180-7E9421782039}"/>
    <dgm:cxn modelId="{5EBCDB61-C980-4027-A591-7B53B56BD9DC}" type="presOf" srcId="{C241CE46-A6AB-4033-86CF-6F6FAF7099F0}" destId="{51DBE233-B0E8-40A4-9152-5FF6E353A2BB}" srcOrd="1" destOrd="0" presId="urn:microsoft.com/office/officeart/2005/8/layout/list1"/>
    <dgm:cxn modelId="{93F81361-27E5-4C9D-B3C2-807197784FFA}" srcId="{C241CE46-A6AB-4033-86CF-6F6FAF7099F0}" destId="{0F9F4905-75F1-4ECE-BE6C-A68B83F68380}" srcOrd="0" destOrd="0" parTransId="{FA281721-4419-4697-9DC4-21CDB9129E12}" sibTransId="{38355C0C-1EED-4F75-B00F-83F9FB1F4E97}"/>
    <dgm:cxn modelId="{F362DA8F-B7AD-4D45-A953-0B7DA97191E2}" type="presOf" srcId="{0BDB2EF7-7D9E-47B8-8E5C-744234B45FD1}" destId="{82B47DC9-21AB-47E8-9F77-B3AFBFF8E821}" srcOrd="0" destOrd="0" presId="urn:microsoft.com/office/officeart/2005/8/layout/list1"/>
    <dgm:cxn modelId="{BBB0DE7B-0E47-4CD8-8B7F-B4D8EBC100AB}" srcId="{36482435-5591-4362-8D78-DC34788403A6}" destId="{F3CA3535-1475-42DA-A953-B2D2ABA4527B}" srcOrd="1" destOrd="0" parTransId="{4B6B3CE1-9E8B-427B-9682-9286A19708B7}" sibTransId="{2B83FB51-7162-4B9F-BF07-C8442BD9D43A}"/>
    <dgm:cxn modelId="{9046D716-BC3A-4E5A-A335-C34567B958DA}" type="presOf" srcId="{51154202-AA4B-4275-BB31-E87FF0CE4F30}" destId="{B0319D60-7F23-4AA9-9EC1-EF88A351D70C}" srcOrd="1" destOrd="0" presId="urn:microsoft.com/office/officeart/2005/8/layout/list1"/>
    <dgm:cxn modelId="{ED8231C2-FCC7-499B-BFE6-51FB4930DB2C}" srcId="{0FBC123C-DA8D-4A09-BA85-F745A9015486}" destId="{51154202-AA4B-4275-BB31-E87FF0CE4F30}" srcOrd="0" destOrd="0" parTransId="{8BB4B4E8-C0D9-45CB-AA2E-92B961DDADFA}" sibTransId="{6079AB1F-2F3D-4906-949B-FA58089E796C}"/>
    <dgm:cxn modelId="{9C8B4F2D-07B7-4898-8AA4-FB6C49A92A98}" type="presOf" srcId="{F3CA3535-1475-42DA-A953-B2D2ABA4527B}" destId="{82B47DC9-21AB-47E8-9F77-B3AFBFF8E821}" srcOrd="0" destOrd="1" presId="urn:microsoft.com/office/officeart/2005/8/layout/list1"/>
    <dgm:cxn modelId="{5AFE66B8-F512-471D-B6D8-E74CB33AD0EF}" type="presOf" srcId="{F1241F9A-25F7-442F-8433-1E82DF38429D}" destId="{2FF5B16F-B138-4EE9-84E0-12A2380D2FD2}" srcOrd="0" destOrd="1" presId="urn:microsoft.com/office/officeart/2005/8/layout/list1"/>
    <dgm:cxn modelId="{61F10D9F-4A22-4F25-B1A5-D56F31A97A4E}" type="presOf" srcId="{0FBC123C-DA8D-4A09-BA85-F745A9015486}" destId="{38199949-9C51-49DE-956D-0775B9784CC1}" srcOrd="0" destOrd="0" presId="urn:microsoft.com/office/officeart/2005/8/layout/list1"/>
    <dgm:cxn modelId="{14DFE7B7-9167-4D7C-98DC-B40EAADA76EC}" srcId="{0FBC123C-DA8D-4A09-BA85-F745A9015486}" destId="{C241CE46-A6AB-4033-86CF-6F6FAF7099F0}" srcOrd="2" destOrd="0" parTransId="{16264AC8-898A-48CF-BEBF-2E2C1C76D5A7}" sibTransId="{84AF1E0C-C744-4135-86E0-1D1101B0748E}"/>
    <dgm:cxn modelId="{3B58BD06-83E5-4C05-9231-B2C3D6F744F4}" srcId="{51154202-AA4B-4275-BB31-E87FF0CE4F30}" destId="{7C198234-FD13-42C0-B413-ECDCFB9BC879}" srcOrd="0" destOrd="0" parTransId="{B84F349B-2BBD-40A4-99D9-21D9BA6F133B}" sibTransId="{EB45E3AB-68E7-4221-9334-7EF9CB2BD663}"/>
    <dgm:cxn modelId="{D30BA468-E75C-4EFA-8C6C-1CE3BC02106D}" srcId="{C241CE46-A6AB-4033-86CF-6F6FAF7099F0}" destId="{F1241F9A-25F7-442F-8433-1E82DF38429D}" srcOrd="1" destOrd="0" parTransId="{19683A67-2ACB-4519-991A-5A6A1989BC95}" sibTransId="{63882202-5BE0-44A1-AE3D-0B58637F8F3A}"/>
    <dgm:cxn modelId="{745A192A-152A-4E6F-9BE6-5684D46ABD95}" type="presOf" srcId="{36482435-5591-4362-8D78-DC34788403A6}" destId="{DADCC809-9CD8-408D-979F-E98EFC3CD130}" srcOrd="0" destOrd="0" presId="urn:microsoft.com/office/officeart/2005/8/layout/list1"/>
    <dgm:cxn modelId="{D02A4F86-8B35-43FA-8192-43E490497BFF}" srcId="{0FBC123C-DA8D-4A09-BA85-F745A9015486}" destId="{36482435-5591-4362-8D78-DC34788403A6}" srcOrd="1" destOrd="0" parTransId="{DE578845-5655-48C0-A37F-830D578288DA}" sibTransId="{5F04347A-0D67-47AA-BF1B-6C7288624513}"/>
    <dgm:cxn modelId="{3ABD2DAB-1CDD-4124-B12F-0BD315A563C9}" type="presOf" srcId="{C241CE46-A6AB-4033-86CF-6F6FAF7099F0}" destId="{68D9066A-7DAF-444A-BDEE-6C754F9A0193}" srcOrd="0" destOrd="0" presId="urn:microsoft.com/office/officeart/2005/8/layout/list1"/>
    <dgm:cxn modelId="{1F2EA0F1-8440-4B87-B08C-DD8884ABDD2A}" srcId="{51154202-AA4B-4275-BB31-E87FF0CE4F30}" destId="{D88F0AF1-2A55-4F86-A861-A0DAB0C0741E}" srcOrd="1" destOrd="0" parTransId="{DFC57B31-C882-41EC-8420-E5D0388726D6}" sibTransId="{0DB41388-8ADB-4D13-9FF8-5D01D36EADCE}"/>
    <dgm:cxn modelId="{6AC02A40-66BD-4844-9738-9DDD5381448E}" type="presOf" srcId="{51154202-AA4B-4275-BB31-E87FF0CE4F30}" destId="{C62923D4-5EFE-43A0-875C-12705C7ED8FF}" srcOrd="0" destOrd="0" presId="urn:microsoft.com/office/officeart/2005/8/layout/list1"/>
    <dgm:cxn modelId="{194A7A31-F59D-4D7C-BB73-00236C069DEE}" type="presOf" srcId="{7C198234-FD13-42C0-B413-ECDCFB9BC879}" destId="{3642AE69-3D59-4FB3-8B3A-2F4642BCF273}" srcOrd="0" destOrd="0" presId="urn:microsoft.com/office/officeart/2005/8/layout/list1"/>
    <dgm:cxn modelId="{86612F24-0EB7-4BA6-9CDA-27F9ADC29C38}" type="presOf" srcId="{0F9F4905-75F1-4ECE-BE6C-A68B83F68380}" destId="{2FF5B16F-B138-4EE9-84E0-12A2380D2FD2}" srcOrd="0" destOrd="0" presId="urn:microsoft.com/office/officeart/2005/8/layout/list1"/>
    <dgm:cxn modelId="{5BA33BE8-43C5-43AD-872D-848627C5A59C}" type="presOf" srcId="{D88F0AF1-2A55-4F86-A861-A0DAB0C0741E}" destId="{3642AE69-3D59-4FB3-8B3A-2F4642BCF273}" srcOrd="0" destOrd="1" presId="urn:microsoft.com/office/officeart/2005/8/layout/list1"/>
    <dgm:cxn modelId="{D293A702-1D1D-4527-9AB9-77D35F46F753}" type="presOf" srcId="{36482435-5591-4362-8D78-DC34788403A6}" destId="{787F20B2-C0E7-46E8-88C4-689C42B47296}" srcOrd="1" destOrd="0" presId="urn:microsoft.com/office/officeart/2005/8/layout/list1"/>
    <dgm:cxn modelId="{8958ECF4-F556-49B6-BDAF-B7A5A0C64332}" type="presParOf" srcId="{38199949-9C51-49DE-956D-0775B9784CC1}" destId="{BCF502C6-423A-4230-A57B-D34D5977B4A7}" srcOrd="0" destOrd="0" presId="urn:microsoft.com/office/officeart/2005/8/layout/list1"/>
    <dgm:cxn modelId="{21781479-C60E-4C49-9503-FF33658AC22E}" type="presParOf" srcId="{BCF502C6-423A-4230-A57B-D34D5977B4A7}" destId="{C62923D4-5EFE-43A0-875C-12705C7ED8FF}" srcOrd="0" destOrd="0" presId="urn:microsoft.com/office/officeart/2005/8/layout/list1"/>
    <dgm:cxn modelId="{C896BF7B-2534-44C0-8910-8897F59E64B3}" type="presParOf" srcId="{BCF502C6-423A-4230-A57B-D34D5977B4A7}" destId="{B0319D60-7F23-4AA9-9EC1-EF88A351D70C}" srcOrd="1" destOrd="0" presId="urn:microsoft.com/office/officeart/2005/8/layout/list1"/>
    <dgm:cxn modelId="{4891824B-EEC5-499F-A85F-6BFDA8A90379}" type="presParOf" srcId="{38199949-9C51-49DE-956D-0775B9784CC1}" destId="{171D8E28-C3A7-4A14-A89B-74C8395A921B}" srcOrd="1" destOrd="0" presId="urn:microsoft.com/office/officeart/2005/8/layout/list1"/>
    <dgm:cxn modelId="{38E7AC50-AE45-468A-B317-8F2007CD47BA}" type="presParOf" srcId="{38199949-9C51-49DE-956D-0775B9784CC1}" destId="{3642AE69-3D59-4FB3-8B3A-2F4642BCF273}" srcOrd="2" destOrd="0" presId="urn:microsoft.com/office/officeart/2005/8/layout/list1"/>
    <dgm:cxn modelId="{AC14D3AC-5D26-4953-9693-167BFD025FFD}" type="presParOf" srcId="{38199949-9C51-49DE-956D-0775B9784CC1}" destId="{31BF3BFA-842D-47E4-9209-8789A89CE2CA}" srcOrd="3" destOrd="0" presId="urn:microsoft.com/office/officeart/2005/8/layout/list1"/>
    <dgm:cxn modelId="{3E8D1C0D-B426-4950-B69D-30981DA13115}" type="presParOf" srcId="{38199949-9C51-49DE-956D-0775B9784CC1}" destId="{94378CAB-36CB-403B-B352-A64A5968FE25}" srcOrd="4" destOrd="0" presId="urn:microsoft.com/office/officeart/2005/8/layout/list1"/>
    <dgm:cxn modelId="{E3DB9934-32A9-46D8-9FB5-31B6EA4A6DFB}" type="presParOf" srcId="{94378CAB-36CB-403B-B352-A64A5968FE25}" destId="{DADCC809-9CD8-408D-979F-E98EFC3CD130}" srcOrd="0" destOrd="0" presId="urn:microsoft.com/office/officeart/2005/8/layout/list1"/>
    <dgm:cxn modelId="{360764A5-7511-40F0-BC39-1916C0C7EB18}" type="presParOf" srcId="{94378CAB-36CB-403B-B352-A64A5968FE25}" destId="{787F20B2-C0E7-46E8-88C4-689C42B47296}" srcOrd="1" destOrd="0" presId="urn:microsoft.com/office/officeart/2005/8/layout/list1"/>
    <dgm:cxn modelId="{4EC6B896-4FF0-43A0-B037-00A2D0D1368F}" type="presParOf" srcId="{38199949-9C51-49DE-956D-0775B9784CC1}" destId="{CFED5D1C-B8C9-4197-8E1A-E9388503F80D}" srcOrd="5" destOrd="0" presId="urn:microsoft.com/office/officeart/2005/8/layout/list1"/>
    <dgm:cxn modelId="{DBEAC6AC-765F-47D3-86C2-14DD198CA870}" type="presParOf" srcId="{38199949-9C51-49DE-956D-0775B9784CC1}" destId="{82B47DC9-21AB-47E8-9F77-B3AFBFF8E821}" srcOrd="6" destOrd="0" presId="urn:microsoft.com/office/officeart/2005/8/layout/list1"/>
    <dgm:cxn modelId="{4C73B3F2-B24C-42AB-89E1-F0A10B303B84}" type="presParOf" srcId="{38199949-9C51-49DE-956D-0775B9784CC1}" destId="{85B77D2A-C818-4073-A08F-0C0960365F00}" srcOrd="7" destOrd="0" presId="urn:microsoft.com/office/officeart/2005/8/layout/list1"/>
    <dgm:cxn modelId="{D2B48413-B8BA-4A6C-B265-7F3B89009895}" type="presParOf" srcId="{38199949-9C51-49DE-956D-0775B9784CC1}" destId="{8BD60B3C-2E3B-43BE-895C-5A51158CFB0D}" srcOrd="8" destOrd="0" presId="urn:microsoft.com/office/officeart/2005/8/layout/list1"/>
    <dgm:cxn modelId="{240C39D0-DECB-4C69-AA76-E4DB70394BB6}" type="presParOf" srcId="{8BD60B3C-2E3B-43BE-895C-5A51158CFB0D}" destId="{68D9066A-7DAF-444A-BDEE-6C754F9A0193}" srcOrd="0" destOrd="0" presId="urn:microsoft.com/office/officeart/2005/8/layout/list1"/>
    <dgm:cxn modelId="{64B94ECC-6A89-4211-8412-79D040EFB39D}" type="presParOf" srcId="{8BD60B3C-2E3B-43BE-895C-5A51158CFB0D}" destId="{51DBE233-B0E8-40A4-9152-5FF6E353A2BB}" srcOrd="1" destOrd="0" presId="urn:microsoft.com/office/officeart/2005/8/layout/list1"/>
    <dgm:cxn modelId="{5BE3F0D8-1E91-4E51-A2B0-9A9BF69AD1AD}" type="presParOf" srcId="{38199949-9C51-49DE-956D-0775B9784CC1}" destId="{3521B536-C1F0-4881-9907-2E4379CAA3C8}" srcOrd="9" destOrd="0" presId="urn:microsoft.com/office/officeart/2005/8/layout/list1"/>
    <dgm:cxn modelId="{FD96B081-028E-49CA-89A1-A7CDBF4E5B34}" type="presParOf" srcId="{38199949-9C51-49DE-956D-0775B9784CC1}" destId="{2FF5B16F-B138-4EE9-84E0-12A2380D2FD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DB522-8886-414C-AD35-D1E38264FA6B}" type="doc">
      <dgm:prSet loTypeId="urn:microsoft.com/office/officeart/2005/8/layout/target3" loCatId="relationship" qsTypeId="urn:microsoft.com/office/officeart/2005/8/quickstyle/3d8" qsCatId="3D" csTypeId="urn:microsoft.com/office/officeart/2005/8/colors/colorful1#1" csCatId="colorful" phldr="1"/>
      <dgm:spPr/>
      <dgm:t>
        <a:bodyPr/>
        <a:lstStyle/>
        <a:p>
          <a:endParaRPr lang="it-IT"/>
        </a:p>
      </dgm:t>
    </dgm:pt>
    <dgm:pt modelId="{8B8C44DA-51EC-47E1-9DB7-39300F034301}">
      <dgm:prSet phldrT="[Testo]"/>
      <dgm:spPr/>
      <dgm:t>
        <a:bodyPr/>
        <a:lstStyle/>
        <a:p>
          <a:r>
            <a:rPr lang="it-IT" dirty="0" smtClean="0">
              <a:solidFill>
                <a:srgbClr val="C00000"/>
              </a:solidFill>
              <a:latin typeface="Berlin Sans FB Demi" pitchFamily="34" charset="0"/>
            </a:rPr>
            <a:t>SABER</a:t>
          </a:r>
        </a:p>
      </dgm:t>
    </dgm:pt>
    <dgm:pt modelId="{25AA76D2-CD8B-4F03-B7A6-752E5BA7147F}" type="parTrans" cxnId="{8D87ECA2-10FD-46EF-ACB3-0D2C419A629E}">
      <dgm:prSet/>
      <dgm:spPr/>
      <dgm:t>
        <a:bodyPr/>
        <a:lstStyle/>
        <a:p>
          <a:endParaRPr lang="it-IT"/>
        </a:p>
      </dgm:t>
    </dgm:pt>
    <dgm:pt modelId="{12894793-1E11-4517-9789-00E4655B78FE}" type="sibTrans" cxnId="{8D87ECA2-10FD-46EF-ACB3-0D2C419A629E}">
      <dgm:prSet/>
      <dgm:spPr/>
      <dgm:t>
        <a:bodyPr/>
        <a:lstStyle/>
        <a:p>
          <a:endParaRPr lang="it-IT"/>
        </a:p>
      </dgm:t>
    </dgm:pt>
    <dgm:pt modelId="{E0CAB2A5-B280-4D03-8398-86BCB8A83AFF}">
      <dgm:prSet phldrT="[Testo]" custT="1"/>
      <dgm:spPr/>
      <dgm:t>
        <a:bodyPr/>
        <a:lstStyle/>
        <a:p>
          <a:r>
            <a:rPr lang="it-IT" sz="2800" dirty="0" smtClean="0">
              <a:solidFill>
                <a:schemeClr val="accent3">
                  <a:lumMod val="50000"/>
                </a:schemeClr>
              </a:solidFill>
              <a:latin typeface="Berlin Sans FB Demi" pitchFamily="34" charset="0"/>
            </a:rPr>
            <a:t>SABER HACER</a:t>
          </a:r>
        </a:p>
      </dgm:t>
    </dgm:pt>
    <dgm:pt modelId="{5ACB671F-4EB7-4D08-A79B-51236747AF3A}" type="parTrans" cxnId="{7269C15E-0F76-41A4-9F5E-5F02D0E5D48D}">
      <dgm:prSet/>
      <dgm:spPr/>
      <dgm:t>
        <a:bodyPr/>
        <a:lstStyle/>
        <a:p>
          <a:endParaRPr lang="it-IT"/>
        </a:p>
      </dgm:t>
    </dgm:pt>
    <dgm:pt modelId="{0B470C66-E585-48EB-AD4D-9355851762EA}" type="sibTrans" cxnId="{7269C15E-0F76-41A4-9F5E-5F02D0E5D48D}">
      <dgm:prSet/>
      <dgm:spPr/>
      <dgm:t>
        <a:bodyPr/>
        <a:lstStyle/>
        <a:p>
          <a:endParaRPr lang="it-IT"/>
        </a:p>
      </dgm:t>
    </dgm:pt>
    <dgm:pt modelId="{B592FDC2-DD14-4335-BB99-39176D8956F2}">
      <dgm:prSet phldrT="[Testo]" custT="1"/>
      <dgm:spPr/>
      <dgm:t>
        <a:bodyPr/>
        <a:lstStyle/>
        <a:p>
          <a:r>
            <a:rPr lang="it-IT" sz="2600" dirty="0" smtClean="0">
              <a:solidFill>
                <a:schemeClr val="accent4">
                  <a:lumMod val="50000"/>
                </a:schemeClr>
              </a:solidFill>
              <a:latin typeface="Berlin Sans FB Demi" pitchFamily="34" charset="0"/>
            </a:rPr>
            <a:t> SABER SER</a:t>
          </a:r>
          <a:endParaRPr lang="it-IT" sz="2600" dirty="0">
            <a:solidFill>
              <a:schemeClr val="accent4">
                <a:lumMod val="50000"/>
              </a:schemeClr>
            </a:solidFill>
            <a:latin typeface="Berlin Sans FB Demi" pitchFamily="34" charset="0"/>
          </a:endParaRPr>
        </a:p>
      </dgm:t>
    </dgm:pt>
    <dgm:pt modelId="{ABF30D31-BD6E-4292-8009-967EB46EF9B5}" type="parTrans" cxnId="{ABD963A9-B6A2-4E3C-92C6-16EF9D7FD82F}">
      <dgm:prSet/>
      <dgm:spPr/>
      <dgm:t>
        <a:bodyPr/>
        <a:lstStyle/>
        <a:p>
          <a:endParaRPr lang="it-IT"/>
        </a:p>
      </dgm:t>
    </dgm:pt>
    <dgm:pt modelId="{3BFBAAF6-7A11-40B0-BA6C-A08AC51974F4}" type="sibTrans" cxnId="{ABD963A9-B6A2-4E3C-92C6-16EF9D7FD82F}">
      <dgm:prSet/>
      <dgm:spPr/>
      <dgm:t>
        <a:bodyPr/>
        <a:lstStyle/>
        <a:p>
          <a:endParaRPr lang="it-IT"/>
        </a:p>
      </dgm:t>
    </dgm:pt>
    <dgm:pt modelId="{67440771-9366-4E2D-A34E-E0D440813B67}">
      <dgm:prSet custT="1"/>
      <dgm:spPr/>
      <dgm:t>
        <a:bodyPr/>
        <a:lstStyle/>
        <a:p>
          <a:r>
            <a:rPr lang="it-IT" sz="2400" dirty="0" smtClean="0">
              <a:solidFill>
                <a:srgbClr val="0070C0"/>
              </a:solidFill>
              <a:latin typeface="Berlin Sans FB Demi" pitchFamily="34" charset="0"/>
            </a:rPr>
            <a:t>SABER VIVIR EN COMUNIÓN</a:t>
          </a:r>
        </a:p>
      </dgm:t>
    </dgm:pt>
    <dgm:pt modelId="{DBD8B3BF-0D4E-4930-A9EE-E42860F5D696}" type="parTrans" cxnId="{20C8D434-94D6-41C8-83B8-D5365DE9E2C6}">
      <dgm:prSet/>
      <dgm:spPr/>
      <dgm:t>
        <a:bodyPr/>
        <a:lstStyle/>
        <a:p>
          <a:endParaRPr lang="it-IT"/>
        </a:p>
      </dgm:t>
    </dgm:pt>
    <dgm:pt modelId="{9FF58266-088C-4577-96B4-BA0D95CA5831}" type="sibTrans" cxnId="{20C8D434-94D6-41C8-83B8-D5365DE9E2C6}">
      <dgm:prSet/>
      <dgm:spPr/>
      <dgm:t>
        <a:bodyPr/>
        <a:lstStyle/>
        <a:p>
          <a:endParaRPr lang="it-IT"/>
        </a:p>
      </dgm:t>
    </dgm:pt>
    <dgm:pt modelId="{3AD60D5B-4D26-4D53-8B5D-0DFFD35BC3E1}" type="pres">
      <dgm:prSet presAssocID="{2C6DB522-8886-414C-AD35-D1E38264FA6B}" presName="Name0" presStyleCnt="0">
        <dgm:presLayoutVars>
          <dgm:chMax val="7"/>
          <dgm:dir/>
          <dgm:animLvl val="lvl"/>
          <dgm:resizeHandles val="exact"/>
        </dgm:presLayoutVars>
      </dgm:prSet>
      <dgm:spPr/>
      <dgm:t>
        <a:bodyPr/>
        <a:lstStyle/>
        <a:p>
          <a:endParaRPr lang="it-IT"/>
        </a:p>
      </dgm:t>
    </dgm:pt>
    <dgm:pt modelId="{15B1DB58-DA4B-4C95-B90E-2D294E611FEA}" type="pres">
      <dgm:prSet presAssocID="{8B8C44DA-51EC-47E1-9DB7-39300F034301}" presName="circle1" presStyleLbl="node1" presStyleIdx="0" presStyleCnt="4"/>
      <dgm:spPr/>
    </dgm:pt>
    <dgm:pt modelId="{B3510489-A32E-4D1F-8DC1-37CB1022F941}" type="pres">
      <dgm:prSet presAssocID="{8B8C44DA-51EC-47E1-9DB7-39300F034301}" presName="space" presStyleCnt="0"/>
      <dgm:spPr/>
    </dgm:pt>
    <dgm:pt modelId="{2401467A-9367-434E-93BD-65213F1C5649}" type="pres">
      <dgm:prSet presAssocID="{8B8C44DA-51EC-47E1-9DB7-39300F034301}" presName="rect1" presStyleLbl="alignAcc1" presStyleIdx="0" presStyleCnt="4"/>
      <dgm:spPr/>
      <dgm:t>
        <a:bodyPr/>
        <a:lstStyle/>
        <a:p>
          <a:endParaRPr lang="it-IT"/>
        </a:p>
      </dgm:t>
    </dgm:pt>
    <dgm:pt modelId="{0D100EE0-89E6-44F6-AC2C-20EFE40A939A}" type="pres">
      <dgm:prSet presAssocID="{E0CAB2A5-B280-4D03-8398-86BCB8A83AFF}" presName="vertSpace2" presStyleLbl="node1" presStyleIdx="0" presStyleCnt="4"/>
      <dgm:spPr/>
    </dgm:pt>
    <dgm:pt modelId="{2338EAA0-DAA8-4BB4-A558-9A33468AF96D}" type="pres">
      <dgm:prSet presAssocID="{E0CAB2A5-B280-4D03-8398-86BCB8A83AFF}" presName="circle2" presStyleLbl="node1" presStyleIdx="1" presStyleCnt="4"/>
      <dgm:spPr/>
    </dgm:pt>
    <dgm:pt modelId="{1BD0C1B7-CCA3-42DA-BB8C-DDCF168B4F81}" type="pres">
      <dgm:prSet presAssocID="{E0CAB2A5-B280-4D03-8398-86BCB8A83AFF}" presName="rect2" presStyleLbl="alignAcc1" presStyleIdx="1" presStyleCnt="4"/>
      <dgm:spPr/>
      <dgm:t>
        <a:bodyPr/>
        <a:lstStyle/>
        <a:p>
          <a:endParaRPr lang="it-IT"/>
        </a:p>
      </dgm:t>
    </dgm:pt>
    <dgm:pt modelId="{9DC08DEC-BC4F-4ED1-BA8A-56F2FBEC0D16}" type="pres">
      <dgm:prSet presAssocID="{B592FDC2-DD14-4335-BB99-39176D8956F2}" presName="vertSpace3" presStyleLbl="node1" presStyleIdx="1" presStyleCnt="4"/>
      <dgm:spPr/>
    </dgm:pt>
    <dgm:pt modelId="{83661549-BE5B-49BE-8AD7-23BBC49A8440}" type="pres">
      <dgm:prSet presAssocID="{B592FDC2-DD14-4335-BB99-39176D8956F2}" presName="circle3" presStyleLbl="node1" presStyleIdx="2" presStyleCnt="4"/>
      <dgm:spPr/>
    </dgm:pt>
    <dgm:pt modelId="{F5F2D867-607B-4E62-A1D6-7B0E310D430F}" type="pres">
      <dgm:prSet presAssocID="{B592FDC2-DD14-4335-BB99-39176D8956F2}" presName="rect3" presStyleLbl="alignAcc1" presStyleIdx="2" presStyleCnt="4" custLinFactNeighborX="0" custLinFactNeighborY="3927"/>
      <dgm:spPr/>
      <dgm:t>
        <a:bodyPr/>
        <a:lstStyle/>
        <a:p>
          <a:endParaRPr lang="it-IT"/>
        </a:p>
      </dgm:t>
    </dgm:pt>
    <dgm:pt modelId="{1E0740D7-EE9B-470E-8B95-BA4E058B8A40}" type="pres">
      <dgm:prSet presAssocID="{67440771-9366-4E2D-A34E-E0D440813B67}" presName="vertSpace4" presStyleLbl="node1" presStyleIdx="2" presStyleCnt="4"/>
      <dgm:spPr/>
    </dgm:pt>
    <dgm:pt modelId="{9F85F016-16AC-456F-A89B-F733AD5CE7DF}" type="pres">
      <dgm:prSet presAssocID="{67440771-9366-4E2D-A34E-E0D440813B67}" presName="circle4" presStyleLbl="node1" presStyleIdx="3" presStyleCnt="4"/>
      <dgm:spPr/>
    </dgm:pt>
    <dgm:pt modelId="{F3F065AD-0437-4D5E-9FED-78EC76A310C5}" type="pres">
      <dgm:prSet presAssocID="{67440771-9366-4E2D-A34E-E0D440813B67}" presName="rect4" presStyleLbl="alignAcc1" presStyleIdx="3" presStyleCnt="4"/>
      <dgm:spPr/>
      <dgm:t>
        <a:bodyPr/>
        <a:lstStyle/>
        <a:p>
          <a:endParaRPr lang="it-IT"/>
        </a:p>
      </dgm:t>
    </dgm:pt>
    <dgm:pt modelId="{85C2FA30-9CFB-4253-83CB-7207324F8EDB}" type="pres">
      <dgm:prSet presAssocID="{8B8C44DA-51EC-47E1-9DB7-39300F034301}" presName="rect1ParTxNoCh" presStyleLbl="alignAcc1" presStyleIdx="3" presStyleCnt="4">
        <dgm:presLayoutVars>
          <dgm:chMax val="1"/>
          <dgm:bulletEnabled val="1"/>
        </dgm:presLayoutVars>
      </dgm:prSet>
      <dgm:spPr/>
      <dgm:t>
        <a:bodyPr/>
        <a:lstStyle/>
        <a:p>
          <a:endParaRPr lang="it-IT"/>
        </a:p>
      </dgm:t>
    </dgm:pt>
    <dgm:pt modelId="{0E44DCD6-DEF5-47ED-9AD2-068CD5CBD9B6}" type="pres">
      <dgm:prSet presAssocID="{E0CAB2A5-B280-4D03-8398-86BCB8A83AFF}" presName="rect2ParTxNoCh" presStyleLbl="alignAcc1" presStyleIdx="3" presStyleCnt="4">
        <dgm:presLayoutVars>
          <dgm:chMax val="1"/>
          <dgm:bulletEnabled val="1"/>
        </dgm:presLayoutVars>
      </dgm:prSet>
      <dgm:spPr/>
      <dgm:t>
        <a:bodyPr/>
        <a:lstStyle/>
        <a:p>
          <a:endParaRPr lang="it-IT"/>
        </a:p>
      </dgm:t>
    </dgm:pt>
    <dgm:pt modelId="{C2B19A93-939F-4675-8028-D4F4EEB6CBC3}" type="pres">
      <dgm:prSet presAssocID="{B592FDC2-DD14-4335-BB99-39176D8956F2}" presName="rect3ParTxNoCh" presStyleLbl="alignAcc1" presStyleIdx="3" presStyleCnt="4">
        <dgm:presLayoutVars>
          <dgm:chMax val="1"/>
          <dgm:bulletEnabled val="1"/>
        </dgm:presLayoutVars>
      </dgm:prSet>
      <dgm:spPr/>
      <dgm:t>
        <a:bodyPr/>
        <a:lstStyle/>
        <a:p>
          <a:endParaRPr lang="it-IT"/>
        </a:p>
      </dgm:t>
    </dgm:pt>
    <dgm:pt modelId="{E13E85B1-B3DC-4586-8507-550767599973}" type="pres">
      <dgm:prSet presAssocID="{67440771-9366-4E2D-A34E-E0D440813B67}" presName="rect4ParTxNoCh" presStyleLbl="alignAcc1" presStyleIdx="3" presStyleCnt="4">
        <dgm:presLayoutVars>
          <dgm:chMax val="1"/>
          <dgm:bulletEnabled val="1"/>
        </dgm:presLayoutVars>
      </dgm:prSet>
      <dgm:spPr/>
      <dgm:t>
        <a:bodyPr/>
        <a:lstStyle/>
        <a:p>
          <a:endParaRPr lang="it-IT"/>
        </a:p>
      </dgm:t>
    </dgm:pt>
  </dgm:ptLst>
  <dgm:cxnLst>
    <dgm:cxn modelId="{20C8D434-94D6-41C8-83B8-D5365DE9E2C6}" srcId="{2C6DB522-8886-414C-AD35-D1E38264FA6B}" destId="{67440771-9366-4E2D-A34E-E0D440813B67}" srcOrd="3" destOrd="0" parTransId="{DBD8B3BF-0D4E-4930-A9EE-E42860F5D696}" sibTransId="{9FF58266-088C-4577-96B4-BA0D95CA5831}"/>
    <dgm:cxn modelId="{99FC8DC7-C90E-4065-9B3C-C4EE6A33CD62}" type="presOf" srcId="{67440771-9366-4E2D-A34E-E0D440813B67}" destId="{E13E85B1-B3DC-4586-8507-550767599973}" srcOrd="1" destOrd="0" presId="urn:microsoft.com/office/officeart/2005/8/layout/target3"/>
    <dgm:cxn modelId="{D658BCEA-A327-4531-B11B-3EE541818131}" type="presOf" srcId="{8B8C44DA-51EC-47E1-9DB7-39300F034301}" destId="{2401467A-9367-434E-93BD-65213F1C5649}" srcOrd="0" destOrd="0" presId="urn:microsoft.com/office/officeart/2005/8/layout/target3"/>
    <dgm:cxn modelId="{8D87ECA2-10FD-46EF-ACB3-0D2C419A629E}" srcId="{2C6DB522-8886-414C-AD35-D1E38264FA6B}" destId="{8B8C44DA-51EC-47E1-9DB7-39300F034301}" srcOrd="0" destOrd="0" parTransId="{25AA76D2-CD8B-4F03-B7A6-752E5BA7147F}" sibTransId="{12894793-1E11-4517-9789-00E4655B78FE}"/>
    <dgm:cxn modelId="{5A15F38F-858F-4B30-A5E7-900DC5FD3C61}" type="presOf" srcId="{2C6DB522-8886-414C-AD35-D1E38264FA6B}" destId="{3AD60D5B-4D26-4D53-8B5D-0DFFD35BC3E1}" srcOrd="0" destOrd="0" presId="urn:microsoft.com/office/officeart/2005/8/layout/target3"/>
    <dgm:cxn modelId="{08862762-CD1E-4C91-8966-C97070A52C24}" type="presOf" srcId="{B592FDC2-DD14-4335-BB99-39176D8956F2}" destId="{F5F2D867-607B-4E62-A1D6-7B0E310D430F}" srcOrd="0" destOrd="0" presId="urn:microsoft.com/office/officeart/2005/8/layout/target3"/>
    <dgm:cxn modelId="{CE487A4D-9677-4712-9706-0C3272BBE672}" type="presOf" srcId="{B592FDC2-DD14-4335-BB99-39176D8956F2}" destId="{C2B19A93-939F-4675-8028-D4F4EEB6CBC3}" srcOrd="1" destOrd="0" presId="urn:microsoft.com/office/officeart/2005/8/layout/target3"/>
    <dgm:cxn modelId="{C75468C5-A0DC-487C-8E1E-CFB09E59A44B}" type="presOf" srcId="{67440771-9366-4E2D-A34E-E0D440813B67}" destId="{F3F065AD-0437-4D5E-9FED-78EC76A310C5}" srcOrd="0" destOrd="0" presId="urn:microsoft.com/office/officeart/2005/8/layout/target3"/>
    <dgm:cxn modelId="{9AEB74CE-7257-4E6C-96B7-1AE43A2215B8}" type="presOf" srcId="{E0CAB2A5-B280-4D03-8398-86BCB8A83AFF}" destId="{0E44DCD6-DEF5-47ED-9AD2-068CD5CBD9B6}" srcOrd="1" destOrd="0" presId="urn:microsoft.com/office/officeart/2005/8/layout/target3"/>
    <dgm:cxn modelId="{ABD963A9-B6A2-4E3C-92C6-16EF9D7FD82F}" srcId="{2C6DB522-8886-414C-AD35-D1E38264FA6B}" destId="{B592FDC2-DD14-4335-BB99-39176D8956F2}" srcOrd="2" destOrd="0" parTransId="{ABF30D31-BD6E-4292-8009-967EB46EF9B5}" sibTransId="{3BFBAAF6-7A11-40B0-BA6C-A08AC51974F4}"/>
    <dgm:cxn modelId="{7269C15E-0F76-41A4-9F5E-5F02D0E5D48D}" srcId="{2C6DB522-8886-414C-AD35-D1E38264FA6B}" destId="{E0CAB2A5-B280-4D03-8398-86BCB8A83AFF}" srcOrd="1" destOrd="0" parTransId="{5ACB671F-4EB7-4D08-A79B-51236747AF3A}" sibTransId="{0B470C66-E585-48EB-AD4D-9355851762EA}"/>
    <dgm:cxn modelId="{D89CA12E-0AE3-453B-A50E-BBB52868D60C}" type="presOf" srcId="{E0CAB2A5-B280-4D03-8398-86BCB8A83AFF}" destId="{1BD0C1B7-CCA3-42DA-BB8C-DDCF168B4F81}" srcOrd="0" destOrd="0" presId="urn:microsoft.com/office/officeart/2005/8/layout/target3"/>
    <dgm:cxn modelId="{C5FE684D-E878-4945-9728-662CD97091AF}" type="presOf" srcId="{8B8C44DA-51EC-47E1-9DB7-39300F034301}" destId="{85C2FA30-9CFB-4253-83CB-7207324F8EDB}" srcOrd="1" destOrd="0" presId="urn:microsoft.com/office/officeart/2005/8/layout/target3"/>
    <dgm:cxn modelId="{65006434-138B-45B6-9182-8AB8FD698851}" type="presParOf" srcId="{3AD60D5B-4D26-4D53-8B5D-0DFFD35BC3E1}" destId="{15B1DB58-DA4B-4C95-B90E-2D294E611FEA}" srcOrd="0" destOrd="0" presId="urn:microsoft.com/office/officeart/2005/8/layout/target3"/>
    <dgm:cxn modelId="{C9A1DB62-27E5-4930-BB67-6EEFF8692B51}" type="presParOf" srcId="{3AD60D5B-4D26-4D53-8B5D-0DFFD35BC3E1}" destId="{B3510489-A32E-4D1F-8DC1-37CB1022F941}" srcOrd="1" destOrd="0" presId="urn:microsoft.com/office/officeart/2005/8/layout/target3"/>
    <dgm:cxn modelId="{3DCF255F-4314-4A64-BC05-B552D939CA3E}" type="presParOf" srcId="{3AD60D5B-4D26-4D53-8B5D-0DFFD35BC3E1}" destId="{2401467A-9367-434E-93BD-65213F1C5649}" srcOrd="2" destOrd="0" presId="urn:microsoft.com/office/officeart/2005/8/layout/target3"/>
    <dgm:cxn modelId="{EDD75509-ADFD-4560-95FF-98BF4499002C}" type="presParOf" srcId="{3AD60D5B-4D26-4D53-8B5D-0DFFD35BC3E1}" destId="{0D100EE0-89E6-44F6-AC2C-20EFE40A939A}" srcOrd="3" destOrd="0" presId="urn:microsoft.com/office/officeart/2005/8/layout/target3"/>
    <dgm:cxn modelId="{598A166B-6F2D-4F60-9640-0DD1364A1737}" type="presParOf" srcId="{3AD60D5B-4D26-4D53-8B5D-0DFFD35BC3E1}" destId="{2338EAA0-DAA8-4BB4-A558-9A33468AF96D}" srcOrd="4" destOrd="0" presId="urn:microsoft.com/office/officeart/2005/8/layout/target3"/>
    <dgm:cxn modelId="{8EE66574-C02D-4F4C-900D-13A4EFC1F39D}" type="presParOf" srcId="{3AD60D5B-4D26-4D53-8B5D-0DFFD35BC3E1}" destId="{1BD0C1B7-CCA3-42DA-BB8C-DDCF168B4F81}" srcOrd="5" destOrd="0" presId="urn:microsoft.com/office/officeart/2005/8/layout/target3"/>
    <dgm:cxn modelId="{52A32AB6-C401-4023-80DC-AFEB5BC3F325}" type="presParOf" srcId="{3AD60D5B-4D26-4D53-8B5D-0DFFD35BC3E1}" destId="{9DC08DEC-BC4F-4ED1-BA8A-56F2FBEC0D16}" srcOrd="6" destOrd="0" presId="urn:microsoft.com/office/officeart/2005/8/layout/target3"/>
    <dgm:cxn modelId="{DF660201-9D73-48A1-8FCB-695E369DE93C}" type="presParOf" srcId="{3AD60D5B-4D26-4D53-8B5D-0DFFD35BC3E1}" destId="{83661549-BE5B-49BE-8AD7-23BBC49A8440}" srcOrd="7" destOrd="0" presId="urn:microsoft.com/office/officeart/2005/8/layout/target3"/>
    <dgm:cxn modelId="{0D8101CD-ECCD-43F5-968F-1C0BCF5BA248}" type="presParOf" srcId="{3AD60D5B-4D26-4D53-8B5D-0DFFD35BC3E1}" destId="{F5F2D867-607B-4E62-A1D6-7B0E310D430F}" srcOrd="8" destOrd="0" presId="urn:microsoft.com/office/officeart/2005/8/layout/target3"/>
    <dgm:cxn modelId="{D57982C9-0BDF-49C2-A8E6-C39B56313B2D}" type="presParOf" srcId="{3AD60D5B-4D26-4D53-8B5D-0DFFD35BC3E1}" destId="{1E0740D7-EE9B-470E-8B95-BA4E058B8A40}" srcOrd="9" destOrd="0" presId="urn:microsoft.com/office/officeart/2005/8/layout/target3"/>
    <dgm:cxn modelId="{92B450FD-0BEC-4034-BC78-96E1CC785A68}" type="presParOf" srcId="{3AD60D5B-4D26-4D53-8B5D-0DFFD35BC3E1}" destId="{9F85F016-16AC-456F-A89B-F733AD5CE7DF}" srcOrd="10" destOrd="0" presId="urn:microsoft.com/office/officeart/2005/8/layout/target3"/>
    <dgm:cxn modelId="{66A69456-134E-4D2B-9588-BA3E0BE7FF84}" type="presParOf" srcId="{3AD60D5B-4D26-4D53-8B5D-0DFFD35BC3E1}" destId="{F3F065AD-0437-4D5E-9FED-78EC76A310C5}" srcOrd="11" destOrd="0" presId="urn:microsoft.com/office/officeart/2005/8/layout/target3"/>
    <dgm:cxn modelId="{9FB782A8-27AF-482D-9F8C-0D812F24F232}" type="presParOf" srcId="{3AD60D5B-4D26-4D53-8B5D-0DFFD35BC3E1}" destId="{85C2FA30-9CFB-4253-83CB-7207324F8EDB}" srcOrd="12" destOrd="0" presId="urn:microsoft.com/office/officeart/2005/8/layout/target3"/>
    <dgm:cxn modelId="{BBCA33D9-6C67-434E-88BB-67A6DEE3B3AA}" type="presParOf" srcId="{3AD60D5B-4D26-4D53-8B5D-0DFFD35BC3E1}" destId="{0E44DCD6-DEF5-47ED-9AD2-068CD5CBD9B6}" srcOrd="13" destOrd="0" presId="urn:microsoft.com/office/officeart/2005/8/layout/target3"/>
    <dgm:cxn modelId="{3948C6EE-361B-44F2-9ADD-EAD58681C7FC}" type="presParOf" srcId="{3AD60D5B-4D26-4D53-8B5D-0DFFD35BC3E1}" destId="{C2B19A93-939F-4675-8028-D4F4EEB6CBC3}" srcOrd="14" destOrd="0" presId="urn:microsoft.com/office/officeart/2005/8/layout/target3"/>
    <dgm:cxn modelId="{0B2DAB69-52FB-4913-A3D0-E01CE3F51D19}" type="presParOf" srcId="{3AD60D5B-4D26-4D53-8B5D-0DFFD35BC3E1}" destId="{E13E85B1-B3DC-4586-8507-550767599973}" srcOrd="15"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EE41E-C63D-4F63-9C83-033814D2D765}" type="doc">
      <dgm:prSet loTypeId="urn:microsoft.com/office/officeart/2005/8/layout/lProcess3" loCatId="process" qsTypeId="urn:microsoft.com/office/officeart/2005/8/quickstyle/3d2" qsCatId="3D" csTypeId="urn:microsoft.com/office/officeart/2005/8/colors/colorful1#2" csCatId="colorful" phldr="1"/>
      <dgm:spPr/>
      <dgm:t>
        <a:bodyPr/>
        <a:lstStyle/>
        <a:p>
          <a:endParaRPr lang="it-IT"/>
        </a:p>
      </dgm:t>
    </dgm:pt>
    <dgm:pt modelId="{8617B552-D5C3-4653-B717-41EC57604C44}">
      <dgm:prSet phldrT="[Testo]" custT="1"/>
      <dgm:spPr/>
      <dgm:t>
        <a:bodyPr/>
        <a:lstStyle/>
        <a:p>
          <a:r>
            <a:rPr lang="it-IT" sz="2100" b="0" dirty="0" smtClean="0">
              <a:latin typeface="Berlin Sans FB Demi" pitchFamily="34" charset="0"/>
            </a:rPr>
            <a:t>SABER</a:t>
          </a:r>
          <a:endParaRPr lang="it-IT" sz="2100" b="0" dirty="0">
            <a:latin typeface="Berlin Sans FB Demi" pitchFamily="34" charset="0"/>
          </a:endParaRPr>
        </a:p>
      </dgm:t>
    </dgm:pt>
    <dgm:pt modelId="{6E121F23-B02E-483C-94D3-1757A42E44DF}" type="parTrans" cxnId="{465DAF73-C2F1-4EB2-83AC-2483CB17E131}">
      <dgm:prSet/>
      <dgm:spPr/>
      <dgm:t>
        <a:bodyPr/>
        <a:lstStyle/>
        <a:p>
          <a:endParaRPr lang="it-IT"/>
        </a:p>
      </dgm:t>
    </dgm:pt>
    <dgm:pt modelId="{55D4B419-CE7D-4831-9FF6-71B3F4A7C5FF}" type="sibTrans" cxnId="{465DAF73-C2F1-4EB2-83AC-2483CB17E131}">
      <dgm:prSet/>
      <dgm:spPr/>
      <dgm:t>
        <a:bodyPr/>
        <a:lstStyle/>
        <a:p>
          <a:endParaRPr lang="it-IT"/>
        </a:p>
      </dgm:t>
    </dgm:pt>
    <dgm:pt modelId="{1A242AF5-4DDA-4695-BC58-27D45C121124}">
      <dgm:prSet phldrT="[Testo]"/>
      <dgm:spPr/>
      <dgm:t>
        <a:bodyPr/>
        <a:lstStyle/>
        <a:p>
          <a:r>
            <a:rPr lang="it-IT" i="1" dirty="0" smtClean="0"/>
            <a:t>TIENE COMO OBJETIVO</a:t>
          </a:r>
          <a:endParaRPr lang="it-IT" i="1" dirty="0"/>
        </a:p>
      </dgm:t>
    </dgm:pt>
    <dgm:pt modelId="{BFB2DBBC-CE42-4CFF-8CB1-549713788E64}" type="parTrans" cxnId="{093CE181-DB29-4743-B5E9-7684D8B3A67D}">
      <dgm:prSet/>
      <dgm:spPr/>
      <dgm:t>
        <a:bodyPr/>
        <a:lstStyle/>
        <a:p>
          <a:endParaRPr lang="it-IT"/>
        </a:p>
      </dgm:t>
    </dgm:pt>
    <dgm:pt modelId="{6637A8F0-96DC-457C-AE61-0C1FECB30B96}" type="sibTrans" cxnId="{093CE181-DB29-4743-B5E9-7684D8B3A67D}">
      <dgm:prSet/>
      <dgm:spPr/>
      <dgm:t>
        <a:bodyPr/>
        <a:lstStyle/>
        <a:p>
          <a:endParaRPr lang="it-IT"/>
        </a:p>
      </dgm:t>
    </dgm:pt>
    <dgm:pt modelId="{3CDA7E05-F946-482B-B237-A710ED887F38}">
      <dgm:prSet phldrT="[Testo]" custT="1"/>
      <dgm:spPr/>
      <dgm:t>
        <a:bodyPr/>
        <a:lstStyle/>
        <a:p>
          <a:r>
            <a:rPr lang="it-IT" sz="1600" dirty="0" smtClean="0">
              <a:solidFill>
                <a:srgbClr val="C00000"/>
              </a:solidFill>
              <a:latin typeface="Berlin Sans FB Demi" pitchFamily="34" charset="0"/>
            </a:rPr>
            <a:t>EL CONOCIMIENTO</a:t>
          </a:r>
          <a:endParaRPr lang="it-IT" sz="1600" dirty="0">
            <a:solidFill>
              <a:srgbClr val="C00000"/>
            </a:solidFill>
            <a:latin typeface="Berlin Sans FB Demi" pitchFamily="34" charset="0"/>
          </a:endParaRPr>
        </a:p>
      </dgm:t>
    </dgm:pt>
    <dgm:pt modelId="{60806883-B5A0-4C26-8AEB-4F57ACACD176}" type="parTrans" cxnId="{4515B11F-4AB7-458E-919F-5CC4D1DDDA3E}">
      <dgm:prSet/>
      <dgm:spPr/>
      <dgm:t>
        <a:bodyPr/>
        <a:lstStyle/>
        <a:p>
          <a:endParaRPr lang="it-IT"/>
        </a:p>
      </dgm:t>
    </dgm:pt>
    <dgm:pt modelId="{A56BB705-F6A3-47BD-86EE-E868244E3775}" type="sibTrans" cxnId="{4515B11F-4AB7-458E-919F-5CC4D1DDDA3E}">
      <dgm:prSet/>
      <dgm:spPr/>
      <dgm:t>
        <a:bodyPr/>
        <a:lstStyle/>
        <a:p>
          <a:endParaRPr lang="it-IT"/>
        </a:p>
      </dgm:t>
    </dgm:pt>
    <dgm:pt modelId="{C7C7D5B8-46DB-4A9B-8B11-9F3E1EF87F2E}">
      <dgm:prSet phldrT="[Testo]" custT="1"/>
      <dgm:spPr/>
      <dgm:t>
        <a:bodyPr/>
        <a:lstStyle/>
        <a:p>
          <a:r>
            <a:rPr lang="it-IT" sz="2100" b="1" dirty="0" smtClean="0">
              <a:latin typeface="Berlin Sans FB Demi" pitchFamily="34" charset="0"/>
            </a:rPr>
            <a:t>SABER SER</a:t>
          </a:r>
          <a:endParaRPr lang="it-IT" sz="2100" b="1" dirty="0">
            <a:latin typeface="Berlin Sans FB Demi" pitchFamily="34" charset="0"/>
          </a:endParaRPr>
        </a:p>
      </dgm:t>
    </dgm:pt>
    <dgm:pt modelId="{E4450F73-B619-4543-A4F4-1788AD313286}" type="parTrans" cxnId="{4322D8B5-DC65-4765-8281-4B626EED4F73}">
      <dgm:prSet/>
      <dgm:spPr/>
      <dgm:t>
        <a:bodyPr/>
        <a:lstStyle/>
        <a:p>
          <a:endParaRPr lang="it-IT"/>
        </a:p>
      </dgm:t>
    </dgm:pt>
    <dgm:pt modelId="{FDEBBEF1-2B22-4793-8D05-A5B5DD9C494D}" type="sibTrans" cxnId="{4322D8B5-DC65-4765-8281-4B626EED4F73}">
      <dgm:prSet/>
      <dgm:spPr/>
      <dgm:t>
        <a:bodyPr/>
        <a:lstStyle/>
        <a:p>
          <a:endParaRPr lang="it-IT"/>
        </a:p>
      </dgm:t>
    </dgm:pt>
    <dgm:pt modelId="{71ABAEFC-46C7-455B-9FF1-853811E9F9CC}">
      <dgm:prSet phldrT="[Testo]"/>
      <dgm:spPr/>
      <dgm:t>
        <a:bodyPr/>
        <a:lstStyle/>
        <a:p>
          <a:r>
            <a:rPr lang="it-IT" i="1" dirty="0" smtClean="0"/>
            <a:t>TIENE COMO OBJETIVO</a:t>
          </a:r>
          <a:endParaRPr lang="it-IT" i="1" dirty="0"/>
        </a:p>
      </dgm:t>
    </dgm:pt>
    <dgm:pt modelId="{D3362924-C657-4A4C-88CF-B6BD941257CE}" type="parTrans" cxnId="{62C580CB-A242-436E-8F1E-4B2225FA1DF6}">
      <dgm:prSet/>
      <dgm:spPr/>
      <dgm:t>
        <a:bodyPr/>
        <a:lstStyle/>
        <a:p>
          <a:endParaRPr lang="it-IT"/>
        </a:p>
      </dgm:t>
    </dgm:pt>
    <dgm:pt modelId="{4DE44F0F-1062-440B-B45E-DA15882C7180}" type="sibTrans" cxnId="{62C580CB-A242-436E-8F1E-4B2225FA1DF6}">
      <dgm:prSet/>
      <dgm:spPr/>
      <dgm:t>
        <a:bodyPr/>
        <a:lstStyle/>
        <a:p>
          <a:endParaRPr lang="it-IT"/>
        </a:p>
      </dgm:t>
    </dgm:pt>
    <dgm:pt modelId="{4258E140-C746-46B5-A6AE-B3B1F3E456F0}">
      <dgm:prSet phldrT="[Testo]"/>
      <dgm:spPr/>
      <dgm:t>
        <a:bodyPr/>
        <a:lstStyle/>
        <a:p>
          <a:r>
            <a:rPr lang="it-IT" dirty="0" smtClean="0">
              <a:solidFill>
                <a:schemeClr val="accent4">
                  <a:lumMod val="50000"/>
                </a:schemeClr>
              </a:solidFill>
              <a:latin typeface="Berlin Sans FB Demi" pitchFamily="34" charset="0"/>
            </a:rPr>
            <a:t>LOS VALORES        LAS MOTIVACIONES LAS ACTITUDES</a:t>
          </a:r>
          <a:endParaRPr lang="it-IT" dirty="0">
            <a:solidFill>
              <a:schemeClr val="accent4">
                <a:lumMod val="50000"/>
              </a:schemeClr>
            </a:solidFill>
            <a:latin typeface="Berlin Sans FB Demi" pitchFamily="34" charset="0"/>
          </a:endParaRPr>
        </a:p>
      </dgm:t>
    </dgm:pt>
    <dgm:pt modelId="{B6AB6F90-C0A9-4650-B29C-1828112A060D}" type="parTrans" cxnId="{ADCB872B-6DFD-4FE5-B277-4AC0BD9F5FEE}">
      <dgm:prSet/>
      <dgm:spPr/>
      <dgm:t>
        <a:bodyPr/>
        <a:lstStyle/>
        <a:p>
          <a:endParaRPr lang="it-IT"/>
        </a:p>
      </dgm:t>
    </dgm:pt>
    <dgm:pt modelId="{FEA75603-23FF-4625-9A37-B2041792A25E}" type="sibTrans" cxnId="{ADCB872B-6DFD-4FE5-B277-4AC0BD9F5FEE}">
      <dgm:prSet/>
      <dgm:spPr/>
      <dgm:t>
        <a:bodyPr/>
        <a:lstStyle/>
        <a:p>
          <a:endParaRPr lang="it-IT"/>
        </a:p>
      </dgm:t>
    </dgm:pt>
    <dgm:pt modelId="{2EA1A0C0-F005-4391-B91A-805A6B7E9C47}">
      <dgm:prSet phldrT="[Testo]" custT="1"/>
      <dgm:spPr/>
      <dgm:t>
        <a:bodyPr/>
        <a:lstStyle/>
        <a:p>
          <a:r>
            <a:rPr lang="it-IT" sz="1800" b="1" dirty="0" smtClean="0">
              <a:latin typeface="Berlin Sans FB Demi" pitchFamily="34" charset="0"/>
            </a:rPr>
            <a:t>SABER VIVIR EN COMUNIÓN</a:t>
          </a:r>
          <a:endParaRPr lang="it-IT" sz="1800" b="1" dirty="0">
            <a:latin typeface="Berlin Sans FB Demi" pitchFamily="34" charset="0"/>
          </a:endParaRPr>
        </a:p>
      </dgm:t>
    </dgm:pt>
    <dgm:pt modelId="{79548025-C5A0-441C-884A-0DDA0162C99A}" type="parTrans" cxnId="{CE5AEBAC-1114-4FA7-9AF8-3CC509BD61D8}">
      <dgm:prSet/>
      <dgm:spPr/>
      <dgm:t>
        <a:bodyPr/>
        <a:lstStyle/>
        <a:p>
          <a:endParaRPr lang="it-IT"/>
        </a:p>
      </dgm:t>
    </dgm:pt>
    <dgm:pt modelId="{0B0D7640-A27E-4857-BC2E-4131F0333A46}" type="sibTrans" cxnId="{CE5AEBAC-1114-4FA7-9AF8-3CC509BD61D8}">
      <dgm:prSet/>
      <dgm:spPr/>
      <dgm:t>
        <a:bodyPr/>
        <a:lstStyle/>
        <a:p>
          <a:endParaRPr lang="it-IT"/>
        </a:p>
      </dgm:t>
    </dgm:pt>
    <dgm:pt modelId="{8DA878B1-2356-43A5-91AB-E543A7AD8AA9}">
      <dgm:prSet phldrT="[Testo]"/>
      <dgm:spPr/>
      <dgm:t>
        <a:bodyPr/>
        <a:lstStyle/>
        <a:p>
          <a:r>
            <a:rPr lang="it-IT" i="1" dirty="0" smtClean="0"/>
            <a:t>TIENE COMO OBJETIVO</a:t>
          </a:r>
          <a:endParaRPr lang="it-IT" i="1" dirty="0"/>
        </a:p>
      </dgm:t>
    </dgm:pt>
    <dgm:pt modelId="{B2EBE70B-DF60-4C06-A6FF-87FAC7331E00}" type="parTrans" cxnId="{D5C08FA4-B3A0-4D66-B578-A35C738C97E8}">
      <dgm:prSet/>
      <dgm:spPr/>
      <dgm:t>
        <a:bodyPr/>
        <a:lstStyle/>
        <a:p>
          <a:endParaRPr lang="it-IT"/>
        </a:p>
      </dgm:t>
    </dgm:pt>
    <dgm:pt modelId="{16F1F7DD-78CF-4117-84E5-C9450A1811C2}" type="sibTrans" cxnId="{D5C08FA4-B3A0-4D66-B578-A35C738C97E8}">
      <dgm:prSet/>
      <dgm:spPr/>
      <dgm:t>
        <a:bodyPr/>
        <a:lstStyle/>
        <a:p>
          <a:endParaRPr lang="it-IT"/>
        </a:p>
      </dgm:t>
    </dgm:pt>
    <dgm:pt modelId="{4A085A07-6662-45C5-8347-1ED2B1D4D51F}">
      <dgm:prSet phldrT="[Testo]" custT="1"/>
      <dgm:spPr/>
      <dgm:t>
        <a:bodyPr/>
        <a:lstStyle/>
        <a:p>
          <a:r>
            <a:rPr lang="it-IT" sz="1600" dirty="0" smtClean="0">
              <a:solidFill>
                <a:srgbClr val="0070C0"/>
              </a:solidFill>
              <a:latin typeface="Berlin Sans FB Demi" pitchFamily="34" charset="0"/>
            </a:rPr>
            <a:t>LAS BUENAS RELACIONES</a:t>
          </a:r>
          <a:endParaRPr lang="it-IT" sz="1600" dirty="0">
            <a:solidFill>
              <a:srgbClr val="0070C0"/>
            </a:solidFill>
            <a:latin typeface="Berlin Sans FB Demi" pitchFamily="34" charset="0"/>
          </a:endParaRPr>
        </a:p>
      </dgm:t>
    </dgm:pt>
    <dgm:pt modelId="{F10F378A-0BD7-42D7-990A-FD9C25AEDB30}" type="parTrans" cxnId="{807560C0-F073-4CA8-A9EE-883A9CFFA4F8}">
      <dgm:prSet/>
      <dgm:spPr/>
      <dgm:t>
        <a:bodyPr/>
        <a:lstStyle/>
        <a:p>
          <a:endParaRPr lang="it-IT"/>
        </a:p>
      </dgm:t>
    </dgm:pt>
    <dgm:pt modelId="{2B56F39F-C63B-4C75-BCEA-E06014098292}" type="sibTrans" cxnId="{807560C0-F073-4CA8-A9EE-883A9CFFA4F8}">
      <dgm:prSet/>
      <dgm:spPr/>
      <dgm:t>
        <a:bodyPr/>
        <a:lstStyle/>
        <a:p>
          <a:endParaRPr lang="it-IT"/>
        </a:p>
      </dgm:t>
    </dgm:pt>
    <dgm:pt modelId="{D818C9A8-F6F1-4292-BEAE-F6143419055D}">
      <dgm:prSet custT="1"/>
      <dgm:spPr/>
      <dgm:t>
        <a:bodyPr/>
        <a:lstStyle/>
        <a:p>
          <a:r>
            <a:rPr lang="it-IT" sz="2100" b="1" dirty="0" smtClean="0">
              <a:latin typeface="Berlin Sans FB Demi" pitchFamily="34" charset="0"/>
            </a:rPr>
            <a:t>SABER HACER</a:t>
          </a:r>
          <a:endParaRPr lang="it-IT" sz="2100" b="1" dirty="0">
            <a:latin typeface="Berlin Sans FB Demi" pitchFamily="34" charset="0"/>
          </a:endParaRPr>
        </a:p>
      </dgm:t>
    </dgm:pt>
    <dgm:pt modelId="{4A80DFCC-021F-4228-ABBB-5A9DF3D3B78E}" type="parTrans" cxnId="{247B03D5-BBA1-48F1-A463-92428AE5AF07}">
      <dgm:prSet/>
      <dgm:spPr/>
      <dgm:t>
        <a:bodyPr/>
        <a:lstStyle/>
        <a:p>
          <a:endParaRPr lang="it-IT"/>
        </a:p>
      </dgm:t>
    </dgm:pt>
    <dgm:pt modelId="{AAE4BB8E-66AB-45ED-B0CC-CBF0963DE49E}" type="sibTrans" cxnId="{247B03D5-BBA1-48F1-A463-92428AE5AF07}">
      <dgm:prSet/>
      <dgm:spPr/>
      <dgm:t>
        <a:bodyPr/>
        <a:lstStyle/>
        <a:p>
          <a:endParaRPr lang="it-IT"/>
        </a:p>
      </dgm:t>
    </dgm:pt>
    <dgm:pt modelId="{CA9B1EC8-1572-4DC3-B4CB-F62090ACA91A}">
      <dgm:prSet/>
      <dgm:spPr/>
      <dgm:t>
        <a:bodyPr/>
        <a:lstStyle/>
        <a:p>
          <a:r>
            <a:rPr lang="it-IT" i="1" dirty="0" smtClean="0"/>
            <a:t>TIENE COMO OBJETIVO</a:t>
          </a:r>
          <a:endParaRPr lang="it-IT" i="1" dirty="0"/>
        </a:p>
      </dgm:t>
    </dgm:pt>
    <dgm:pt modelId="{A7F80A04-E417-4450-A404-B26812BF2BE3}" type="parTrans" cxnId="{4A3C0231-7832-4428-ABD5-8CECE1E674B6}">
      <dgm:prSet/>
      <dgm:spPr/>
      <dgm:t>
        <a:bodyPr/>
        <a:lstStyle/>
        <a:p>
          <a:endParaRPr lang="it-IT"/>
        </a:p>
      </dgm:t>
    </dgm:pt>
    <dgm:pt modelId="{23E10BA5-ADA8-41AA-8256-614450F55342}" type="sibTrans" cxnId="{4A3C0231-7832-4428-ABD5-8CECE1E674B6}">
      <dgm:prSet/>
      <dgm:spPr/>
      <dgm:t>
        <a:bodyPr/>
        <a:lstStyle/>
        <a:p>
          <a:endParaRPr lang="it-IT"/>
        </a:p>
      </dgm:t>
    </dgm:pt>
    <dgm:pt modelId="{21FF2598-588D-498C-A084-C3E64CB00B96}">
      <dgm:prSet custT="1"/>
      <dgm:spPr/>
      <dgm:t>
        <a:bodyPr/>
        <a:lstStyle/>
        <a:p>
          <a:r>
            <a:rPr lang="it-IT" sz="1600" dirty="0" smtClean="0">
              <a:solidFill>
                <a:schemeClr val="accent3">
                  <a:lumMod val="50000"/>
                </a:schemeClr>
              </a:solidFill>
              <a:latin typeface="Berlin Sans FB Demi" pitchFamily="34" charset="0"/>
            </a:rPr>
            <a:t>LAS HABILIDADES</a:t>
          </a:r>
          <a:endParaRPr lang="it-IT" sz="1600" dirty="0">
            <a:solidFill>
              <a:schemeClr val="accent3">
                <a:lumMod val="50000"/>
              </a:schemeClr>
            </a:solidFill>
            <a:latin typeface="Berlin Sans FB Demi" pitchFamily="34" charset="0"/>
          </a:endParaRPr>
        </a:p>
      </dgm:t>
    </dgm:pt>
    <dgm:pt modelId="{801147FE-754D-44DC-9835-EA6D74731819}" type="parTrans" cxnId="{C2F57B88-EAAF-4FB1-82AA-E9C30967D1EE}">
      <dgm:prSet/>
      <dgm:spPr/>
      <dgm:t>
        <a:bodyPr/>
        <a:lstStyle/>
        <a:p>
          <a:endParaRPr lang="it-IT"/>
        </a:p>
      </dgm:t>
    </dgm:pt>
    <dgm:pt modelId="{6B9DBFD5-7D40-4352-8D41-519FBA3FE0E4}" type="sibTrans" cxnId="{C2F57B88-EAAF-4FB1-82AA-E9C30967D1EE}">
      <dgm:prSet/>
      <dgm:spPr/>
      <dgm:t>
        <a:bodyPr/>
        <a:lstStyle/>
        <a:p>
          <a:endParaRPr lang="it-IT"/>
        </a:p>
      </dgm:t>
    </dgm:pt>
    <dgm:pt modelId="{5C6344C1-43C4-42E9-9C85-763E15147B84}" type="pres">
      <dgm:prSet presAssocID="{A2AEE41E-C63D-4F63-9C83-033814D2D765}" presName="Name0" presStyleCnt="0">
        <dgm:presLayoutVars>
          <dgm:chPref val="3"/>
          <dgm:dir/>
          <dgm:animLvl val="lvl"/>
          <dgm:resizeHandles/>
        </dgm:presLayoutVars>
      </dgm:prSet>
      <dgm:spPr/>
      <dgm:t>
        <a:bodyPr/>
        <a:lstStyle/>
        <a:p>
          <a:endParaRPr lang="it-IT"/>
        </a:p>
      </dgm:t>
    </dgm:pt>
    <dgm:pt modelId="{50022E4E-9A67-46CF-9FFF-A118CE03B61F}" type="pres">
      <dgm:prSet presAssocID="{8617B552-D5C3-4653-B717-41EC57604C44}" presName="horFlow" presStyleCnt="0"/>
      <dgm:spPr/>
    </dgm:pt>
    <dgm:pt modelId="{13666B06-86FD-4CE1-AB4D-C72F8E961ECA}" type="pres">
      <dgm:prSet presAssocID="{8617B552-D5C3-4653-B717-41EC57604C44}" presName="bigChev" presStyleLbl="node1" presStyleIdx="0" presStyleCnt="4" custLinFactNeighborX="-6716" custLinFactNeighborY="1781"/>
      <dgm:spPr/>
      <dgm:t>
        <a:bodyPr/>
        <a:lstStyle/>
        <a:p>
          <a:endParaRPr lang="it-IT"/>
        </a:p>
      </dgm:t>
    </dgm:pt>
    <dgm:pt modelId="{7B120563-C976-4A6E-BA35-550F486E334B}" type="pres">
      <dgm:prSet presAssocID="{BFB2DBBC-CE42-4CFF-8CB1-549713788E64}" presName="parTrans" presStyleCnt="0"/>
      <dgm:spPr/>
    </dgm:pt>
    <dgm:pt modelId="{6C55E3A3-5A98-4064-AA8E-E63AB85DF9FC}" type="pres">
      <dgm:prSet presAssocID="{1A242AF5-4DDA-4695-BC58-27D45C121124}" presName="node" presStyleLbl="alignAccFollowNode1" presStyleIdx="0" presStyleCnt="8">
        <dgm:presLayoutVars>
          <dgm:bulletEnabled val="1"/>
        </dgm:presLayoutVars>
      </dgm:prSet>
      <dgm:spPr/>
      <dgm:t>
        <a:bodyPr/>
        <a:lstStyle/>
        <a:p>
          <a:endParaRPr lang="it-IT"/>
        </a:p>
      </dgm:t>
    </dgm:pt>
    <dgm:pt modelId="{792E63AE-9669-4F95-A084-5ADE5D0A4C52}" type="pres">
      <dgm:prSet presAssocID="{6637A8F0-96DC-457C-AE61-0C1FECB30B96}" presName="sibTrans" presStyleCnt="0"/>
      <dgm:spPr/>
    </dgm:pt>
    <dgm:pt modelId="{8293604D-FAED-47BC-A55C-E714C9159E54}" type="pres">
      <dgm:prSet presAssocID="{3CDA7E05-F946-482B-B237-A710ED887F38}" presName="node" presStyleLbl="alignAccFollowNode1" presStyleIdx="1" presStyleCnt="8" custScaleX="132494">
        <dgm:presLayoutVars>
          <dgm:bulletEnabled val="1"/>
        </dgm:presLayoutVars>
      </dgm:prSet>
      <dgm:spPr/>
      <dgm:t>
        <a:bodyPr/>
        <a:lstStyle/>
        <a:p>
          <a:endParaRPr lang="it-IT"/>
        </a:p>
      </dgm:t>
    </dgm:pt>
    <dgm:pt modelId="{7985F5FE-9887-4598-9CD5-E5CCFC571CA3}" type="pres">
      <dgm:prSet presAssocID="{8617B552-D5C3-4653-B717-41EC57604C44}" presName="vSp" presStyleCnt="0"/>
      <dgm:spPr/>
    </dgm:pt>
    <dgm:pt modelId="{17FA7B19-EC57-4601-B874-18C3C7AA8A1B}" type="pres">
      <dgm:prSet presAssocID="{D818C9A8-F6F1-4292-BEAE-F6143419055D}" presName="horFlow" presStyleCnt="0"/>
      <dgm:spPr/>
    </dgm:pt>
    <dgm:pt modelId="{61DE18E5-42F0-4888-8FB4-3D4F1B6934D4}" type="pres">
      <dgm:prSet presAssocID="{D818C9A8-F6F1-4292-BEAE-F6143419055D}" presName="bigChev" presStyleLbl="node1" presStyleIdx="1" presStyleCnt="4" custLinFactNeighborX="4295" custLinFactNeighborY="-1594"/>
      <dgm:spPr/>
      <dgm:t>
        <a:bodyPr/>
        <a:lstStyle/>
        <a:p>
          <a:endParaRPr lang="it-IT"/>
        </a:p>
      </dgm:t>
    </dgm:pt>
    <dgm:pt modelId="{167F1C47-A075-494F-9504-C71F78D3D0E6}" type="pres">
      <dgm:prSet presAssocID="{A7F80A04-E417-4450-A404-B26812BF2BE3}" presName="parTrans" presStyleCnt="0"/>
      <dgm:spPr/>
    </dgm:pt>
    <dgm:pt modelId="{5EBDC972-A191-4C47-B2BD-3021B14A6A65}" type="pres">
      <dgm:prSet presAssocID="{CA9B1EC8-1572-4DC3-B4CB-F62090ACA91A}" presName="node" presStyleLbl="alignAccFollowNode1" presStyleIdx="2" presStyleCnt="8">
        <dgm:presLayoutVars>
          <dgm:bulletEnabled val="1"/>
        </dgm:presLayoutVars>
      </dgm:prSet>
      <dgm:spPr/>
      <dgm:t>
        <a:bodyPr/>
        <a:lstStyle/>
        <a:p>
          <a:endParaRPr lang="it-IT"/>
        </a:p>
      </dgm:t>
    </dgm:pt>
    <dgm:pt modelId="{1256DF79-8AF9-485C-8D89-7165D0471234}" type="pres">
      <dgm:prSet presAssocID="{23E10BA5-ADA8-41AA-8256-614450F55342}" presName="sibTrans" presStyleCnt="0"/>
      <dgm:spPr/>
    </dgm:pt>
    <dgm:pt modelId="{ACA0BEFC-9D5E-4178-825B-AA4B7804C93F}" type="pres">
      <dgm:prSet presAssocID="{21FF2598-588D-498C-A084-C3E64CB00B96}" presName="node" presStyleLbl="alignAccFollowNode1" presStyleIdx="3" presStyleCnt="8" custScaleX="132494">
        <dgm:presLayoutVars>
          <dgm:bulletEnabled val="1"/>
        </dgm:presLayoutVars>
      </dgm:prSet>
      <dgm:spPr/>
      <dgm:t>
        <a:bodyPr/>
        <a:lstStyle/>
        <a:p>
          <a:endParaRPr lang="it-IT"/>
        </a:p>
      </dgm:t>
    </dgm:pt>
    <dgm:pt modelId="{60C4B9D5-76FA-4214-83B8-D31AEA801855}" type="pres">
      <dgm:prSet presAssocID="{D818C9A8-F6F1-4292-BEAE-F6143419055D}" presName="vSp" presStyleCnt="0"/>
      <dgm:spPr/>
    </dgm:pt>
    <dgm:pt modelId="{11229546-43B6-4627-92B4-64812BADA11F}" type="pres">
      <dgm:prSet presAssocID="{C7C7D5B8-46DB-4A9B-8B11-9F3E1EF87F2E}" presName="horFlow" presStyleCnt="0"/>
      <dgm:spPr/>
    </dgm:pt>
    <dgm:pt modelId="{22D819C8-F1B8-45DA-9E08-0177A2E7FCA6}" type="pres">
      <dgm:prSet presAssocID="{C7C7D5B8-46DB-4A9B-8B11-9F3E1EF87F2E}" presName="bigChev" presStyleLbl="node1" presStyleIdx="2" presStyleCnt="4"/>
      <dgm:spPr/>
      <dgm:t>
        <a:bodyPr/>
        <a:lstStyle/>
        <a:p>
          <a:endParaRPr lang="it-IT"/>
        </a:p>
      </dgm:t>
    </dgm:pt>
    <dgm:pt modelId="{8048E4CA-B72B-478A-96FE-159613B7F57B}" type="pres">
      <dgm:prSet presAssocID="{D3362924-C657-4A4C-88CF-B6BD941257CE}" presName="parTrans" presStyleCnt="0"/>
      <dgm:spPr/>
    </dgm:pt>
    <dgm:pt modelId="{DF4684AE-2189-4557-83F4-737674915B7C}" type="pres">
      <dgm:prSet presAssocID="{71ABAEFC-46C7-455B-9FF1-853811E9F9CC}" presName="node" presStyleLbl="alignAccFollowNode1" presStyleIdx="4" presStyleCnt="8">
        <dgm:presLayoutVars>
          <dgm:bulletEnabled val="1"/>
        </dgm:presLayoutVars>
      </dgm:prSet>
      <dgm:spPr/>
      <dgm:t>
        <a:bodyPr/>
        <a:lstStyle/>
        <a:p>
          <a:endParaRPr lang="it-IT"/>
        </a:p>
      </dgm:t>
    </dgm:pt>
    <dgm:pt modelId="{DEBD0CEB-9ED7-4D4C-AAFB-69BAF7EEF9EE}" type="pres">
      <dgm:prSet presAssocID="{4DE44F0F-1062-440B-B45E-DA15882C7180}" presName="sibTrans" presStyleCnt="0"/>
      <dgm:spPr/>
    </dgm:pt>
    <dgm:pt modelId="{6E1649B0-C3FA-463F-8385-C83E56741777}" type="pres">
      <dgm:prSet presAssocID="{4258E140-C746-46B5-A6AE-B3B1F3E456F0}" presName="node" presStyleLbl="alignAccFollowNode1" presStyleIdx="5" presStyleCnt="8" custScaleX="132494">
        <dgm:presLayoutVars>
          <dgm:bulletEnabled val="1"/>
        </dgm:presLayoutVars>
      </dgm:prSet>
      <dgm:spPr/>
      <dgm:t>
        <a:bodyPr/>
        <a:lstStyle/>
        <a:p>
          <a:endParaRPr lang="it-IT"/>
        </a:p>
      </dgm:t>
    </dgm:pt>
    <dgm:pt modelId="{C318A786-5B45-4027-B94A-01561014684F}" type="pres">
      <dgm:prSet presAssocID="{C7C7D5B8-46DB-4A9B-8B11-9F3E1EF87F2E}" presName="vSp" presStyleCnt="0"/>
      <dgm:spPr/>
    </dgm:pt>
    <dgm:pt modelId="{1B0BFDC6-B499-43D9-A646-02F4A2F6A57E}" type="pres">
      <dgm:prSet presAssocID="{2EA1A0C0-F005-4391-B91A-805A6B7E9C47}" presName="horFlow" presStyleCnt="0"/>
      <dgm:spPr/>
    </dgm:pt>
    <dgm:pt modelId="{27DC70DE-B240-4F12-A298-A7F4E3B1CEF7}" type="pres">
      <dgm:prSet presAssocID="{2EA1A0C0-F005-4391-B91A-805A6B7E9C47}" presName="bigChev" presStyleLbl="node1" presStyleIdx="3" presStyleCnt="4"/>
      <dgm:spPr/>
      <dgm:t>
        <a:bodyPr/>
        <a:lstStyle/>
        <a:p>
          <a:endParaRPr lang="it-IT"/>
        </a:p>
      </dgm:t>
    </dgm:pt>
    <dgm:pt modelId="{2CF7D55C-EDFE-4B28-BF3A-38DFC13421E5}" type="pres">
      <dgm:prSet presAssocID="{B2EBE70B-DF60-4C06-A6FF-87FAC7331E00}" presName="parTrans" presStyleCnt="0"/>
      <dgm:spPr/>
    </dgm:pt>
    <dgm:pt modelId="{D97F3248-8C40-4CD6-940E-925721D4D159}" type="pres">
      <dgm:prSet presAssocID="{8DA878B1-2356-43A5-91AB-E543A7AD8AA9}" presName="node" presStyleLbl="alignAccFollowNode1" presStyleIdx="6" presStyleCnt="8">
        <dgm:presLayoutVars>
          <dgm:bulletEnabled val="1"/>
        </dgm:presLayoutVars>
      </dgm:prSet>
      <dgm:spPr/>
      <dgm:t>
        <a:bodyPr/>
        <a:lstStyle/>
        <a:p>
          <a:endParaRPr lang="it-IT"/>
        </a:p>
      </dgm:t>
    </dgm:pt>
    <dgm:pt modelId="{4F20FE39-28ED-43D5-BE65-07B1042CBE1C}" type="pres">
      <dgm:prSet presAssocID="{16F1F7DD-78CF-4117-84E5-C9450A1811C2}" presName="sibTrans" presStyleCnt="0"/>
      <dgm:spPr/>
    </dgm:pt>
    <dgm:pt modelId="{04FB7085-1DD5-48C8-9A9E-F1B2CAE15AAA}" type="pres">
      <dgm:prSet presAssocID="{4A085A07-6662-45C5-8347-1ED2B1D4D51F}" presName="node" presStyleLbl="alignAccFollowNode1" presStyleIdx="7" presStyleCnt="8" custScaleX="125146">
        <dgm:presLayoutVars>
          <dgm:bulletEnabled val="1"/>
        </dgm:presLayoutVars>
      </dgm:prSet>
      <dgm:spPr/>
      <dgm:t>
        <a:bodyPr/>
        <a:lstStyle/>
        <a:p>
          <a:endParaRPr lang="it-IT"/>
        </a:p>
      </dgm:t>
    </dgm:pt>
  </dgm:ptLst>
  <dgm:cxnLst>
    <dgm:cxn modelId="{D5C08FA4-B3A0-4D66-B578-A35C738C97E8}" srcId="{2EA1A0C0-F005-4391-B91A-805A6B7E9C47}" destId="{8DA878B1-2356-43A5-91AB-E543A7AD8AA9}" srcOrd="0" destOrd="0" parTransId="{B2EBE70B-DF60-4C06-A6FF-87FAC7331E00}" sibTransId="{16F1F7DD-78CF-4117-84E5-C9450A1811C2}"/>
    <dgm:cxn modelId="{C8CAEED9-83F3-4F9F-BF2C-F862B1456C02}" type="presOf" srcId="{1A242AF5-4DDA-4695-BC58-27D45C121124}" destId="{6C55E3A3-5A98-4064-AA8E-E63AB85DF9FC}" srcOrd="0" destOrd="0" presId="urn:microsoft.com/office/officeart/2005/8/layout/lProcess3"/>
    <dgm:cxn modelId="{C33A596C-16C0-4D92-BE5B-D7B74BC4BC92}" type="presOf" srcId="{CA9B1EC8-1572-4DC3-B4CB-F62090ACA91A}" destId="{5EBDC972-A191-4C47-B2BD-3021B14A6A65}" srcOrd="0" destOrd="0" presId="urn:microsoft.com/office/officeart/2005/8/layout/lProcess3"/>
    <dgm:cxn modelId="{C2F57B88-EAAF-4FB1-82AA-E9C30967D1EE}" srcId="{D818C9A8-F6F1-4292-BEAE-F6143419055D}" destId="{21FF2598-588D-498C-A084-C3E64CB00B96}" srcOrd="1" destOrd="0" parTransId="{801147FE-754D-44DC-9835-EA6D74731819}" sibTransId="{6B9DBFD5-7D40-4352-8D41-519FBA3FE0E4}"/>
    <dgm:cxn modelId="{ADCB872B-6DFD-4FE5-B277-4AC0BD9F5FEE}" srcId="{C7C7D5B8-46DB-4A9B-8B11-9F3E1EF87F2E}" destId="{4258E140-C746-46B5-A6AE-B3B1F3E456F0}" srcOrd="1" destOrd="0" parTransId="{B6AB6F90-C0A9-4650-B29C-1828112A060D}" sibTransId="{FEA75603-23FF-4625-9A37-B2041792A25E}"/>
    <dgm:cxn modelId="{CCAD2D4C-DD58-4922-9501-D3FFE68F2A5F}" type="presOf" srcId="{3CDA7E05-F946-482B-B237-A710ED887F38}" destId="{8293604D-FAED-47BC-A55C-E714C9159E54}" srcOrd="0" destOrd="0" presId="urn:microsoft.com/office/officeart/2005/8/layout/lProcess3"/>
    <dgm:cxn modelId="{B9101E17-9FF1-4795-8CF8-4FA96B72ED74}" type="presOf" srcId="{4258E140-C746-46B5-A6AE-B3B1F3E456F0}" destId="{6E1649B0-C3FA-463F-8385-C83E56741777}" srcOrd="0" destOrd="0" presId="urn:microsoft.com/office/officeart/2005/8/layout/lProcess3"/>
    <dgm:cxn modelId="{807560C0-F073-4CA8-A9EE-883A9CFFA4F8}" srcId="{2EA1A0C0-F005-4391-B91A-805A6B7E9C47}" destId="{4A085A07-6662-45C5-8347-1ED2B1D4D51F}" srcOrd="1" destOrd="0" parTransId="{F10F378A-0BD7-42D7-990A-FD9C25AEDB30}" sibTransId="{2B56F39F-C63B-4C75-BCEA-E06014098292}"/>
    <dgm:cxn modelId="{247B03D5-BBA1-48F1-A463-92428AE5AF07}" srcId="{A2AEE41E-C63D-4F63-9C83-033814D2D765}" destId="{D818C9A8-F6F1-4292-BEAE-F6143419055D}" srcOrd="1" destOrd="0" parTransId="{4A80DFCC-021F-4228-ABBB-5A9DF3D3B78E}" sibTransId="{AAE4BB8E-66AB-45ED-B0CC-CBF0963DE49E}"/>
    <dgm:cxn modelId="{CBC49D5C-2ED2-4213-89BF-F217B81AD9C5}" type="presOf" srcId="{8DA878B1-2356-43A5-91AB-E543A7AD8AA9}" destId="{D97F3248-8C40-4CD6-940E-925721D4D159}" srcOrd="0" destOrd="0" presId="urn:microsoft.com/office/officeart/2005/8/layout/lProcess3"/>
    <dgm:cxn modelId="{4322D8B5-DC65-4765-8281-4B626EED4F73}" srcId="{A2AEE41E-C63D-4F63-9C83-033814D2D765}" destId="{C7C7D5B8-46DB-4A9B-8B11-9F3E1EF87F2E}" srcOrd="2" destOrd="0" parTransId="{E4450F73-B619-4543-A4F4-1788AD313286}" sibTransId="{FDEBBEF1-2B22-4793-8D05-A5B5DD9C494D}"/>
    <dgm:cxn modelId="{76C4832B-12A7-4C0E-B510-B11213DFB555}" type="presOf" srcId="{21FF2598-588D-498C-A084-C3E64CB00B96}" destId="{ACA0BEFC-9D5E-4178-825B-AA4B7804C93F}" srcOrd="0" destOrd="0" presId="urn:microsoft.com/office/officeart/2005/8/layout/lProcess3"/>
    <dgm:cxn modelId="{A1071433-342F-42E8-9920-4CB2F7382D28}" type="presOf" srcId="{A2AEE41E-C63D-4F63-9C83-033814D2D765}" destId="{5C6344C1-43C4-42E9-9C85-763E15147B84}" srcOrd="0" destOrd="0" presId="urn:microsoft.com/office/officeart/2005/8/layout/lProcess3"/>
    <dgm:cxn modelId="{465DAF73-C2F1-4EB2-83AC-2483CB17E131}" srcId="{A2AEE41E-C63D-4F63-9C83-033814D2D765}" destId="{8617B552-D5C3-4653-B717-41EC57604C44}" srcOrd="0" destOrd="0" parTransId="{6E121F23-B02E-483C-94D3-1757A42E44DF}" sibTransId="{55D4B419-CE7D-4831-9FF6-71B3F4A7C5FF}"/>
    <dgm:cxn modelId="{096FADCF-C483-49C8-85D5-61306DC4D24D}" type="presOf" srcId="{4A085A07-6662-45C5-8347-1ED2B1D4D51F}" destId="{04FB7085-1DD5-48C8-9A9E-F1B2CAE15AAA}" srcOrd="0" destOrd="0" presId="urn:microsoft.com/office/officeart/2005/8/layout/lProcess3"/>
    <dgm:cxn modelId="{62C580CB-A242-436E-8F1E-4B2225FA1DF6}" srcId="{C7C7D5B8-46DB-4A9B-8B11-9F3E1EF87F2E}" destId="{71ABAEFC-46C7-455B-9FF1-853811E9F9CC}" srcOrd="0" destOrd="0" parTransId="{D3362924-C657-4A4C-88CF-B6BD941257CE}" sibTransId="{4DE44F0F-1062-440B-B45E-DA15882C7180}"/>
    <dgm:cxn modelId="{C54E0907-A066-4825-B5BE-973334B61488}" type="presOf" srcId="{C7C7D5B8-46DB-4A9B-8B11-9F3E1EF87F2E}" destId="{22D819C8-F1B8-45DA-9E08-0177A2E7FCA6}" srcOrd="0" destOrd="0" presId="urn:microsoft.com/office/officeart/2005/8/layout/lProcess3"/>
    <dgm:cxn modelId="{CE5AEBAC-1114-4FA7-9AF8-3CC509BD61D8}" srcId="{A2AEE41E-C63D-4F63-9C83-033814D2D765}" destId="{2EA1A0C0-F005-4391-B91A-805A6B7E9C47}" srcOrd="3" destOrd="0" parTransId="{79548025-C5A0-441C-884A-0DDA0162C99A}" sibTransId="{0B0D7640-A27E-4857-BC2E-4131F0333A46}"/>
    <dgm:cxn modelId="{57A25E01-AB2B-4DC4-A6E8-1530AC5CA01C}" type="presOf" srcId="{71ABAEFC-46C7-455B-9FF1-853811E9F9CC}" destId="{DF4684AE-2189-4557-83F4-737674915B7C}" srcOrd="0" destOrd="0" presId="urn:microsoft.com/office/officeart/2005/8/layout/lProcess3"/>
    <dgm:cxn modelId="{4515B11F-4AB7-458E-919F-5CC4D1DDDA3E}" srcId="{8617B552-D5C3-4653-B717-41EC57604C44}" destId="{3CDA7E05-F946-482B-B237-A710ED887F38}" srcOrd="1" destOrd="0" parTransId="{60806883-B5A0-4C26-8AEB-4F57ACACD176}" sibTransId="{A56BB705-F6A3-47BD-86EE-E868244E3775}"/>
    <dgm:cxn modelId="{4A3C0231-7832-4428-ABD5-8CECE1E674B6}" srcId="{D818C9A8-F6F1-4292-BEAE-F6143419055D}" destId="{CA9B1EC8-1572-4DC3-B4CB-F62090ACA91A}" srcOrd="0" destOrd="0" parTransId="{A7F80A04-E417-4450-A404-B26812BF2BE3}" sibTransId="{23E10BA5-ADA8-41AA-8256-614450F55342}"/>
    <dgm:cxn modelId="{EB20835A-B585-4AAA-9AA3-FCFEBD7E17C5}" type="presOf" srcId="{D818C9A8-F6F1-4292-BEAE-F6143419055D}" destId="{61DE18E5-42F0-4888-8FB4-3D4F1B6934D4}" srcOrd="0" destOrd="0" presId="urn:microsoft.com/office/officeart/2005/8/layout/lProcess3"/>
    <dgm:cxn modelId="{2A042BF3-3DED-441F-A779-06738F06D08E}" type="presOf" srcId="{8617B552-D5C3-4653-B717-41EC57604C44}" destId="{13666B06-86FD-4CE1-AB4D-C72F8E961ECA}" srcOrd="0" destOrd="0" presId="urn:microsoft.com/office/officeart/2005/8/layout/lProcess3"/>
    <dgm:cxn modelId="{093CE181-DB29-4743-B5E9-7684D8B3A67D}" srcId="{8617B552-D5C3-4653-B717-41EC57604C44}" destId="{1A242AF5-4DDA-4695-BC58-27D45C121124}" srcOrd="0" destOrd="0" parTransId="{BFB2DBBC-CE42-4CFF-8CB1-549713788E64}" sibTransId="{6637A8F0-96DC-457C-AE61-0C1FECB30B96}"/>
    <dgm:cxn modelId="{451BAAB3-16A1-45B7-8A7C-502DDA47955C}" type="presOf" srcId="{2EA1A0C0-F005-4391-B91A-805A6B7E9C47}" destId="{27DC70DE-B240-4F12-A298-A7F4E3B1CEF7}" srcOrd="0" destOrd="0" presId="urn:microsoft.com/office/officeart/2005/8/layout/lProcess3"/>
    <dgm:cxn modelId="{04FBE5AB-0EF8-42ED-8707-8A53C280D7FF}" type="presParOf" srcId="{5C6344C1-43C4-42E9-9C85-763E15147B84}" destId="{50022E4E-9A67-46CF-9FFF-A118CE03B61F}" srcOrd="0" destOrd="0" presId="urn:microsoft.com/office/officeart/2005/8/layout/lProcess3"/>
    <dgm:cxn modelId="{EC12C99C-F470-490C-BC21-C8929F688878}" type="presParOf" srcId="{50022E4E-9A67-46CF-9FFF-A118CE03B61F}" destId="{13666B06-86FD-4CE1-AB4D-C72F8E961ECA}" srcOrd="0" destOrd="0" presId="urn:microsoft.com/office/officeart/2005/8/layout/lProcess3"/>
    <dgm:cxn modelId="{6695BBBC-2539-43B6-8812-075F84F808CC}" type="presParOf" srcId="{50022E4E-9A67-46CF-9FFF-A118CE03B61F}" destId="{7B120563-C976-4A6E-BA35-550F486E334B}" srcOrd="1" destOrd="0" presId="urn:microsoft.com/office/officeart/2005/8/layout/lProcess3"/>
    <dgm:cxn modelId="{5250493E-E5D4-4EEC-9EA2-21FB85B4BD62}" type="presParOf" srcId="{50022E4E-9A67-46CF-9FFF-A118CE03B61F}" destId="{6C55E3A3-5A98-4064-AA8E-E63AB85DF9FC}" srcOrd="2" destOrd="0" presId="urn:microsoft.com/office/officeart/2005/8/layout/lProcess3"/>
    <dgm:cxn modelId="{22F33DFD-D08F-4CF6-A73A-1B158A849822}" type="presParOf" srcId="{50022E4E-9A67-46CF-9FFF-A118CE03B61F}" destId="{792E63AE-9669-4F95-A084-5ADE5D0A4C52}" srcOrd="3" destOrd="0" presId="urn:microsoft.com/office/officeart/2005/8/layout/lProcess3"/>
    <dgm:cxn modelId="{627E423C-09C0-4166-88EA-A93ED80056CB}" type="presParOf" srcId="{50022E4E-9A67-46CF-9FFF-A118CE03B61F}" destId="{8293604D-FAED-47BC-A55C-E714C9159E54}" srcOrd="4" destOrd="0" presId="urn:microsoft.com/office/officeart/2005/8/layout/lProcess3"/>
    <dgm:cxn modelId="{B92C6A69-A1D9-430F-9FF4-35B9934F5F26}" type="presParOf" srcId="{5C6344C1-43C4-42E9-9C85-763E15147B84}" destId="{7985F5FE-9887-4598-9CD5-E5CCFC571CA3}" srcOrd="1" destOrd="0" presId="urn:microsoft.com/office/officeart/2005/8/layout/lProcess3"/>
    <dgm:cxn modelId="{3C5AAE79-350C-4226-8ED7-5B29523E50F4}" type="presParOf" srcId="{5C6344C1-43C4-42E9-9C85-763E15147B84}" destId="{17FA7B19-EC57-4601-B874-18C3C7AA8A1B}" srcOrd="2" destOrd="0" presId="urn:microsoft.com/office/officeart/2005/8/layout/lProcess3"/>
    <dgm:cxn modelId="{6B745D9F-E434-47EC-854C-0ACA7049FDF0}" type="presParOf" srcId="{17FA7B19-EC57-4601-B874-18C3C7AA8A1B}" destId="{61DE18E5-42F0-4888-8FB4-3D4F1B6934D4}" srcOrd="0" destOrd="0" presId="urn:microsoft.com/office/officeart/2005/8/layout/lProcess3"/>
    <dgm:cxn modelId="{A0697942-BE91-46A8-BD30-996C60BFF53C}" type="presParOf" srcId="{17FA7B19-EC57-4601-B874-18C3C7AA8A1B}" destId="{167F1C47-A075-494F-9504-C71F78D3D0E6}" srcOrd="1" destOrd="0" presId="urn:microsoft.com/office/officeart/2005/8/layout/lProcess3"/>
    <dgm:cxn modelId="{0B33C890-C832-4E66-89A7-6FF97DFB2A8E}" type="presParOf" srcId="{17FA7B19-EC57-4601-B874-18C3C7AA8A1B}" destId="{5EBDC972-A191-4C47-B2BD-3021B14A6A65}" srcOrd="2" destOrd="0" presId="urn:microsoft.com/office/officeart/2005/8/layout/lProcess3"/>
    <dgm:cxn modelId="{6ADBB1A7-2227-4B1A-A4CC-D9E12C897261}" type="presParOf" srcId="{17FA7B19-EC57-4601-B874-18C3C7AA8A1B}" destId="{1256DF79-8AF9-485C-8D89-7165D0471234}" srcOrd="3" destOrd="0" presId="urn:microsoft.com/office/officeart/2005/8/layout/lProcess3"/>
    <dgm:cxn modelId="{50C3B114-F784-410D-8FB2-C2C91B2986BE}" type="presParOf" srcId="{17FA7B19-EC57-4601-B874-18C3C7AA8A1B}" destId="{ACA0BEFC-9D5E-4178-825B-AA4B7804C93F}" srcOrd="4" destOrd="0" presId="urn:microsoft.com/office/officeart/2005/8/layout/lProcess3"/>
    <dgm:cxn modelId="{6A7DD5C2-4BDB-4CD0-8716-15DCB5E66B3B}" type="presParOf" srcId="{5C6344C1-43C4-42E9-9C85-763E15147B84}" destId="{60C4B9D5-76FA-4214-83B8-D31AEA801855}" srcOrd="3" destOrd="0" presId="urn:microsoft.com/office/officeart/2005/8/layout/lProcess3"/>
    <dgm:cxn modelId="{5F17EE42-ACE4-4F06-B2FD-3DACED4DAF7E}" type="presParOf" srcId="{5C6344C1-43C4-42E9-9C85-763E15147B84}" destId="{11229546-43B6-4627-92B4-64812BADA11F}" srcOrd="4" destOrd="0" presId="urn:microsoft.com/office/officeart/2005/8/layout/lProcess3"/>
    <dgm:cxn modelId="{09B84BE2-C8F9-429F-9E0E-D0E720D5F4CE}" type="presParOf" srcId="{11229546-43B6-4627-92B4-64812BADA11F}" destId="{22D819C8-F1B8-45DA-9E08-0177A2E7FCA6}" srcOrd="0" destOrd="0" presId="urn:microsoft.com/office/officeart/2005/8/layout/lProcess3"/>
    <dgm:cxn modelId="{6F141F3C-4BB6-4027-82A2-4B3AE78706D3}" type="presParOf" srcId="{11229546-43B6-4627-92B4-64812BADA11F}" destId="{8048E4CA-B72B-478A-96FE-159613B7F57B}" srcOrd="1" destOrd="0" presId="urn:microsoft.com/office/officeart/2005/8/layout/lProcess3"/>
    <dgm:cxn modelId="{B1BF490C-0159-4A63-9034-167A53A3B95C}" type="presParOf" srcId="{11229546-43B6-4627-92B4-64812BADA11F}" destId="{DF4684AE-2189-4557-83F4-737674915B7C}" srcOrd="2" destOrd="0" presId="urn:microsoft.com/office/officeart/2005/8/layout/lProcess3"/>
    <dgm:cxn modelId="{827C95BD-C441-4AD0-BDC1-4027E2921945}" type="presParOf" srcId="{11229546-43B6-4627-92B4-64812BADA11F}" destId="{DEBD0CEB-9ED7-4D4C-AAFB-69BAF7EEF9EE}" srcOrd="3" destOrd="0" presId="urn:microsoft.com/office/officeart/2005/8/layout/lProcess3"/>
    <dgm:cxn modelId="{66E6DD48-20DA-4010-9F17-4F7ACE3ED741}" type="presParOf" srcId="{11229546-43B6-4627-92B4-64812BADA11F}" destId="{6E1649B0-C3FA-463F-8385-C83E56741777}" srcOrd="4" destOrd="0" presId="urn:microsoft.com/office/officeart/2005/8/layout/lProcess3"/>
    <dgm:cxn modelId="{1DC287DB-B810-4CA1-8B74-4EC88CEECCCD}" type="presParOf" srcId="{5C6344C1-43C4-42E9-9C85-763E15147B84}" destId="{C318A786-5B45-4027-B94A-01561014684F}" srcOrd="5" destOrd="0" presId="urn:microsoft.com/office/officeart/2005/8/layout/lProcess3"/>
    <dgm:cxn modelId="{A4F9F36B-B82F-42C4-BBE3-00277A85E451}" type="presParOf" srcId="{5C6344C1-43C4-42E9-9C85-763E15147B84}" destId="{1B0BFDC6-B499-43D9-A646-02F4A2F6A57E}" srcOrd="6" destOrd="0" presId="urn:microsoft.com/office/officeart/2005/8/layout/lProcess3"/>
    <dgm:cxn modelId="{74BC6C25-F747-4CE3-9BB7-9EBDF2DE9BF9}" type="presParOf" srcId="{1B0BFDC6-B499-43D9-A646-02F4A2F6A57E}" destId="{27DC70DE-B240-4F12-A298-A7F4E3B1CEF7}" srcOrd="0" destOrd="0" presId="urn:microsoft.com/office/officeart/2005/8/layout/lProcess3"/>
    <dgm:cxn modelId="{B53DD31A-4591-4761-805A-5C53F544F01E}" type="presParOf" srcId="{1B0BFDC6-B499-43D9-A646-02F4A2F6A57E}" destId="{2CF7D55C-EDFE-4B28-BF3A-38DFC13421E5}" srcOrd="1" destOrd="0" presId="urn:microsoft.com/office/officeart/2005/8/layout/lProcess3"/>
    <dgm:cxn modelId="{F6290C52-7037-41A0-96E6-0648E4A24952}" type="presParOf" srcId="{1B0BFDC6-B499-43D9-A646-02F4A2F6A57E}" destId="{D97F3248-8C40-4CD6-940E-925721D4D159}" srcOrd="2" destOrd="0" presId="urn:microsoft.com/office/officeart/2005/8/layout/lProcess3"/>
    <dgm:cxn modelId="{C8D198B7-D17D-4709-B35D-2EB18C643091}" type="presParOf" srcId="{1B0BFDC6-B499-43D9-A646-02F4A2F6A57E}" destId="{4F20FE39-28ED-43D5-BE65-07B1042CBE1C}" srcOrd="3" destOrd="0" presId="urn:microsoft.com/office/officeart/2005/8/layout/lProcess3"/>
    <dgm:cxn modelId="{FD512877-8F89-4986-BC33-7A15ADFB6518}" type="presParOf" srcId="{1B0BFDC6-B499-43D9-A646-02F4A2F6A57E}" destId="{04FB7085-1DD5-48C8-9A9E-F1B2CAE15AA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79861E-1083-444D-9A45-0CA85A7BD97B}" type="doc">
      <dgm:prSet loTypeId="urn:microsoft.com/office/officeart/2009/3/layout/SubStepProcess" loCatId="process" qsTypeId="urn:microsoft.com/office/officeart/2005/8/quickstyle/3d2" qsCatId="3D" csTypeId="urn:microsoft.com/office/officeart/2005/8/colors/accent1_2" csCatId="accent1" phldr="1"/>
      <dgm:spPr/>
      <dgm:t>
        <a:bodyPr/>
        <a:lstStyle/>
        <a:p>
          <a:endParaRPr lang="es-ES"/>
        </a:p>
      </dgm:t>
    </dgm:pt>
    <dgm:pt modelId="{19B5D53B-EF32-4C80-9750-416862718BFA}">
      <dgm:prSet phldrT="[Texto]"/>
      <dgm:spPr/>
      <dgm:t>
        <a:bodyPr/>
        <a:lstStyle/>
        <a:p>
          <a:r>
            <a:rPr lang="es-ES" dirty="0" smtClean="0"/>
            <a:t>SABER</a:t>
          </a:r>
          <a:endParaRPr lang="es-ES" dirty="0"/>
        </a:p>
      </dgm:t>
    </dgm:pt>
    <dgm:pt modelId="{E35BC4CE-55A4-426C-B7D5-AD2B200DAE35}" type="parTrans" cxnId="{53E88D3C-DCB6-4FCC-9DD3-134B465EF132}">
      <dgm:prSet/>
      <dgm:spPr/>
      <dgm:t>
        <a:bodyPr/>
        <a:lstStyle/>
        <a:p>
          <a:endParaRPr lang="es-ES"/>
        </a:p>
      </dgm:t>
    </dgm:pt>
    <dgm:pt modelId="{7D4B9657-DC82-45BE-B2BE-612443657F1C}" type="sibTrans" cxnId="{53E88D3C-DCB6-4FCC-9DD3-134B465EF132}">
      <dgm:prSet/>
      <dgm:spPr/>
      <dgm:t>
        <a:bodyPr/>
        <a:lstStyle/>
        <a:p>
          <a:endParaRPr lang="es-ES"/>
        </a:p>
      </dgm:t>
    </dgm:pt>
    <dgm:pt modelId="{C7F833D3-7E20-44AE-96E7-ADDC6365D897}">
      <dgm:prSet phldrT="[Texto]"/>
      <dgm:spPr/>
      <dgm:t>
        <a:bodyPr/>
        <a:lstStyle/>
        <a:p>
          <a:r>
            <a:rPr lang="es-ES" dirty="0" smtClean="0"/>
            <a:t>SABER HACER</a:t>
          </a:r>
          <a:endParaRPr lang="es-ES" dirty="0"/>
        </a:p>
      </dgm:t>
    </dgm:pt>
    <dgm:pt modelId="{B902CF8B-2AFC-4AD7-AFF5-C3C7C97893EA}" type="parTrans" cxnId="{A9ADEABF-9AC4-4702-AEB6-909EEC9A1623}">
      <dgm:prSet/>
      <dgm:spPr/>
      <dgm:t>
        <a:bodyPr/>
        <a:lstStyle/>
        <a:p>
          <a:endParaRPr lang="es-ES"/>
        </a:p>
      </dgm:t>
    </dgm:pt>
    <dgm:pt modelId="{6EDAAE1B-816C-46EE-B9B9-D62644D84A8E}" type="sibTrans" cxnId="{A9ADEABF-9AC4-4702-AEB6-909EEC9A1623}">
      <dgm:prSet/>
      <dgm:spPr/>
      <dgm:t>
        <a:bodyPr/>
        <a:lstStyle/>
        <a:p>
          <a:endParaRPr lang="es-ES"/>
        </a:p>
      </dgm:t>
    </dgm:pt>
    <dgm:pt modelId="{514DAC20-643D-4857-A133-8D2EC99E73BA}">
      <dgm:prSet phldrT="[Texto]"/>
      <dgm:spPr/>
      <dgm:t>
        <a:bodyPr/>
        <a:lstStyle/>
        <a:p>
          <a:r>
            <a:rPr lang="es-ES" dirty="0" smtClean="0"/>
            <a:t>SABER SER</a:t>
          </a:r>
          <a:endParaRPr lang="es-ES" dirty="0"/>
        </a:p>
      </dgm:t>
    </dgm:pt>
    <dgm:pt modelId="{D8F7512F-F207-456B-9BCC-68BFCE4EF9CB}" type="parTrans" cxnId="{4530D51C-8417-4D11-BA06-2C2497FC5468}">
      <dgm:prSet/>
      <dgm:spPr/>
      <dgm:t>
        <a:bodyPr/>
        <a:lstStyle/>
        <a:p>
          <a:endParaRPr lang="es-ES"/>
        </a:p>
      </dgm:t>
    </dgm:pt>
    <dgm:pt modelId="{0AEC787D-F6B7-4E56-B236-B062D014F4A1}" type="sibTrans" cxnId="{4530D51C-8417-4D11-BA06-2C2497FC5468}">
      <dgm:prSet/>
      <dgm:spPr/>
      <dgm:t>
        <a:bodyPr/>
        <a:lstStyle/>
        <a:p>
          <a:endParaRPr lang="es-ES"/>
        </a:p>
      </dgm:t>
    </dgm:pt>
    <dgm:pt modelId="{45322D8B-2EA1-4ACE-9F97-95DC4BA4CF6E}">
      <dgm:prSet phldrT="[Texto]"/>
      <dgm:spPr/>
      <dgm:t>
        <a:bodyPr/>
        <a:lstStyle/>
        <a:p>
          <a:r>
            <a:rPr lang="es-ES" dirty="0" smtClean="0"/>
            <a:t>SABER VIVIR JUNTOS</a:t>
          </a:r>
          <a:endParaRPr lang="es-ES" dirty="0"/>
        </a:p>
      </dgm:t>
    </dgm:pt>
    <dgm:pt modelId="{F748B6B0-E376-4C7A-A78D-DBDD745B3A74}" type="parTrans" cxnId="{C96338DD-405B-4FFD-934B-512744EBC7CB}">
      <dgm:prSet/>
      <dgm:spPr/>
      <dgm:t>
        <a:bodyPr/>
        <a:lstStyle/>
        <a:p>
          <a:endParaRPr lang="es-ES"/>
        </a:p>
      </dgm:t>
    </dgm:pt>
    <dgm:pt modelId="{6ECDDDDF-FC18-461B-965B-20BE2C23A2F6}" type="sibTrans" cxnId="{C96338DD-405B-4FFD-934B-512744EBC7CB}">
      <dgm:prSet/>
      <dgm:spPr/>
      <dgm:t>
        <a:bodyPr/>
        <a:lstStyle/>
        <a:p>
          <a:endParaRPr lang="es-ES"/>
        </a:p>
      </dgm:t>
    </dgm:pt>
    <dgm:pt modelId="{FF92CA6E-AE89-40E8-B27D-1A0F93D85EF3}" type="pres">
      <dgm:prSet presAssocID="{2779861E-1083-444D-9A45-0CA85A7BD97B}" presName="Name0" presStyleCnt="0">
        <dgm:presLayoutVars>
          <dgm:chMax val="7"/>
          <dgm:dir/>
          <dgm:animOne val="branch"/>
        </dgm:presLayoutVars>
      </dgm:prSet>
      <dgm:spPr/>
      <dgm:t>
        <a:bodyPr/>
        <a:lstStyle/>
        <a:p>
          <a:endParaRPr lang="es-ES"/>
        </a:p>
      </dgm:t>
    </dgm:pt>
    <dgm:pt modelId="{24287567-E639-4E94-BBBC-6E11D070878E}" type="pres">
      <dgm:prSet presAssocID="{19B5D53B-EF32-4C80-9750-416862718BFA}" presName="parTx1" presStyleLbl="node1" presStyleIdx="0" presStyleCnt="4" custLinFactNeighborX="-73913" custLinFactNeighborY="-3695"/>
      <dgm:spPr/>
      <dgm:t>
        <a:bodyPr/>
        <a:lstStyle/>
        <a:p>
          <a:endParaRPr lang="es-ES"/>
        </a:p>
      </dgm:t>
    </dgm:pt>
    <dgm:pt modelId="{5E3AAF62-A32C-4D54-9579-56ECF49773A8}" type="pres">
      <dgm:prSet presAssocID="{C7F833D3-7E20-44AE-96E7-ADDC6365D897}" presName="parTx2" presStyleLbl="node1" presStyleIdx="1" presStyleCnt="4" custLinFactNeighborX="-27363"/>
      <dgm:spPr/>
      <dgm:t>
        <a:bodyPr/>
        <a:lstStyle/>
        <a:p>
          <a:endParaRPr lang="es-ES"/>
        </a:p>
      </dgm:t>
    </dgm:pt>
    <dgm:pt modelId="{EF0851D5-B710-4D44-9AFF-B4C799285B05}" type="pres">
      <dgm:prSet presAssocID="{514DAC20-643D-4857-A133-8D2EC99E73BA}" presName="parTx3" presStyleLbl="node1" presStyleIdx="2" presStyleCnt="4" custLinFactNeighborX="24435" custLinFactNeighborY="-3557"/>
      <dgm:spPr/>
      <dgm:t>
        <a:bodyPr/>
        <a:lstStyle/>
        <a:p>
          <a:endParaRPr lang="es-ES"/>
        </a:p>
      </dgm:t>
    </dgm:pt>
    <dgm:pt modelId="{5A6C746F-C8FC-41D9-8AF1-1222BFC45021}" type="pres">
      <dgm:prSet presAssocID="{45322D8B-2EA1-4ACE-9F97-95DC4BA4CF6E}" presName="parTx4" presStyleLbl="node1" presStyleIdx="3" presStyleCnt="4" custLinFactNeighborX="67749" custLinFactNeighborY="1396"/>
      <dgm:spPr/>
      <dgm:t>
        <a:bodyPr/>
        <a:lstStyle/>
        <a:p>
          <a:endParaRPr lang="es-ES"/>
        </a:p>
      </dgm:t>
    </dgm:pt>
  </dgm:ptLst>
  <dgm:cxnLst>
    <dgm:cxn modelId="{53E88D3C-DCB6-4FCC-9DD3-134B465EF132}" srcId="{2779861E-1083-444D-9A45-0CA85A7BD97B}" destId="{19B5D53B-EF32-4C80-9750-416862718BFA}" srcOrd="0" destOrd="0" parTransId="{E35BC4CE-55A4-426C-B7D5-AD2B200DAE35}" sibTransId="{7D4B9657-DC82-45BE-B2BE-612443657F1C}"/>
    <dgm:cxn modelId="{B10C5938-6553-47ED-BA5B-68AC9E7DDB96}" type="presOf" srcId="{514DAC20-643D-4857-A133-8D2EC99E73BA}" destId="{EF0851D5-B710-4D44-9AFF-B4C799285B05}" srcOrd="0" destOrd="0" presId="urn:microsoft.com/office/officeart/2009/3/layout/SubStepProcess"/>
    <dgm:cxn modelId="{5073DB10-924E-40F4-BDD0-88530044AFE3}" type="presOf" srcId="{45322D8B-2EA1-4ACE-9F97-95DC4BA4CF6E}" destId="{5A6C746F-C8FC-41D9-8AF1-1222BFC45021}" srcOrd="0" destOrd="0" presId="urn:microsoft.com/office/officeart/2009/3/layout/SubStepProcess"/>
    <dgm:cxn modelId="{4530D51C-8417-4D11-BA06-2C2497FC5468}" srcId="{2779861E-1083-444D-9A45-0CA85A7BD97B}" destId="{514DAC20-643D-4857-A133-8D2EC99E73BA}" srcOrd="2" destOrd="0" parTransId="{D8F7512F-F207-456B-9BCC-68BFCE4EF9CB}" sibTransId="{0AEC787D-F6B7-4E56-B236-B062D014F4A1}"/>
    <dgm:cxn modelId="{C05D186E-BECF-461A-A7A4-6889B3D70224}" type="presOf" srcId="{19B5D53B-EF32-4C80-9750-416862718BFA}" destId="{24287567-E639-4E94-BBBC-6E11D070878E}" srcOrd="0" destOrd="0" presId="urn:microsoft.com/office/officeart/2009/3/layout/SubStepProcess"/>
    <dgm:cxn modelId="{B80134A2-B82A-470F-8864-4E237A2B505D}" type="presOf" srcId="{2779861E-1083-444D-9A45-0CA85A7BD97B}" destId="{FF92CA6E-AE89-40E8-B27D-1A0F93D85EF3}" srcOrd="0" destOrd="0" presId="urn:microsoft.com/office/officeart/2009/3/layout/SubStepProcess"/>
    <dgm:cxn modelId="{DB62FD8E-76CA-4758-A31E-9D9657DA71F4}" type="presOf" srcId="{C7F833D3-7E20-44AE-96E7-ADDC6365D897}" destId="{5E3AAF62-A32C-4D54-9579-56ECF49773A8}" srcOrd="0" destOrd="0" presId="urn:microsoft.com/office/officeart/2009/3/layout/SubStepProcess"/>
    <dgm:cxn modelId="{C96338DD-405B-4FFD-934B-512744EBC7CB}" srcId="{2779861E-1083-444D-9A45-0CA85A7BD97B}" destId="{45322D8B-2EA1-4ACE-9F97-95DC4BA4CF6E}" srcOrd="3" destOrd="0" parTransId="{F748B6B0-E376-4C7A-A78D-DBDD745B3A74}" sibTransId="{6ECDDDDF-FC18-461B-965B-20BE2C23A2F6}"/>
    <dgm:cxn modelId="{A9ADEABF-9AC4-4702-AEB6-909EEC9A1623}" srcId="{2779861E-1083-444D-9A45-0CA85A7BD97B}" destId="{C7F833D3-7E20-44AE-96E7-ADDC6365D897}" srcOrd="1" destOrd="0" parTransId="{B902CF8B-2AFC-4AD7-AFF5-C3C7C97893EA}" sibTransId="{6EDAAE1B-816C-46EE-B9B9-D62644D84A8E}"/>
    <dgm:cxn modelId="{AAD2CFA4-AAA5-46FE-B8F8-B13D9E9E4E14}" type="presParOf" srcId="{FF92CA6E-AE89-40E8-B27D-1A0F93D85EF3}" destId="{24287567-E639-4E94-BBBC-6E11D070878E}" srcOrd="0" destOrd="0" presId="urn:microsoft.com/office/officeart/2009/3/layout/SubStepProcess"/>
    <dgm:cxn modelId="{F5063EE5-3DF5-4DB7-ABE3-B3C29FBCEB18}" type="presParOf" srcId="{FF92CA6E-AE89-40E8-B27D-1A0F93D85EF3}" destId="{5E3AAF62-A32C-4D54-9579-56ECF49773A8}" srcOrd="1" destOrd="0" presId="urn:microsoft.com/office/officeart/2009/3/layout/SubStepProcess"/>
    <dgm:cxn modelId="{7A58FEB8-F622-430D-ACE3-DBBA8B5B09C8}" type="presParOf" srcId="{FF92CA6E-AE89-40E8-B27D-1A0F93D85EF3}" destId="{EF0851D5-B710-4D44-9AFF-B4C799285B05}" srcOrd="2" destOrd="0" presId="urn:microsoft.com/office/officeart/2009/3/layout/SubStepProcess"/>
    <dgm:cxn modelId="{E62B99F7-617E-44B8-9483-C9524C8F3E9B}" type="presParOf" srcId="{FF92CA6E-AE89-40E8-B27D-1A0F93D85EF3}" destId="{5A6C746F-C8FC-41D9-8AF1-1222BFC45021}" srcOrd="3" destOrd="0" presId="urn:microsoft.com/office/officeart/2009/3/layout/SubStepProcess"/>
  </dgm:cxnLst>
  <dgm:bg>
    <a:solidFill>
      <a:schemeClr val="accent4">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9861E-1083-444D-9A45-0CA85A7BD97B}" type="doc">
      <dgm:prSet loTypeId="urn:microsoft.com/office/officeart/2009/3/layout/SubStepProcess" loCatId="process" qsTypeId="urn:microsoft.com/office/officeart/2005/8/quickstyle/3d2" qsCatId="3D" csTypeId="urn:microsoft.com/office/officeart/2005/8/colors/accent1_2" csCatId="accent1" phldr="1"/>
      <dgm:spPr/>
      <dgm:t>
        <a:bodyPr/>
        <a:lstStyle/>
        <a:p>
          <a:endParaRPr lang="es-ES"/>
        </a:p>
      </dgm:t>
    </dgm:pt>
    <dgm:pt modelId="{19B5D53B-EF32-4C80-9750-416862718BFA}">
      <dgm:prSet phldrT="[Texto]"/>
      <dgm:spPr/>
      <dgm:t>
        <a:bodyPr/>
        <a:lstStyle/>
        <a:p>
          <a:r>
            <a:rPr lang="es-ES" dirty="0" smtClean="0"/>
            <a:t>SABER</a:t>
          </a:r>
          <a:endParaRPr lang="es-ES" dirty="0"/>
        </a:p>
      </dgm:t>
    </dgm:pt>
    <dgm:pt modelId="{E35BC4CE-55A4-426C-B7D5-AD2B200DAE35}" type="parTrans" cxnId="{53E88D3C-DCB6-4FCC-9DD3-134B465EF132}">
      <dgm:prSet/>
      <dgm:spPr/>
      <dgm:t>
        <a:bodyPr/>
        <a:lstStyle/>
        <a:p>
          <a:endParaRPr lang="es-ES"/>
        </a:p>
      </dgm:t>
    </dgm:pt>
    <dgm:pt modelId="{7D4B9657-DC82-45BE-B2BE-612443657F1C}" type="sibTrans" cxnId="{53E88D3C-DCB6-4FCC-9DD3-134B465EF132}">
      <dgm:prSet/>
      <dgm:spPr/>
      <dgm:t>
        <a:bodyPr/>
        <a:lstStyle/>
        <a:p>
          <a:endParaRPr lang="es-ES"/>
        </a:p>
      </dgm:t>
    </dgm:pt>
    <dgm:pt modelId="{C7F833D3-7E20-44AE-96E7-ADDC6365D897}">
      <dgm:prSet phldrT="[Texto]"/>
      <dgm:spPr/>
      <dgm:t>
        <a:bodyPr/>
        <a:lstStyle/>
        <a:p>
          <a:r>
            <a:rPr lang="es-ES" dirty="0" smtClean="0"/>
            <a:t>SABER HACER</a:t>
          </a:r>
          <a:endParaRPr lang="es-ES" dirty="0"/>
        </a:p>
      </dgm:t>
    </dgm:pt>
    <dgm:pt modelId="{B902CF8B-2AFC-4AD7-AFF5-C3C7C97893EA}" type="parTrans" cxnId="{A9ADEABF-9AC4-4702-AEB6-909EEC9A1623}">
      <dgm:prSet/>
      <dgm:spPr/>
      <dgm:t>
        <a:bodyPr/>
        <a:lstStyle/>
        <a:p>
          <a:endParaRPr lang="es-ES"/>
        </a:p>
      </dgm:t>
    </dgm:pt>
    <dgm:pt modelId="{6EDAAE1B-816C-46EE-B9B9-D62644D84A8E}" type="sibTrans" cxnId="{A9ADEABF-9AC4-4702-AEB6-909EEC9A1623}">
      <dgm:prSet/>
      <dgm:spPr/>
      <dgm:t>
        <a:bodyPr/>
        <a:lstStyle/>
        <a:p>
          <a:endParaRPr lang="es-ES"/>
        </a:p>
      </dgm:t>
    </dgm:pt>
    <dgm:pt modelId="{514DAC20-643D-4857-A133-8D2EC99E73BA}">
      <dgm:prSet phldrT="[Texto]"/>
      <dgm:spPr/>
      <dgm:t>
        <a:bodyPr/>
        <a:lstStyle/>
        <a:p>
          <a:r>
            <a:rPr lang="es-ES" dirty="0" smtClean="0"/>
            <a:t>SABER SER</a:t>
          </a:r>
          <a:endParaRPr lang="es-ES" dirty="0"/>
        </a:p>
      </dgm:t>
    </dgm:pt>
    <dgm:pt modelId="{D8F7512F-F207-456B-9BCC-68BFCE4EF9CB}" type="parTrans" cxnId="{4530D51C-8417-4D11-BA06-2C2497FC5468}">
      <dgm:prSet/>
      <dgm:spPr/>
      <dgm:t>
        <a:bodyPr/>
        <a:lstStyle/>
        <a:p>
          <a:endParaRPr lang="es-ES"/>
        </a:p>
      </dgm:t>
    </dgm:pt>
    <dgm:pt modelId="{0AEC787D-F6B7-4E56-B236-B062D014F4A1}" type="sibTrans" cxnId="{4530D51C-8417-4D11-BA06-2C2497FC5468}">
      <dgm:prSet/>
      <dgm:spPr/>
      <dgm:t>
        <a:bodyPr/>
        <a:lstStyle/>
        <a:p>
          <a:endParaRPr lang="es-ES"/>
        </a:p>
      </dgm:t>
    </dgm:pt>
    <dgm:pt modelId="{45322D8B-2EA1-4ACE-9F97-95DC4BA4CF6E}">
      <dgm:prSet phldrT="[Texto]"/>
      <dgm:spPr/>
      <dgm:t>
        <a:bodyPr/>
        <a:lstStyle/>
        <a:p>
          <a:r>
            <a:rPr lang="es-ES" dirty="0" smtClean="0"/>
            <a:t>SABER VIVIR JUNTOS</a:t>
          </a:r>
          <a:endParaRPr lang="es-ES" dirty="0"/>
        </a:p>
      </dgm:t>
    </dgm:pt>
    <dgm:pt modelId="{F748B6B0-E376-4C7A-A78D-DBDD745B3A74}" type="parTrans" cxnId="{C96338DD-405B-4FFD-934B-512744EBC7CB}">
      <dgm:prSet/>
      <dgm:spPr/>
      <dgm:t>
        <a:bodyPr/>
        <a:lstStyle/>
        <a:p>
          <a:endParaRPr lang="es-ES"/>
        </a:p>
      </dgm:t>
    </dgm:pt>
    <dgm:pt modelId="{6ECDDDDF-FC18-461B-965B-20BE2C23A2F6}" type="sibTrans" cxnId="{C96338DD-405B-4FFD-934B-512744EBC7CB}">
      <dgm:prSet/>
      <dgm:spPr/>
      <dgm:t>
        <a:bodyPr/>
        <a:lstStyle/>
        <a:p>
          <a:endParaRPr lang="es-ES"/>
        </a:p>
      </dgm:t>
    </dgm:pt>
    <dgm:pt modelId="{FF92CA6E-AE89-40E8-B27D-1A0F93D85EF3}" type="pres">
      <dgm:prSet presAssocID="{2779861E-1083-444D-9A45-0CA85A7BD97B}" presName="Name0" presStyleCnt="0">
        <dgm:presLayoutVars>
          <dgm:chMax val="7"/>
          <dgm:dir/>
          <dgm:animOne val="branch"/>
        </dgm:presLayoutVars>
      </dgm:prSet>
      <dgm:spPr/>
      <dgm:t>
        <a:bodyPr/>
        <a:lstStyle/>
        <a:p>
          <a:endParaRPr lang="es-ES"/>
        </a:p>
      </dgm:t>
    </dgm:pt>
    <dgm:pt modelId="{24287567-E639-4E94-BBBC-6E11D070878E}" type="pres">
      <dgm:prSet presAssocID="{19B5D53B-EF32-4C80-9750-416862718BFA}" presName="parTx1" presStyleLbl="node1" presStyleIdx="0" presStyleCnt="4" custLinFactNeighborX="-73913" custLinFactNeighborY="-3695"/>
      <dgm:spPr/>
      <dgm:t>
        <a:bodyPr/>
        <a:lstStyle/>
        <a:p>
          <a:endParaRPr lang="es-ES"/>
        </a:p>
      </dgm:t>
    </dgm:pt>
    <dgm:pt modelId="{5E3AAF62-A32C-4D54-9579-56ECF49773A8}" type="pres">
      <dgm:prSet presAssocID="{C7F833D3-7E20-44AE-96E7-ADDC6365D897}" presName="parTx2" presStyleLbl="node1" presStyleIdx="1" presStyleCnt="4" custLinFactNeighborX="-27363"/>
      <dgm:spPr/>
      <dgm:t>
        <a:bodyPr/>
        <a:lstStyle/>
        <a:p>
          <a:endParaRPr lang="es-ES"/>
        </a:p>
      </dgm:t>
    </dgm:pt>
    <dgm:pt modelId="{EF0851D5-B710-4D44-9AFF-B4C799285B05}" type="pres">
      <dgm:prSet presAssocID="{514DAC20-643D-4857-A133-8D2EC99E73BA}" presName="parTx3" presStyleLbl="node1" presStyleIdx="2" presStyleCnt="4" custLinFactNeighborX="24435" custLinFactNeighborY="-3557"/>
      <dgm:spPr/>
      <dgm:t>
        <a:bodyPr/>
        <a:lstStyle/>
        <a:p>
          <a:endParaRPr lang="es-ES"/>
        </a:p>
      </dgm:t>
    </dgm:pt>
    <dgm:pt modelId="{5A6C746F-C8FC-41D9-8AF1-1222BFC45021}" type="pres">
      <dgm:prSet presAssocID="{45322D8B-2EA1-4ACE-9F97-95DC4BA4CF6E}" presName="parTx4" presStyleLbl="node1" presStyleIdx="3" presStyleCnt="4" custLinFactNeighborX="67749" custLinFactNeighborY="1396"/>
      <dgm:spPr/>
      <dgm:t>
        <a:bodyPr/>
        <a:lstStyle/>
        <a:p>
          <a:endParaRPr lang="es-ES"/>
        </a:p>
      </dgm:t>
    </dgm:pt>
  </dgm:ptLst>
  <dgm:cxnLst>
    <dgm:cxn modelId="{53E88D3C-DCB6-4FCC-9DD3-134B465EF132}" srcId="{2779861E-1083-444D-9A45-0CA85A7BD97B}" destId="{19B5D53B-EF32-4C80-9750-416862718BFA}" srcOrd="0" destOrd="0" parTransId="{E35BC4CE-55A4-426C-B7D5-AD2B200DAE35}" sibTransId="{7D4B9657-DC82-45BE-B2BE-612443657F1C}"/>
    <dgm:cxn modelId="{9C453C81-748E-457B-80CF-7EC6A90D5E58}" type="presOf" srcId="{2779861E-1083-444D-9A45-0CA85A7BD97B}" destId="{FF92CA6E-AE89-40E8-B27D-1A0F93D85EF3}" srcOrd="0" destOrd="0" presId="urn:microsoft.com/office/officeart/2009/3/layout/SubStepProcess"/>
    <dgm:cxn modelId="{4530D51C-8417-4D11-BA06-2C2497FC5468}" srcId="{2779861E-1083-444D-9A45-0CA85A7BD97B}" destId="{514DAC20-643D-4857-A133-8D2EC99E73BA}" srcOrd="2" destOrd="0" parTransId="{D8F7512F-F207-456B-9BCC-68BFCE4EF9CB}" sibTransId="{0AEC787D-F6B7-4E56-B236-B062D014F4A1}"/>
    <dgm:cxn modelId="{83D83FBE-6505-4913-A775-B42A8D281D7A}" type="presOf" srcId="{514DAC20-643D-4857-A133-8D2EC99E73BA}" destId="{EF0851D5-B710-4D44-9AFF-B4C799285B05}" srcOrd="0" destOrd="0" presId="urn:microsoft.com/office/officeart/2009/3/layout/SubStepProcess"/>
    <dgm:cxn modelId="{D9DB4F2D-3EF5-432C-ACDC-93A0D207DC6E}" type="presOf" srcId="{C7F833D3-7E20-44AE-96E7-ADDC6365D897}" destId="{5E3AAF62-A32C-4D54-9579-56ECF49773A8}" srcOrd="0" destOrd="0" presId="urn:microsoft.com/office/officeart/2009/3/layout/SubStepProcess"/>
    <dgm:cxn modelId="{33F799E5-598C-4A4E-B6B5-DA8AFFC51C4C}" type="presOf" srcId="{45322D8B-2EA1-4ACE-9F97-95DC4BA4CF6E}" destId="{5A6C746F-C8FC-41D9-8AF1-1222BFC45021}" srcOrd="0" destOrd="0" presId="urn:microsoft.com/office/officeart/2009/3/layout/SubStepProcess"/>
    <dgm:cxn modelId="{0E15B267-F6EE-4A4C-9500-CB62E14DC328}" type="presOf" srcId="{19B5D53B-EF32-4C80-9750-416862718BFA}" destId="{24287567-E639-4E94-BBBC-6E11D070878E}" srcOrd="0" destOrd="0" presId="urn:microsoft.com/office/officeart/2009/3/layout/SubStepProcess"/>
    <dgm:cxn modelId="{A9ADEABF-9AC4-4702-AEB6-909EEC9A1623}" srcId="{2779861E-1083-444D-9A45-0CA85A7BD97B}" destId="{C7F833D3-7E20-44AE-96E7-ADDC6365D897}" srcOrd="1" destOrd="0" parTransId="{B902CF8B-2AFC-4AD7-AFF5-C3C7C97893EA}" sibTransId="{6EDAAE1B-816C-46EE-B9B9-D62644D84A8E}"/>
    <dgm:cxn modelId="{C96338DD-405B-4FFD-934B-512744EBC7CB}" srcId="{2779861E-1083-444D-9A45-0CA85A7BD97B}" destId="{45322D8B-2EA1-4ACE-9F97-95DC4BA4CF6E}" srcOrd="3" destOrd="0" parTransId="{F748B6B0-E376-4C7A-A78D-DBDD745B3A74}" sibTransId="{6ECDDDDF-FC18-461B-965B-20BE2C23A2F6}"/>
    <dgm:cxn modelId="{1473AB54-9069-4F6A-8B93-3EB4814B3EA8}" type="presParOf" srcId="{FF92CA6E-AE89-40E8-B27D-1A0F93D85EF3}" destId="{24287567-E639-4E94-BBBC-6E11D070878E}" srcOrd="0" destOrd="0" presId="urn:microsoft.com/office/officeart/2009/3/layout/SubStepProcess"/>
    <dgm:cxn modelId="{9F10E3EE-DE6A-4C50-ABEF-2632F8EEC1FE}" type="presParOf" srcId="{FF92CA6E-AE89-40E8-B27D-1A0F93D85EF3}" destId="{5E3AAF62-A32C-4D54-9579-56ECF49773A8}" srcOrd="1" destOrd="0" presId="urn:microsoft.com/office/officeart/2009/3/layout/SubStepProcess"/>
    <dgm:cxn modelId="{D2D2BBBD-6727-4182-8223-9F10DBB7DF96}" type="presParOf" srcId="{FF92CA6E-AE89-40E8-B27D-1A0F93D85EF3}" destId="{EF0851D5-B710-4D44-9AFF-B4C799285B05}" srcOrd="2" destOrd="0" presId="urn:microsoft.com/office/officeart/2009/3/layout/SubStepProcess"/>
    <dgm:cxn modelId="{D2A8E57F-FD86-48BC-A9FA-36DAFCB808D3}" type="presParOf" srcId="{FF92CA6E-AE89-40E8-B27D-1A0F93D85EF3}" destId="{5A6C746F-C8FC-41D9-8AF1-1222BFC45021}" srcOrd="3" destOrd="0" presId="urn:microsoft.com/office/officeart/2009/3/layout/SubStepProcess"/>
  </dgm:cxnLst>
  <dgm:bg>
    <a:solidFill>
      <a:schemeClr val="accent4">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79861E-1083-444D-9A45-0CA85A7BD97B}" type="doc">
      <dgm:prSet loTypeId="urn:microsoft.com/office/officeart/2009/3/layout/SubStepProcess" loCatId="process" qsTypeId="urn:microsoft.com/office/officeart/2005/8/quickstyle/3d2" qsCatId="3D" csTypeId="urn:microsoft.com/office/officeart/2005/8/colors/accent1_2" csCatId="accent1" phldr="1"/>
      <dgm:spPr/>
      <dgm:t>
        <a:bodyPr/>
        <a:lstStyle/>
        <a:p>
          <a:endParaRPr lang="es-ES"/>
        </a:p>
      </dgm:t>
    </dgm:pt>
    <dgm:pt modelId="{19B5D53B-EF32-4C80-9750-416862718BFA}">
      <dgm:prSet phldrT="[Texto]"/>
      <dgm:spPr/>
      <dgm:t>
        <a:bodyPr/>
        <a:lstStyle/>
        <a:p>
          <a:r>
            <a:rPr lang="es-ES" dirty="0" smtClean="0"/>
            <a:t>SABER</a:t>
          </a:r>
          <a:endParaRPr lang="es-ES" dirty="0"/>
        </a:p>
      </dgm:t>
    </dgm:pt>
    <dgm:pt modelId="{E35BC4CE-55A4-426C-B7D5-AD2B200DAE35}" type="parTrans" cxnId="{53E88D3C-DCB6-4FCC-9DD3-134B465EF132}">
      <dgm:prSet/>
      <dgm:spPr/>
      <dgm:t>
        <a:bodyPr/>
        <a:lstStyle/>
        <a:p>
          <a:endParaRPr lang="es-ES"/>
        </a:p>
      </dgm:t>
    </dgm:pt>
    <dgm:pt modelId="{7D4B9657-DC82-45BE-B2BE-612443657F1C}" type="sibTrans" cxnId="{53E88D3C-DCB6-4FCC-9DD3-134B465EF132}">
      <dgm:prSet/>
      <dgm:spPr/>
      <dgm:t>
        <a:bodyPr/>
        <a:lstStyle/>
        <a:p>
          <a:endParaRPr lang="es-ES"/>
        </a:p>
      </dgm:t>
    </dgm:pt>
    <dgm:pt modelId="{C7F833D3-7E20-44AE-96E7-ADDC6365D897}">
      <dgm:prSet phldrT="[Texto]"/>
      <dgm:spPr/>
      <dgm:t>
        <a:bodyPr/>
        <a:lstStyle/>
        <a:p>
          <a:r>
            <a:rPr lang="es-ES" dirty="0" smtClean="0"/>
            <a:t>SABER HACER</a:t>
          </a:r>
          <a:endParaRPr lang="es-ES" dirty="0"/>
        </a:p>
      </dgm:t>
    </dgm:pt>
    <dgm:pt modelId="{B902CF8B-2AFC-4AD7-AFF5-C3C7C97893EA}" type="parTrans" cxnId="{A9ADEABF-9AC4-4702-AEB6-909EEC9A1623}">
      <dgm:prSet/>
      <dgm:spPr/>
      <dgm:t>
        <a:bodyPr/>
        <a:lstStyle/>
        <a:p>
          <a:endParaRPr lang="es-ES"/>
        </a:p>
      </dgm:t>
    </dgm:pt>
    <dgm:pt modelId="{6EDAAE1B-816C-46EE-B9B9-D62644D84A8E}" type="sibTrans" cxnId="{A9ADEABF-9AC4-4702-AEB6-909EEC9A1623}">
      <dgm:prSet/>
      <dgm:spPr/>
      <dgm:t>
        <a:bodyPr/>
        <a:lstStyle/>
        <a:p>
          <a:endParaRPr lang="es-ES"/>
        </a:p>
      </dgm:t>
    </dgm:pt>
    <dgm:pt modelId="{514DAC20-643D-4857-A133-8D2EC99E73BA}">
      <dgm:prSet phldrT="[Texto]"/>
      <dgm:spPr/>
      <dgm:t>
        <a:bodyPr/>
        <a:lstStyle/>
        <a:p>
          <a:r>
            <a:rPr lang="es-ES" dirty="0" smtClean="0"/>
            <a:t>SABER SER</a:t>
          </a:r>
          <a:endParaRPr lang="es-ES" dirty="0"/>
        </a:p>
      </dgm:t>
    </dgm:pt>
    <dgm:pt modelId="{D8F7512F-F207-456B-9BCC-68BFCE4EF9CB}" type="parTrans" cxnId="{4530D51C-8417-4D11-BA06-2C2497FC5468}">
      <dgm:prSet/>
      <dgm:spPr/>
      <dgm:t>
        <a:bodyPr/>
        <a:lstStyle/>
        <a:p>
          <a:endParaRPr lang="es-ES"/>
        </a:p>
      </dgm:t>
    </dgm:pt>
    <dgm:pt modelId="{0AEC787D-F6B7-4E56-B236-B062D014F4A1}" type="sibTrans" cxnId="{4530D51C-8417-4D11-BA06-2C2497FC5468}">
      <dgm:prSet/>
      <dgm:spPr/>
      <dgm:t>
        <a:bodyPr/>
        <a:lstStyle/>
        <a:p>
          <a:endParaRPr lang="es-ES"/>
        </a:p>
      </dgm:t>
    </dgm:pt>
    <dgm:pt modelId="{45322D8B-2EA1-4ACE-9F97-95DC4BA4CF6E}">
      <dgm:prSet phldrT="[Texto]"/>
      <dgm:spPr/>
      <dgm:t>
        <a:bodyPr/>
        <a:lstStyle/>
        <a:p>
          <a:r>
            <a:rPr lang="es-ES" dirty="0" smtClean="0"/>
            <a:t>SABER VIVIR JUNTOS</a:t>
          </a:r>
          <a:endParaRPr lang="es-ES" dirty="0"/>
        </a:p>
      </dgm:t>
    </dgm:pt>
    <dgm:pt modelId="{F748B6B0-E376-4C7A-A78D-DBDD745B3A74}" type="parTrans" cxnId="{C96338DD-405B-4FFD-934B-512744EBC7CB}">
      <dgm:prSet/>
      <dgm:spPr/>
      <dgm:t>
        <a:bodyPr/>
        <a:lstStyle/>
        <a:p>
          <a:endParaRPr lang="es-ES"/>
        </a:p>
      </dgm:t>
    </dgm:pt>
    <dgm:pt modelId="{6ECDDDDF-FC18-461B-965B-20BE2C23A2F6}" type="sibTrans" cxnId="{C96338DD-405B-4FFD-934B-512744EBC7CB}">
      <dgm:prSet/>
      <dgm:spPr/>
      <dgm:t>
        <a:bodyPr/>
        <a:lstStyle/>
        <a:p>
          <a:endParaRPr lang="es-ES"/>
        </a:p>
      </dgm:t>
    </dgm:pt>
    <dgm:pt modelId="{FF92CA6E-AE89-40E8-B27D-1A0F93D85EF3}" type="pres">
      <dgm:prSet presAssocID="{2779861E-1083-444D-9A45-0CA85A7BD97B}" presName="Name0" presStyleCnt="0">
        <dgm:presLayoutVars>
          <dgm:chMax val="7"/>
          <dgm:dir/>
          <dgm:animOne val="branch"/>
        </dgm:presLayoutVars>
      </dgm:prSet>
      <dgm:spPr/>
      <dgm:t>
        <a:bodyPr/>
        <a:lstStyle/>
        <a:p>
          <a:endParaRPr lang="es-ES"/>
        </a:p>
      </dgm:t>
    </dgm:pt>
    <dgm:pt modelId="{24287567-E639-4E94-BBBC-6E11D070878E}" type="pres">
      <dgm:prSet presAssocID="{19B5D53B-EF32-4C80-9750-416862718BFA}" presName="parTx1" presStyleLbl="node1" presStyleIdx="0" presStyleCnt="4" custLinFactNeighborX="-73913" custLinFactNeighborY="-3695"/>
      <dgm:spPr/>
      <dgm:t>
        <a:bodyPr/>
        <a:lstStyle/>
        <a:p>
          <a:endParaRPr lang="es-ES"/>
        </a:p>
      </dgm:t>
    </dgm:pt>
    <dgm:pt modelId="{5E3AAF62-A32C-4D54-9579-56ECF49773A8}" type="pres">
      <dgm:prSet presAssocID="{C7F833D3-7E20-44AE-96E7-ADDC6365D897}" presName="parTx2" presStyleLbl="node1" presStyleIdx="1" presStyleCnt="4" custLinFactNeighborX="-27363"/>
      <dgm:spPr/>
      <dgm:t>
        <a:bodyPr/>
        <a:lstStyle/>
        <a:p>
          <a:endParaRPr lang="es-ES"/>
        </a:p>
      </dgm:t>
    </dgm:pt>
    <dgm:pt modelId="{EF0851D5-B710-4D44-9AFF-B4C799285B05}" type="pres">
      <dgm:prSet presAssocID="{514DAC20-643D-4857-A133-8D2EC99E73BA}" presName="parTx3" presStyleLbl="node1" presStyleIdx="2" presStyleCnt="4" custLinFactNeighborX="24435" custLinFactNeighborY="-3557"/>
      <dgm:spPr/>
      <dgm:t>
        <a:bodyPr/>
        <a:lstStyle/>
        <a:p>
          <a:endParaRPr lang="es-ES"/>
        </a:p>
      </dgm:t>
    </dgm:pt>
    <dgm:pt modelId="{5A6C746F-C8FC-41D9-8AF1-1222BFC45021}" type="pres">
      <dgm:prSet presAssocID="{45322D8B-2EA1-4ACE-9F97-95DC4BA4CF6E}" presName="parTx4" presStyleLbl="node1" presStyleIdx="3" presStyleCnt="4" custLinFactNeighborX="67749" custLinFactNeighborY="1396"/>
      <dgm:spPr/>
      <dgm:t>
        <a:bodyPr/>
        <a:lstStyle/>
        <a:p>
          <a:endParaRPr lang="es-ES"/>
        </a:p>
      </dgm:t>
    </dgm:pt>
  </dgm:ptLst>
  <dgm:cxnLst>
    <dgm:cxn modelId="{53E88D3C-DCB6-4FCC-9DD3-134B465EF132}" srcId="{2779861E-1083-444D-9A45-0CA85A7BD97B}" destId="{19B5D53B-EF32-4C80-9750-416862718BFA}" srcOrd="0" destOrd="0" parTransId="{E35BC4CE-55A4-426C-B7D5-AD2B200DAE35}" sibTransId="{7D4B9657-DC82-45BE-B2BE-612443657F1C}"/>
    <dgm:cxn modelId="{41F43E31-43F1-44B4-9E9D-439F031F6557}" type="presOf" srcId="{514DAC20-643D-4857-A133-8D2EC99E73BA}" destId="{EF0851D5-B710-4D44-9AFF-B4C799285B05}" srcOrd="0" destOrd="0" presId="urn:microsoft.com/office/officeart/2009/3/layout/SubStepProcess"/>
    <dgm:cxn modelId="{4530D51C-8417-4D11-BA06-2C2497FC5468}" srcId="{2779861E-1083-444D-9A45-0CA85A7BD97B}" destId="{514DAC20-643D-4857-A133-8D2EC99E73BA}" srcOrd="2" destOrd="0" parTransId="{D8F7512F-F207-456B-9BCC-68BFCE4EF9CB}" sibTransId="{0AEC787D-F6B7-4E56-B236-B062D014F4A1}"/>
    <dgm:cxn modelId="{AC10085F-B81C-4CA5-81E5-BC2A0AAF71DC}" type="presOf" srcId="{2779861E-1083-444D-9A45-0CA85A7BD97B}" destId="{FF92CA6E-AE89-40E8-B27D-1A0F93D85EF3}" srcOrd="0" destOrd="0" presId="urn:microsoft.com/office/officeart/2009/3/layout/SubStepProcess"/>
    <dgm:cxn modelId="{C0A8BA7C-AC96-4F42-9110-AF23966B5AAA}" type="presOf" srcId="{45322D8B-2EA1-4ACE-9F97-95DC4BA4CF6E}" destId="{5A6C746F-C8FC-41D9-8AF1-1222BFC45021}" srcOrd="0" destOrd="0" presId="urn:microsoft.com/office/officeart/2009/3/layout/SubStepProcess"/>
    <dgm:cxn modelId="{454595DB-A692-4121-A34C-8053AB038725}" type="presOf" srcId="{19B5D53B-EF32-4C80-9750-416862718BFA}" destId="{24287567-E639-4E94-BBBC-6E11D070878E}" srcOrd="0" destOrd="0" presId="urn:microsoft.com/office/officeart/2009/3/layout/SubStepProcess"/>
    <dgm:cxn modelId="{8722CA0A-D361-45FE-89F7-DD044D21C33B}" type="presOf" srcId="{C7F833D3-7E20-44AE-96E7-ADDC6365D897}" destId="{5E3AAF62-A32C-4D54-9579-56ECF49773A8}" srcOrd="0" destOrd="0" presId="urn:microsoft.com/office/officeart/2009/3/layout/SubStepProcess"/>
    <dgm:cxn modelId="{C96338DD-405B-4FFD-934B-512744EBC7CB}" srcId="{2779861E-1083-444D-9A45-0CA85A7BD97B}" destId="{45322D8B-2EA1-4ACE-9F97-95DC4BA4CF6E}" srcOrd="3" destOrd="0" parTransId="{F748B6B0-E376-4C7A-A78D-DBDD745B3A74}" sibTransId="{6ECDDDDF-FC18-461B-965B-20BE2C23A2F6}"/>
    <dgm:cxn modelId="{A9ADEABF-9AC4-4702-AEB6-909EEC9A1623}" srcId="{2779861E-1083-444D-9A45-0CA85A7BD97B}" destId="{C7F833D3-7E20-44AE-96E7-ADDC6365D897}" srcOrd="1" destOrd="0" parTransId="{B902CF8B-2AFC-4AD7-AFF5-C3C7C97893EA}" sibTransId="{6EDAAE1B-816C-46EE-B9B9-D62644D84A8E}"/>
    <dgm:cxn modelId="{DA1DD259-F7CB-4A42-B515-229CB2330D2A}" type="presParOf" srcId="{FF92CA6E-AE89-40E8-B27D-1A0F93D85EF3}" destId="{24287567-E639-4E94-BBBC-6E11D070878E}" srcOrd="0" destOrd="0" presId="urn:microsoft.com/office/officeart/2009/3/layout/SubStepProcess"/>
    <dgm:cxn modelId="{4D5C4EAE-67DD-4E2F-B622-1B8F3C615C5D}" type="presParOf" srcId="{FF92CA6E-AE89-40E8-B27D-1A0F93D85EF3}" destId="{5E3AAF62-A32C-4D54-9579-56ECF49773A8}" srcOrd="1" destOrd="0" presId="urn:microsoft.com/office/officeart/2009/3/layout/SubStepProcess"/>
    <dgm:cxn modelId="{3057A035-2098-4D4A-9859-F93CB7E1AF5C}" type="presParOf" srcId="{FF92CA6E-AE89-40E8-B27D-1A0F93D85EF3}" destId="{EF0851D5-B710-4D44-9AFF-B4C799285B05}" srcOrd="2" destOrd="0" presId="urn:microsoft.com/office/officeart/2009/3/layout/SubStepProcess"/>
    <dgm:cxn modelId="{79FCEE76-A0E7-4E1A-AF5B-282BEEA5A998}" type="presParOf" srcId="{FF92CA6E-AE89-40E8-B27D-1A0F93D85EF3}" destId="{5A6C746F-C8FC-41D9-8AF1-1222BFC45021}" srcOrd="3" destOrd="0" presId="urn:microsoft.com/office/officeart/2009/3/layout/SubStepProcess"/>
  </dgm:cxnLst>
  <dgm:bg>
    <a:solidFill>
      <a:schemeClr val="accent4">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79861E-1083-444D-9A45-0CA85A7BD97B}" type="doc">
      <dgm:prSet loTypeId="urn:microsoft.com/office/officeart/2009/3/layout/SubStepProcess" loCatId="process" qsTypeId="urn:microsoft.com/office/officeart/2005/8/quickstyle/3d2" qsCatId="3D" csTypeId="urn:microsoft.com/office/officeart/2005/8/colors/accent1_2" csCatId="accent1" phldr="1"/>
      <dgm:spPr/>
      <dgm:t>
        <a:bodyPr/>
        <a:lstStyle/>
        <a:p>
          <a:endParaRPr lang="es-ES"/>
        </a:p>
      </dgm:t>
    </dgm:pt>
    <dgm:pt modelId="{19B5D53B-EF32-4C80-9750-416862718BFA}">
      <dgm:prSet phldrT="[Texto]"/>
      <dgm:spPr/>
      <dgm:t>
        <a:bodyPr/>
        <a:lstStyle/>
        <a:p>
          <a:r>
            <a:rPr lang="es-ES" dirty="0" smtClean="0"/>
            <a:t>SABER</a:t>
          </a:r>
          <a:endParaRPr lang="es-ES" dirty="0"/>
        </a:p>
      </dgm:t>
    </dgm:pt>
    <dgm:pt modelId="{E35BC4CE-55A4-426C-B7D5-AD2B200DAE35}" type="parTrans" cxnId="{53E88D3C-DCB6-4FCC-9DD3-134B465EF132}">
      <dgm:prSet/>
      <dgm:spPr/>
      <dgm:t>
        <a:bodyPr/>
        <a:lstStyle/>
        <a:p>
          <a:endParaRPr lang="es-ES"/>
        </a:p>
      </dgm:t>
    </dgm:pt>
    <dgm:pt modelId="{7D4B9657-DC82-45BE-B2BE-612443657F1C}" type="sibTrans" cxnId="{53E88D3C-DCB6-4FCC-9DD3-134B465EF132}">
      <dgm:prSet/>
      <dgm:spPr/>
      <dgm:t>
        <a:bodyPr/>
        <a:lstStyle/>
        <a:p>
          <a:endParaRPr lang="es-ES"/>
        </a:p>
      </dgm:t>
    </dgm:pt>
    <dgm:pt modelId="{C7F833D3-7E20-44AE-96E7-ADDC6365D897}">
      <dgm:prSet phldrT="[Texto]"/>
      <dgm:spPr/>
      <dgm:t>
        <a:bodyPr/>
        <a:lstStyle/>
        <a:p>
          <a:r>
            <a:rPr lang="es-ES" dirty="0" smtClean="0"/>
            <a:t>SABER HACER</a:t>
          </a:r>
          <a:endParaRPr lang="es-ES" dirty="0"/>
        </a:p>
      </dgm:t>
    </dgm:pt>
    <dgm:pt modelId="{B902CF8B-2AFC-4AD7-AFF5-C3C7C97893EA}" type="parTrans" cxnId="{A9ADEABF-9AC4-4702-AEB6-909EEC9A1623}">
      <dgm:prSet/>
      <dgm:spPr/>
      <dgm:t>
        <a:bodyPr/>
        <a:lstStyle/>
        <a:p>
          <a:endParaRPr lang="es-ES"/>
        </a:p>
      </dgm:t>
    </dgm:pt>
    <dgm:pt modelId="{6EDAAE1B-816C-46EE-B9B9-D62644D84A8E}" type="sibTrans" cxnId="{A9ADEABF-9AC4-4702-AEB6-909EEC9A1623}">
      <dgm:prSet/>
      <dgm:spPr/>
      <dgm:t>
        <a:bodyPr/>
        <a:lstStyle/>
        <a:p>
          <a:endParaRPr lang="es-ES"/>
        </a:p>
      </dgm:t>
    </dgm:pt>
    <dgm:pt modelId="{514DAC20-643D-4857-A133-8D2EC99E73BA}">
      <dgm:prSet phldrT="[Texto]"/>
      <dgm:spPr/>
      <dgm:t>
        <a:bodyPr/>
        <a:lstStyle/>
        <a:p>
          <a:r>
            <a:rPr lang="es-ES" dirty="0" smtClean="0"/>
            <a:t>SABER SER</a:t>
          </a:r>
          <a:endParaRPr lang="es-ES" dirty="0"/>
        </a:p>
      </dgm:t>
    </dgm:pt>
    <dgm:pt modelId="{D8F7512F-F207-456B-9BCC-68BFCE4EF9CB}" type="parTrans" cxnId="{4530D51C-8417-4D11-BA06-2C2497FC5468}">
      <dgm:prSet/>
      <dgm:spPr/>
      <dgm:t>
        <a:bodyPr/>
        <a:lstStyle/>
        <a:p>
          <a:endParaRPr lang="es-ES"/>
        </a:p>
      </dgm:t>
    </dgm:pt>
    <dgm:pt modelId="{0AEC787D-F6B7-4E56-B236-B062D014F4A1}" type="sibTrans" cxnId="{4530D51C-8417-4D11-BA06-2C2497FC5468}">
      <dgm:prSet/>
      <dgm:spPr/>
      <dgm:t>
        <a:bodyPr/>
        <a:lstStyle/>
        <a:p>
          <a:endParaRPr lang="es-ES"/>
        </a:p>
      </dgm:t>
    </dgm:pt>
    <dgm:pt modelId="{45322D8B-2EA1-4ACE-9F97-95DC4BA4CF6E}">
      <dgm:prSet phldrT="[Texto]"/>
      <dgm:spPr/>
      <dgm:t>
        <a:bodyPr/>
        <a:lstStyle/>
        <a:p>
          <a:r>
            <a:rPr lang="es-ES" dirty="0" smtClean="0"/>
            <a:t>SABER VIVIR JUNTOS</a:t>
          </a:r>
          <a:endParaRPr lang="es-ES" dirty="0"/>
        </a:p>
      </dgm:t>
    </dgm:pt>
    <dgm:pt modelId="{F748B6B0-E376-4C7A-A78D-DBDD745B3A74}" type="parTrans" cxnId="{C96338DD-405B-4FFD-934B-512744EBC7CB}">
      <dgm:prSet/>
      <dgm:spPr/>
      <dgm:t>
        <a:bodyPr/>
        <a:lstStyle/>
        <a:p>
          <a:endParaRPr lang="es-ES"/>
        </a:p>
      </dgm:t>
    </dgm:pt>
    <dgm:pt modelId="{6ECDDDDF-FC18-461B-965B-20BE2C23A2F6}" type="sibTrans" cxnId="{C96338DD-405B-4FFD-934B-512744EBC7CB}">
      <dgm:prSet/>
      <dgm:spPr/>
      <dgm:t>
        <a:bodyPr/>
        <a:lstStyle/>
        <a:p>
          <a:endParaRPr lang="es-ES"/>
        </a:p>
      </dgm:t>
    </dgm:pt>
    <dgm:pt modelId="{FF92CA6E-AE89-40E8-B27D-1A0F93D85EF3}" type="pres">
      <dgm:prSet presAssocID="{2779861E-1083-444D-9A45-0CA85A7BD97B}" presName="Name0" presStyleCnt="0">
        <dgm:presLayoutVars>
          <dgm:chMax val="7"/>
          <dgm:dir/>
          <dgm:animOne val="branch"/>
        </dgm:presLayoutVars>
      </dgm:prSet>
      <dgm:spPr/>
      <dgm:t>
        <a:bodyPr/>
        <a:lstStyle/>
        <a:p>
          <a:endParaRPr lang="es-ES"/>
        </a:p>
      </dgm:t>
    </dgm:pt>
    <dgm:pt modelId="{24287567-E639-4E94-BBBC-6E11D070878E}" type="pres">
      <dgm:prSet presAssocID="{19B5D53B-EF32-4C80-9750-416862718BFA}" presName="parTx1" presStyleLbl="node1" presStyleIdx="0" presStyleCnt="4" custLinFactNeighborX="-73913" custLinFactNeighborY="-3695"/>
      <dgm:spPr/>
      <dgm:t>
        <a:bodyPr/>
        <a:lstStyle/>
        <a:p>
          <a:endParaRPr lang="es-ES"/>
        </a:p>
      </dgm:t>
    </dgm:pt>
    <dgm:pt modelId="{5E3AAF62-A32C-4D54-9579-56ECF49773A8}" type="pres">
      <dgm:prSet presAssocID="{C7F833D3-7E20-44AE-96E7-ADDC6365D897}" presName="parTx2" presStyleLbl="node1" presStyleIdx="1" presStyleCnt="4" custLinFactNeighborX="-27363"/>
      <dgm:spPr/>
      <dgm:t>
        <a:bodyPr/>
        <a:lstStyle/>
        <a:p>
          <a:endParaRPr lang="es-ES"/>
        </a:p>
      </dgm:t>
    </dgm:pt>
    <dgm:pt modelId="{EF0851D5-B710-4D44-9AFF-B4C799285B05}" type="pres">
      <dgm:prSet presAssocID="{514DAC20-643D-4857-A133-8D2EC99E73BA}" presName="parTx3" presStyleLbl="node1" presStyleIdx="2" presStyleCnt="4" custLinFactNeighborX="24435" custLinFactNeighborY="-3557"/>
      <dgm:spPr/>
      <dgm:t>
        <a:bodyPr/>
        <a:lstStyle/>
        <a:p>
          <a:endParaRPr lang="es-ES"/>
        </a:p>
      </dgm:t>
    </dgm:pt>
    <dgm:pt modelId="{5A6C746F-C8FC-41D9-8AF1-1222BFC45021}" type="pres">
      <dgm:prSet presAssocID="{45322D8B-2EA1-4ACE-9F97-95DC4BA4CF6E}" presName="parTx4" presStyleLbl="node1" presStyleIdx="3" presStyleCnt="4" custLinFactNeighborX="67749" custLinFactNeighborY="1396"/>
      <dgm:spPr/>
      <dgm:t>
        <a:bodyPr/>
        <a:lstStyle/>
        <a:p>
          <a:endParaRPr lang="es-ES"/>
        </a:p>
      </dgm:t>
    </dgm:pt>
  </dgm:ptLst>
  <dgm:cxnLst>
    <dgm:cxn modelId="{53E88D3C-DCB6-4FCC-9DD3-134B465EF132}" srcId="{2779861E-1083-444D-9A45-0CA85A7BD97B}" destId="{19B5D53B-EF32-4C80-9750-416862718BFA}" srcOrd="0" destOrd="0" parTransId="{E35BC4CE-55A4-426C-B7D5-AD2B200DAE35}" sibTransId="{7D4B9657-DC82-45BE-B2BE-612443657F1C}"/>
    <dgm:cxn modelId="{314EDF64-E270-4AFE-93E3-FAD6E89F7F40}" type="presOf" srcId="{19B5D53B-EF32-4C80-9750-416862718BFA}" destId="{24287567-E639-4E94-BBBC-6E11D070878E}" srcOrd="0" destOrd="0" presId="urn:microsoft.com/office/officeart/2009/3/layout/SubStepProcess"/>
    <dgm:cxn modelId="{1AE01654-C8C4-4238-A788-4734F848D24D}" type="presOf" srcId="{45322D8B-2EA1-4ACE-9F97-95DC4BA4CF6E}" destId="{5A6C746F-C8FC-41D9-8AF1-1222BFC45021}" srcOrd="0" destOrd="0" presId="urn:microsoft.com/office/officeart/2009/3/layout/SubStepProcess"/>
    <dgm:cxn modelId="{4530D51C-8417-4D11-BA06-2C2497FC5468}" srcId="{2779861E-1083-444D-9A45-0CA85A7BD97B}" destId="{514DAC20-643D-4857-A133-8D2EC99E73BA}" srcOrd="2" destOrd="0" parTransId="{D8F7512F-F207-456B-9BCC-68BFCE4EF9CB}" sibTransId="{0AEC787D-F6B7-4E56-B236-B062D014F4A1}"/>
    <dgm:cxn modelId="{EA65A3E7-F379-479D-A9F4-B9EAA856052D}" type="presOf" srcId="{514DAC20-643D-4857-A133-8D2EC99E73BA}" destId="{EF0851D5-B710-4D44-9AFF-B4C799285B05}" srcOrd="0" destOrd="0" presId="urn:microsoft.com/office/officeart/2009/3/layout/SubStepProcess"/>
    <dgm:cxn modelId="{9806134E-C3F8-471E-932C-E2344266C55C}" type="presOf" srcId="{C7F833D3-7E20-44AE-96E7-ADDC6365D897}" destId="{5E3AAF62-A32C-4D54-9579-56ECF49773A8}" srcOrd="0" destOrd="0" presId="urn:microsoft.com/office/officeart/2009/3/layout/SubStepProcess"/>
    <dgm:cxn modelId="{A9ADEABF-9AC4-4702-AEB6-909EEC9A1623}" srcId="{2779861E-1083-444D-9A45-0CA85A7BD97B}" destId="{C7F833D3-7E20-44AE-96E7-ADDC6365D897}" srcOrd="1" destOrd="0" parTransId="{B902CF8B-2AFC-4AD7-AFF5-C3C7C97893EA}" sibTransId="{6EDAAE1B-816C-46EE-B9B9-D62644D84A8E}"/>
    <dgm:cxn modelId="{ABE2C8A4-5BC3-43C6-9C69-ED72A3F2306F}" type="presOf" srcId="{2779861E-1083-444D-9A45-0CA85A7BD97B}" destId="{FF92CA6E-AE89-40E8-B27D-1A0F93D85EF3}" srcOrd="0" destOrd="0" presId="urn:microsoft.com/office/officeart/2009/3/layout/SubStepProcess"/>
    <dgm:cxn modelId="{C96338DD-405B-4FFD-934B-512744EBC7CB}" srcId="{2779861E-1083-444D-9A45-0CA85A7BD97B}" destId="{45322D8B-2EA1-4ACE-9F97-95DC4BA4CF6E}" srcOrd="3" destOrd="0" parTransId="{F748B6B0-E376-4C7A-A78D-DBDD745B3A74}" sibTransId="{6ECDDDDF-FC18-461B-965B-20BE2C23A2F6}"/>
    <dgm:cxn modelId="{34F54235-C165-4801-A487-22F788C5FA8E}" type="presParOf" srcId="{FF92CA6E-AE89-40E8-B27D-1A0F93D85EF3}" destId="{24287567-E639-4E94-BBBC-6E11D070878E}" srcOrd="0" destOrd="0" presId="urn:microsoft.com/office/officeart/2009/3/layout/SubStepProcess"/>
    <dgm:cxn modelId="{FF45EEFD-8755-4561-9E2F-3E9FEFAC5ED1}" type="presParOf" srcId="{FF92CA6E-AE89-40E8-B27D-1A0F93D85EF3}" destId="{5E3AAF62-A32C-4D54-9579-56ECF49773A8}" srcOrd="1" destOrd="0" presId="urn:microsoft.com/office/officeart/2009/3/layout/SubStepProcess"/>
    <dgm:cxn modelId="{12F268C0-F9E4-4FB3-B5E5-2B362CEFB28F}" type="presParOf" srcId="{FF92CA6E-AE89-40E8-B27D-1A0F93D85EF3}" destId="{EF0851D5-B710-4D44-9AFF-B4C799285B05}" srcOrd="2" destOrd="0" presId="urn:microsoft.com/office/officeart/2009/3/layout/SubStepProcess"/>
    <dgm:cxn modelId="{F637E5B1-827E-494F-86F0-5E90EA92843D}" type="presParOf" srcId="{FF92CA6E-AE89-40E8-B27D-1A0F93D85EF3}" destId="{5A6C746F-C8FC-41D9-8AF1-1222BFC45021}" srcOrd="3" destOrd="0" presId="urn:microsoft.com/office/officeart/2009/3/layout/SubStepProcess"/>
  </dgm:cxnLst>
  <dgm:bg>
    <a:solidFill>
      <a:schemeClr val="accent4">
        <a:lumMod val="20000"/>
        <a:lumOff val="80000"/>
      </a:schemeClr>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1EE9AE-FA65-48D2-A835-94D772F075F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it-IT"/>
        </a:p>
      </dgm:t>
    </dgm:pt>
    <dgm:pt modelId="{EFA3A234-E31F-4826-808A-308F6E0B5AFC}">
      <dgm:prSet phldrT="[Testo]"/>
      <dgm:spPr>
        <a:blipFill rotWithShape="0">
          <a:blip xmlns:r="http://schemas.openxmlformats.org/officeDocument/2006/relationships" r:embed="rId1"/>
          <a:stretch>
            <a:fillRect/>
          </a:stretch>
        </a:blipFill>
      </dgm:spPr>
      <dgm:t>
        <a:bodyPr/>
        <a:lstStyle/>
        <a:p>
          <a:r>
            <a:rPr lang="it-IT" dirty="0" smtClean="0"/>
            <a:t>   </a:t>
          </a:r>
          <a:endParaRPr lang="it-IT" dirty="0"/>
        </a:p>
      </dgm:t>
    </dgm:pt>
    <dgm:pt modelId="{10A47260-54F5-4A5F-B115-CF9F70EC3136}" type="parTrans" cxnId="{850FA3FA-776C-4313-9567-47CF2F3EE002}">
      <dgm:prSet/>
      <dgm:spPr/>
      <dgm:t>
        <a:bodyPr/>
        <a:lstStyle/>
        <a:p>
          <a:endParaRPr lang="it-IT"/>
        </a:p>
      </dgm:t>
    </dgm:pt>
    <dgm:pt modelId="{4FFAE006-4508-4AFC-A6A1-DFB32817686F}" type="sibTrans" cxnId="{850FA3FA-776C-4313-9567-47CF2F3EE002}">
      <dgm:prSet/>
      <dgm:spPr/>
      <dgm:t>
        <a:bodyPr/>
        <a:lstStyle/>
        <a:p>
          <a:endParaRPr lang="it-IT"/>
        </a:p>
      </dgm:t>
    </dgm:pt>
    <dgm:pt modelId="{92AF994F-4BF1-4472-A2B1-18233C7644CE}">
      <dgm:prSet phldrT="[Testo]"/>
      <dgm:spPr>
        <a:blipFill rotWithShape="0">
          <a:blip xmlns:r="http://schemas.openxmlformats.org/officeDocument/2006/relationships" r:embed="rId2"/>
          <a:stretch>
            <a:fillRect/>
          </a:stretch>
        </a:blipFill>
      </dgm:spPr>
      <dgm:t>
        <a:bodyPr/>
        <a:lstStyle/>
        <a:p>
          <a:r>
            <a:rPr lang="it-IT" dirty="0" smtClean="0"/>
            <a:t>   </a:t>
          </a:r>
          <a:endParaRPr lang="it-IT" dirty="0"/>
        </a:p>
      </dgm:t>
    </dgm:pt>
    <dgm:pt modelId="{3A579406-93D8-4EBB-BA44-C31BA0E0BB1C}" type="parTrans" cxnId="{50DD5E6C-167E-4929-BE06-E87390942F24}">
      <dgm:prSet/>
      <dgm:spPr/>
      <dgm:t>
        <a:bodyPr/>
        <a:lstStyle/>
        <a:p>
          <a:endParaRPr lang="it-IT"/>
        </a:p>
      </dgm:t>
    </dgm:pt>
    <dgm:pt modelId="{A58D025E-02DC-465D-ACFF-844F930A06BA}" type="sibTrans" cxnId="{50DD5E6C-167E-4929-BE06-E87390942F24}">
      <dgm:prSet/>
      <dgm:spPr/>
      <dgm:t>
        <a:bodyPr/>
        <a:lstStyle/>
        <a:p>
          <a:endParaRPr lang="it-IT"/>
        </a:p>
      </dgm:t>
    </dgm:pt>
    <dgm:pt modelId="{24118D60-A73A-4D53-BD77-1A802F7C7A28}">
      <dgm:prSet phldrT="[Testo]"/>
      <dgm:spPr>
        <a:blipFill rotWithShape="0">
          <a:blip xmlns:r="http://schemas.openxmlformats.org/officeDocument/2006/relationships" r:embed="rId3"/>
          <a:stretch>
            <a:fillRect/>
          </a:stretch>
        </a:blipFill>
      </dgm:spPr>
      <dgm:t>
        <a:bodyPr/>
        <a:lstStyle/>
        <a:p>
          <a:r>
            <a:rPr lang="it-IT" dirty="0" smtClean="0"/>
            <a:t>   </a:t>
          </a:r>
          <a:endParaRPr lang="it-IT" dirty="0"/>
        </a:p>
      </dgm:t>
    </dgm:pt>
    <dgm:pt modelId="{9A6690C9-87D9-41EF-A2B5-6E386D4D8048}" type="sibTrans" cxnId="{CB9D3C32-4529-46FA-B511-95DA6E3F555E}">
      <dgm:prSet/>
      <dgm:spPr/>
      <dgm:t>
        <a:bodyPr/>
        <a:lstStyle/>
        <a:p>
          <a:endParaRPr lang="it-IT"/>
        </a:p>
      </dgm:t>
    </dgm:pt>
    <dgm:pt modelId="{4417BCAE-D4C9-4758-897E-9F3064589570}" type="parTrans" cxnId="{CB9D3C32-4529-46FA-B511-95DA6E3F555E}">
      <dgm:prSet/>
      <dgm:spPr/>
      <dgm:t>
        <a:bodyPr/>
        <a:lstStyle/>
        <a:p>
          <a:endParaRPr lang="it-IT"/>
        </a:p>
      </dgm:t>
    </dgm:pt>
    <dgm:pt modelId="{176649E0-2010-42DB-9485-5F3D93D51727}" type="pres">
      <dgm:prSet presAssocID="{4E1EE9AE-FA65-48D2-A835-94D772F075F7}" presName="cycle" presStyleCnt="0">
        <dgm:presLayoutVars>
          <dgm:dir/>
          <dgm:resizeHandles val="exact"/>
        </dgm:presLayoutVars>
      </dgm:prSet>
      <dgm:spPr/>
      <dgm:t>
        <a:bodyPr/>
        <a:lstStyle/>
        <a:p>
          <a:endParaRPr lang="it-IT"/>
        </a:p>
      </dgm:t>
    </dgm:pt>
    <dgm:pt modelId="{F984AC9E-292C-4DA2-B317-78E05CA90E8A}" type="pres">
      <dgm:prSet presAssocID="{EFA3A234-E31F-4826-808A-308F6E0B5AFC}" presName="node" presStyleLbl="node1" presStyleIdx="0" presStyleCnt="3">
        <dgm:presLayoutVars>
          <dgm:bulletEnabled val="1"/>
        </dgm:presLayoutVars>
      </dgm:prSet>
      <dgm:spPr/>
      <dgm:t>
        <a:bodyPr/>
        <a:lstStyle/>
        <a:p>
          <a:endParaRPr lang="it-IT"/>
        </a:p>
      </dgm:t>
    </dgm:pt>
    <dgm:pt modelId="{347A0205-4C2A-4205-8D96-FC4385C47184}" type="pres">
      <dgm:prSet presAssocID="{4FFAE006-4508-4AFC-A6A1-DFB32817686F}" presName="sibTrans" presStyleLbl="sibTrans2D1" presStyleIdx="0" presStyleCnt="3"/>
      <dgm:spPr/>
      <dgm:t>
        <a:bodyPr/>
        <a:lstStyle/>
        <a:p>
          <a:endParaRPr lang="it-IT"/>
        </a:p>
      </dgm:t>
    </dgm:pt>
    <dgm:pt modelId="{627C8560-DAFB-49CF-A24C-5DCE665269FA}" type="pres">
      <dgm:prSet presAssocID="{4FFAE006-4508-4AFC-A6A1-DFB32817686F}" presName="connectorText" presStyleLbl="sibTrans2D1" presStyleIdx="0" presStyleCnt="3"/>
      <dgm:spPr/>
      <dgm:t>
        <a:bodyPr/>
        <a:lstStyle/>
        <a:p>
          <a:endParaRPr lang="it-IT"/>
        </a:p>
      </dgm:t>
    </dgm:pt>
    <dgm:pt modelId="{F31157F8-FE2D-4378-8E89-E92E0F967E31}" type="pres">
      <dgm:prSet presAssocID="{92AF994F-4BF1-4472-A2B1-18233C7644CE}" presName="node" presStyleLbl="node1" presStyleIdx="1" presStyleCnt="3">
        <dgm:presLayoutVars>
          <dgm:bulletEnabled val="1"/>
        </dgm:presLayoutVars>
      </dgm:prSet>
      <dgm:spPr/>
      <dgm:t>
        <a:bodyPr/>
        <a:lstStyle/>
        <a:p>
          <a:endParaRPr lang="it-IT"/>
        </a:p>
      </dgm:t>
    </dgm:pt>
    <dgm:pt modelId="{9BC2C870-C313-40CC-8EC8-E986A558AA03}" type="pres">
      <dgm:prSet presAssocID="{A58D025E-02DC-465D-ACFF-844F930A06BA}" presName="sibTrans" presStyleLbl="sibTrans2D1" presStyleIdx="1" presStyleCnt="3"/>
      <dgm:spPr/>
      <dgm:t>
        <a:bodyPr/>
        <a:lstStyle/>
        <a:p>
          <a:endParaRPr lang="it-IT"/>
        </a:p>
      </dgm:t>
    </dgm:pt>
    <dgm:pt modelId="{46201914-65CE-48ED-8BC5-D3ED570A3A8B}" type="pres">
      <dgm:prSet presAssocID="{A58D025E-02DC-465D-ACFF-844F930A06BA}" presName="connectorText" presStyleLbl="sibTrans2D1" presStyleIdx="1" presStyleCnt="3"/>
      <dgm:spPr/>
      <dgm:t>
        <a:bodyPr/>
        <a:lstStyle/>
        <a:p>
          <a:endParaRPr lang="it-IT"/>
        </a:p>
      </dgm:t>
    </dgm:pt>
    <dgm:pt modelId="{1E4ADA89-2F04-4978-A249-12909B5374BB}" type="pres">
      <dgm:prSet presAssocID="{24118D60-A73A-4D53-BD77-1A802F7C7A28}" presName="node" presStyleLbl="node1" presStyleIdx="2" presStyleCnt="3">
        <dgm:presLayoutVars>
          <dgm:bulletEnabled val="1"/>
        </dgm:presLayoutVars>
      </dgm:prSet>
      <dgm:spPr/>
      <dgm:t>
        <a:bodyPr/>
        <a:lstStyle/>
        <a:p>
          <a:endParaRPr lang="it-IT"/>
        </a:p>
      </dgm:t>
    </dgm:pt>
    <dgm:pt modelId="{E70066D2-3986-4319-A54A-A9E9EB08788E}" type="pres">
      <dgm:prSet presAssocID="{9A6690C9-87D9-41EF-A2B5-6E386D4D8048}" presName="sibTrans" presStyleLbl="sibTrans2D1" presStyleIdx="2" presStyleCnt="3"/>
      <dgm:spPr/>
      <dgm:t>
        <a:bodyPr/>
        <a:lstStyle/>
        <a:p>
          <a:endParaRPr lang="it-IT"/>
        </a:p>
      </dgm:t>
    </dgm:pt>
    <dgm:pt modelId="{ACE895C0-C657-47FF-B7F9-C71CB5B4A0C5}" type="pres">
      <dgm:prSet presAssocID="{9A6690C9-87D9-41EF-A2B5-6E386D4D8048}" presName="connectorText" presStyleLbl="sibTrans2D1" presStyleIdx="2" presStyleCnt="3"/>
      <dgm:spPr/>
      <dgm:t>
        <a:bodyPr/>
        <a:lstStyle/>
        <a:p>
          <a:endParaRPr lang="it-IT"/>
        </a:p>
      </dgm:t>
    </dgm:pt>
  </dgm:ptLst>
  <dgm:cxnLst>
    <dgm:cxn modelId="{2688586E-DCC2-4783-A744-F27621103EB4}" type="presOf" srcId="{EFA3A234-E31F-4826-808A-308F6E0B5AFC}" destId="{F984AC9E-292C-4DA2-B317-78E05CA90E8A}" srcOrd="0" destOrd="0" presId="urn:microsoft.com/office/officeart/2005/8/layout/cycle2"/>
    <dgm:cxn modelId="{C731AB6C-6330-4339-96C7-AA9B33E29603}" type="presOf" srcId="{24118D60-A73A-4D53-BD77-1A802F7C7A28}" destId="{1E4ADA89-2F04-4978-A249-12909B5374BB}" srcOrd="0" destOrd="0" presId="urn:microsoft.com/office/officeart/2005/8/layout/cycle2"/>
    <dgm:cxn modelId="{9144CE93-88C7-4AE8-B1AC-B10FB6AA9D14}" type="presOf" srcId="{A58D025E-02DC-465D-ACFF-844F930A06BA}" destId="{46201914-65CE-48ED-8BC5-D3ED570A3A8B}" srcOrd="1" destOrd="0" presId="urn:microsoft.com/office/officeart/2005/8/layout/cycle2"/>
    <dgm:cxn modelId="{CB9D3C32-4529-46FA-B511-95DA6E3F555E}" srcId="{4E1EE9AE-FA65-48D2-A835-94D772F075F7}" destId="{24118D60-A73A-4D53-BD77-1A802F7C7A28}" srcOrd="2" destOrd="0" parTransId="{4417BCAE-D4C9-4758-897E-9F3064589570}" sibTransId="{9A6690C9-87D9-41EF-A2B5-6E386D4D8048}"/>
    <dgm:cxn modelId="{6E0B83FF-13FC-40D1-A359-AE83FAAB43FC}" type="presOf" srcId="{92AF994F-4BF1-4472-A2B1-18233C7644CE}" destId="{F31157F8-FE2D-4378-8E89-E92E0F967E31}" srcOrd="0" destOrd="0" presId="urn:microsoft.com/office/officeart/2005/8/layout/cycle2"/>
    <dgm:cxn modelId="{61A7F130-8721-48D3-B038-AD9971348583}" type="presOf" srcId="{9A6690C9-87D9-41EF-A2B5-6E386D4D8048}" destId="{E70066D2-3986-4319-A54A-A9E9EB08788E}" srcOrd="0" destOrd="0" presId="urn:microsoft.com/office/officeart/2005/8/layout/cycle2"/>
    <dgm:cxn modelId="{D0336B99-B1E4-4753-BD5C-8997CF64DF89}" type="presOf" srcId="{4E1EE9AE-FA65-48D2-A835-94D772F075F7}" destId="{176649E0-2010-42DB-9485-5F3D93D51727}" srcOrd="0" destOrd="0" presId="urn:microsoft.com/office/officeart/2005/8/layout/cycle2"/>
    <dgm:cxn modelId="{AA49A359-A452-434D-ABD7-AE32D8568954}" type="presOf" srcId="{4FFAE006-4508-4AFC-A6A1-DFB32817686F}" destId="{627C8560-DAFB-49CF-A24C-5DCE665269FA}" srcOrd="1" destOrd="0" presId="urn:microsoft.com/office/officeart/2005/8/layout/cycle2"/>
    <dgm:cxn modelId="{9614CF96-F3EC-47CF-9027-BDEF195A1608}" type="presOf" srcId="{4FFAE006-4508-4AFC-A6A1-DFB32817686F}" destId="{347A0205-4C2A-4205-8D96-FC4385C47184}" srcOrd="0" destOrd="0" presId="urn:microsoft.com/office/officeart/2005/8/layout/cycle2"/>
    <dgm:cxn modelId="{50DD5E6C-167E-4929-BE06-E87390942F24}" srcId="{4E1EE9AE-FA65-48D2-A835-94D772F075F7}" destId="{92AF994F-4BF1-4472-A2B1-18233C7644CE}" srcOrd="1" destOrd="0" parTransId="{3A579406-93D8-4EBB-BA44-C31BA0E0BB1C}" sibTransId="{A58D025E-02DC-465D-ACFF-844F930A06BA}"/>
    <dgm:cxn modelId="{850FA3FA-776C-4313-9567-47CF2F3EE002}" srcId="{4E1EE9AE-FA65-48D2-A835-94D772F075F7}" destId="{EFA3A234-E31F-4826-808A-308F6E0B5AFC}" srcOrd="0" destOrd="0" parTransId="{10A47260-54F5-4A5F-B115-CF9F70EC3136}" sibTransId="{4FFAE006-4508-4AFC-A6A1-DFB32817686F}"/>
    <dgm:cxn modelId="{59EC6C41-7DBC-43E1-B621-0519B3BD8D02}" type="presOf" srcId="{A58D025E-02DC-465D-ACFF-844F930A06BA}" destId="{9BC2C870-C313-40CC-8EC8-E986A558AA03}" srcOrd="0" destOrd="0" presId="urn:microsoft.com/office/officeart/2005/8/layout/cycle2"/>
    <dgm:cxn modelId="{D4913F24-FBE9-4615-A9B7-83E57EF08E83}" type="presOf" srcId="{9A6690C9-87D9-41EF-A2B5-6E386D4D8048}" destId="{ACE895C0-C657-47FF-B7F9-C71CB5B4A0C5}" srcOrd="1" destOrd="0" presId="urn:microsoft.com/office/officeart/2005/8/layout/cycle2"/>
    <dgm:cxn modelId="{A8DDFAD0-EA27-49AF-B790-9FA66F242181}" type="presParOf" srcId="{176649E0-2010-42DB-9485-5F3D93D51727}" destId="{F984AC9E-292C-4DA2-B317-78E05CA90E8A}" srcOrd="0" destOrd="0" presId="urn:microsoft.com/office/officeart/2005/8/layout/cycle2"/>
    <dgm:cxn modelId="{7308F3EA-BF16-4CFD-9497-B7ACB12132FB}" type="presParOf" srcId="{176649E0-2010-42DB-9485-5F3D93D51727}" destId="{347A0205-4C2A-4205-8D96-FC4385C47184}" srcOrd="1" destOrd="0" presId="urn:microsoft.com/office/officeart/2005/8/layout/cycle2"/>
    <dgm:cxn modelId="{285ABEB4-F3AC-45ED-9609-83ED1E42AA81}" type="presParOf" srcId="{347A0205-4C2A-4205-8D96-FC4385C47184}" destId="{627C8560-DAFB-49CF-A24C-5DCE665269FA}" srcOrd="0" destOrd="0" presId="urn:microsoft.com/office/officeart/2005/8/layout/cycle2"/>
    <dgm:cxn modelId="{DC4649FA-20A3-494C-9371-DB3345657A1E}" type="presParOf" srcId="{176649E0-2010-42DB-9485-5F3D93D51727}" destId="{F31157F8-FE2D-4378-8E89-E92E0F967E31}" srcOrd="2" destOrd="0" presId="urn:microsoft.com/office/officeart/2005/8/layout/cycle2"/>
    <dgm:cxn modelId="{0B95B7AE-E9F2-493B-B215-3B7BCA61DF56}" type="presParOf" srcId="{176649E0-2010-42DB-9485-5F3D93D51727}" destId="{9BC2C870-C313-40CC-8EC8-E986A558AA03}" srcOrd="3" destOrd="0" presId="urn:microsoft.com/office/officeart/2005/8/layout/cycle2"/>
    <dgm:cxn modelId="{02482C09-D69A-49AD-A8B3-518831C692A7}" type="presParOf" srcId="{9BC2C870-C313-40CC-8EC8-E986A558AA03}" destId="{46201914-65CE-48ED-8BC5-D3ED570A3A8B}" srcOrd="0" destOrd="0" presId="urn:microsoft.com/office/officeart/2005/8/layout/cycle2"/>
    <dgm:cxn modelId="{9311E03A-09D0-4D9B-B990-532F4E3F251A}" type="presParOf" srcId="{176649E0-2010-42DB-9485-5F3D93D51727}" destId="{1E4ADA89-2F04-4978-A249-12909B5374BB}" srcOrd="4" destOrd="0" presId="urn:microsoft.com/office/officeart/2005/8/layout/cycle2"/>
    <dgm:cxn modelId="{1629222F-75F0-451A-9C72-F936AD8506DA}" type="presParOf" srcId="{176649E0-2010-42DB-9485-5F3D93D51727}" destId="{E70066D2-3986-4319-A54A-A9E9EB08788E}" srcOrd="5" destOrd="0" presId="urn:microsoft.com/office/officeart/2005/8/layout/cycle2"/>
    <dgm:cxn modelId="{953C99EE-D760-433D-A6EC-6A965FBFE37E}" type="presParOf" srcId="{E70066D2-3986-4319-A54A-A9E9EB08788E}" destId="{ACE895C0-C657-47FF-B7F9-C71CB5B4A0C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D6EA6E-D6BD-4542-B98C-B0ECEDC6543B}" type="doc">
      <dgm:prSet loTypeId="urn:microsoft.com/office/officeart/2005/8/layout/radial6" loCatId="cycle" qsTypeId="urn:microsoft.com/office/officeart/2005/8/quickstyle/3d9" qsCatId="3D" csTypeId="urn:microsoft.com/office/officeart/2005/8/colors/colorful1#3" csCatId="colorful" phldr="1"/>
      <dgm:spPr/>
      <dgm:t>
        <a:bodyPr/>
        <a:lstStyle/>
        <a:p>
          <a:endParaRPr lang="it-IT"/>
        </a:p>
      </dgm:t>
    </dgm:pt>
    <dgm:pt modelId="{358DB30F-8A44-45DC-8587-3C4D6E23DBB6}">
      <dgm:prSet phldrT="[Testo]" custT="1"/>
      <dgm:spPr/>
      <dgm:t>
        <a:bodyPr/>
        <a:lstStyle/>
        <a:p>
          <a:r>
            <a:rPr lang="it-IT" sz="2100" b="1" dirty="0" smtClean="0"/>
            <a:t>HOMBRE</a:t>
          </a:r>
        </a:p>
        <a:p>
          <a:r>
            <a:rPr lang="it-IT" sz="2100" b="1" dirty="0" smtClean="0"/>
            <a:t>CRISTIANO</a:t>
          </a:r>
        </a:p>
        <a:p>
          <a:r>
            <a:rPr lang="it-IT" sz="2100" b="1" dirty="0" smtClean="0"/>
            <a:t>SALESIANO</a:t>
          </a:r>
          <a:endParaRPr lang="it-IT" sz="2100" b="1" dirty="0"/>
        </a:p>
      </dgm:t>
    </dgm:pt>
    <dgm:pt modelId="{EDF2262F-EDC7-4A9E-B574-BCF74E6E292C}" type="parTrans" cxnId="{C1B07ED0-9605-4653-8ACB-70194920BBA2}">
      <dgm:prSet/>
      <dgm:spPr/>
      <dgm:t>
        <a:bodyPr/>
        <a:lstStyle/>
        <a:p>
          <a:endParaRPr lang="it-IT"/>
        </a:p>
      </dgm:t>
    </dgm:pt>
    <dgm:pt modelId="{7E9833A4-191D-4819-B708-04E9500C3D0C}" type="sibTrans" cxnId="{C1B07ED0-9605-4653-8ACB-70194920BBA2}">
      <dgm:prSet/>
      <dgm:spPr/>
      <dgm:t>
        <a:bodyPr/>
        <a:lstStyle/>
        <a:p>
          <a:endParaRPr lang="it-IT"/>
        </a:p>
      </dgm:t>
    </dgm:pt>
    <dgm:pt modelId="{C741ED3F-DD27-440F-9310-CA548218463F}">
      <dgm:prSet phldrT="[Testo]"/>
      <dgm:spPr/>
      <dgm:t>
        <a:bodyPr/>
        <a:lstStyle/>
        <a:p>
          <a:r>
            <a:rPr lang="it-IT" b="1" dirty="0" smtClean="0"/>
            <a:t>SABER</a:t>
          </a:r>
          <a:endParaRPr lang="it-IT" b="1" dirty="0"/>
        </a:p>
      </dgm:t>
    </dgm:pt>
    <dgm:pt modelId="{4A23571E-6C75-4978-A9D5-1DB1F2ADAD25}" type="parTrans" cxnId="{F57B59E2-C298-458F-B645-CF4FA5A70C0C}">
      <dgm:prSet/>
      <dgm:spPr/>
      <dgm:t>
        <a:bodyPr/>
        <a:lstStyle/>
        <a:p>
          <a:endParaRPr lang="it-IT"/>
        </a:p>
      </dgm:t>
    </dgm:pt>
    <dgm:pt modelId="{B53C0784-C305-41C0-A66C-9C6BA98B6A96}" type="sibTrans" cxnId="{F57B59E2-C298-458F-B645-CF4FA5A70C0C}">
      <dgm:prSet/>
      <dgm:spPr/>
      <dgm:t>
        <a:bodyPr/>
        <a:lstStyle/>
        <a:p>
          <a:endParaRPr lang="it-IT"/>
        </a:p>
      </dgm:t>
    </dgm:pt>
    <dgm:pt modelId="{5326BE7B-2B09-4C5B-A3D3-BC30676D3A80}">
      <dgm:prSet phldrT="[Testo]"/>
      <dgm:spPr/>
      <dgm:t>
        <a:bodyPr/>
        <a:lstStyle/>
        <a:p>
          <a:r>
            <a:rPr lang="it-IT" b="1" dirty="0" smtClean="0"/>
            <a:t>SABER HACER</a:t>
          </a:r>
          <a:endParaRPr lang="it-IT" b="1" dirty="0"/>
        </a:p>
      </dgm:t>
    </dgm:pt>
    <dgm:pt modelId="{33E5CE54-3150-4496-A2BC-E4618AB15D6F}" type="parTrans" cxnId="{99940652-E2CC-4E34-BBE2-A926EC8F2B07}">
      <dgm:prSet/>
      <dgm:spPr/>
      <dgm:t>
        <a:bodyPr/>
        <a:lstStyle/>
        <a:p>
          <a:endParaRPr lang="it-IT"/>
        </a:p>
      </dgm:t>
    </dgm:pt>
    <dgm:pt modelId="{27ADC5D5-6853-4271-9711-1BB3CB0C3C1A}" type="sibTrans" cxnId="{99940652-E2CC-4E34-BBE2-A926EC8F2B07}">
      <dgm:prSet/>
      <dgm:spPr/>
      <dgm:t>
        <a:bodyPr/>
        <a:lstStyle/>
        <a:p>
          <a:endParaRPr lang="it-IT"/>
        </a:p>
      </dgm:t>
    </dgm:pt>
    <dgm:pt modelId="{307E2700-7793-42B7-AD1C-BDDB1168B5B1}">
      <dgm:prSet phldrT="[Testo]"/>
      <dgm:spPr/>
      <dgm:t>
        <a:bodyPr/>
        <a:lstStyle/>
        <a:p>
          <a:r>
            <a:rPr lang="it-IT" b="1" dirty="0" smtClean="0"/>
            <a:t>SABER SER</a:t>
          </a:r>
        </a:p>
      </dgm:t>
    </dgm:pt>
    <dgm:pt modelId="{B2B1C826-248A-407D-ADB5-C6C5EFFDCA48}" type="parTrans" cxnId="{F6174F6B-B1C9-49ED-BBF4-49BC4AF1E4B7}">
      <dgm:prSet/>
      <dgm:spPr/>
      <dgm:t>
        <a:bodyPr/>
        <a:lstStyle/>
        <a:p>
          <a:endParaRPr lang="it-IT"/>
        </a:p>
      </dgm:t>
    </dgm:pt>
    <dgm:pt modelId="{A527FD06-8A5E-492D-8C3D-0692D7916190}" type="sibTrans" cxnId="{F6174F6B-B1C9-49ED-BBF4-49BC4AF1E4B7}">
      <dgm:prSet/>
      <dgm:spPr/>
      <dgm:t>
        <a:bodyPr/>
        <a:lstStyle/>
        <a:p>
          <a:endParaRPr lang="it-IT"/>
        </a:p>
      </dgm:t>
    </dgm:pt>
    <dgm:pt modelId="{FAEB7949-185E-4595-B882-C2E3B4FCBD8B}">
      <dgm:prSet phldrT="[Testo]"/>
      <dgm:spPr/>
      <dgm:t>
        <a:bodyPr/>
        <a:lstStyle/>
        <a:p>
          <a:r>
            <a:rPr lang="it-IT" b="1" dirty="0" smtClean="0"/>
            <a:t>SABER VIVIR JUNTOS</a:t>
          </a:r>
        </a:p>
      </dgm:t>
    </dgm:pt>
    <dgm:pt modelId="{9124C8FD-8518-4765-998E-6CA9762B2A3E}" type="parTrans" cxnId="{41D47217-E5E2-4A1D-AE7C-619B31475374}">
      <dgm:prSet/>
      <dgm:spPr/>
      <dgm:t>
        <a:bodyPr/>
        <a:lstStyle/>
        <a:p>
          <a:endParaRPr lang="it-IT"/>
        </a:p>
      </dgm:t>
    </dgm:pt>
    <dgm:pt modelId="{DFBE9E7C-F65B-4FB6-BEAC-22CE01C6DA44}" type="sibTrans" cxnId="{41D47217-E5E2-4A1D-AE7C-619B31475374}">
      <dgm:prSet/>
      <dgm:spPr/>
      <dgm:t>
        <a:bodyPr/>
        <a:lstStyle/>
        <a:p>
          <a:endParaRPr lang="it-IT"/>
        </a:p>
      </dgm:t>
    </dgm:pt>
    <dgm:pt modelId="{7490EBBB-79BA-4DAC-8B03-4F140631FAFF}" type="pres">
      <dgm:prSet presAssocID="{63D6EA6E-D6BD-4542-B98C-B0ECEDC6543B}" presName="Name0" presStyleCnt="0">
        <dgm:presLayoutVars>
          <dgm:chMax val="1"/>
          <dgm:dir/>
          <dgm:animLvl val="ctr"/>
          <dgm:resizeHandles val="exact"/>
        </dgm:presLayoutVars>
      </dgm:prSet>
      <dgm:spPr/>
      <dgm:t>
        <a:bodyPr/>
        <a:lstStyle/>
        <a:p>
          <a:endParaRPr lang="it-IT"/>
        </a:p>
      </dgm:t>
    </dgm:pt>
    <dgm:pt modelId="{FF29D581-35FE-4E59-843D-4AF9BE6C83BF}" type="pres">
      <dgm:prSet presAssocID="{358DB30F-8A44-45DC-8587-3C4D6E23DBB6}" presName="centerShape" presStyleLbl="node0" presStyleIdx="0" presStyleCnt="1" custScaleX="126978" custScaleY="123542"/>
      <dgm:spPr/>
      <dgm:t>
        <a:bodyPr/>
        <a:lstStyle/>
        <a:p>
          <a:endParaRPr lang="it-IT"/>
        </a:p>
      </dgm:t>
    </dgm:pt>
    <dgm:pt modelId="{61E9F6E5-55BA-4AF0-B436-E9A2555EB05D}" type="pres">
      <dgm:prSet presAssocID="{C741ED3F-DD27-440F-9310-CA548218463F}" presName="node" presStyleLbl="node1" presStyleIdx="0" presStyleCnt="4">
        <dgm:presLayoutVars>
          <dgm:bulletEnabled val="1"/>
        </dgm:presLayoutVars>
      </dgm:prSet>
      <dgm:spPr/>
      <dgm:t>
        <a:bodyPr/>
        <a:lstStyle/>
        <a:p>
          <a:endParaRPr lang="it-IT"/>
        </a:p>
      </dgm:t>
    </dgm:pt>
    <dgm:pt modelId="{7143D771-3043-4741-95B7-C4C74CEC5C2E}" type="pres">
      <dgm:prSet presAssocID="{C741ED3F-DD27-440F-9310-CA548218463F}" presName="dummy" presStyleCnt="0"/>
      <dgm:spPr/>
    </dgm:pt>
    <dgm:pt modelId="{DE9D753A-980F-459E-8CD8-AE0A85199BFB}" type="pres">
      <dgm:prSet presAssocID="{B53C0784-C305-41C0-A66C-9C6BA98B6A96}" presName="sibTrans" presStyleLbl="sibTrans2D1" presStyleIdx="0" presStyleCnt="4"/>
      <dgm:spPr/>
      <dgm:t>
        <a:bodyPr/>
        <a:lstStyle/>
        <a:p>
          <a:endParaRPr lang="it-IT"/>
        </a:p>
      </dgm:t>
    </dgm:pt>
    <dgm:pt modelId="{18080B61-2791-4DCB-8170-AB9DA7605FC3}" type="pres">
      <dgm:prSet presAssocID="{5326BE7B-2B09-4C5B-A3D3-BC30676D3A80}" presName="node" presStyleLbl="node1" presStyleIdx="1" presStyleCnt="4">
        <dgm:presLayoutVars>
          <dgm:bulletEnabled val="1"/>
        </dgm:presLayoutVars>
      </dgm:prSet>
      <dgm:spPr/>
      <dgm:t>
        <a:bodyPr/>
        <a:lstStyle/>
        <a:p>
          <a:endParaRPr lang="it-IT"/>
        </a:p>
      </dgm:t>
    </dgm:pt>
    <dgm:pt modelId="{69CD8F20-F3E1-4D20-8286-A6752FBD83CB}" type="pres">
      <dgm:prSet presAssocID="{5326BE7B-2B09-4C5B-A3D3-BC30676D3A80}" presName="dummy" presStyleCnt="0"/>
      <dgm:spPr/>
    </dgm:pt>
    <dgm:pt modelId="{6221FE11-DF6C-4C17-A418-5195A10D10B1}" type="pres">
      <dgm:prSet presAssocID="{27ADC5D5-6853-4271-9711-1BB3CB0C3C1A}" presName="sibTrans" presStyleLbl="sibTrans2D1" presStyleIdx="1" presStyleCnt="4"/>
      <dgm:spPr/>
      <dgm:t>
        <a:bodyPr/>
        <a:lstStyle/>
        <a:p>
          <a:endParaRPr lang="it-IT"/>
        </a:p>
      </dgm:t>
    </dgm:pt>
    <dgm:pt modelId="{01D0BBB0-DE31-4638-AFD8-3A2D9A0115A0}" type="pres">
      <dgm:prSet presAssocID="{307E2700-7793-42B7-AD1C-BDDB1168B5B1}" presName="node" presStyleLbl="node1" presStyleIdx="2" presStyleCnt="4">
        <dgm:presLayoutVars>
          <dgm:bulletEnabled val="1"/>
        </dgm:presLayoutVars>
      </dgm:prSet>
      <dgm:spPr/>
      <dgm:t>
        <a:bodyPr/>
        <a:lstStyle/>
        <a:p>
          <a:endParaRPr lang="it-IT"/>
        </a:p>
      </dgm:t>
    </dgm:pt>
    <dgm:pt modelId="{043808B1-F6BF-4E7A-94D0-314AA9846E26}" type="pres">
      <dgm:prSet presAssocID="{307E2700-7793-42B7-AD1C-BDDB1168B5B1}" presName="dummy" presStyleCnt="0"/>
      <dgm:spPr/>
    </dgm:pt>
    <dgm:pt modelId="{02A19BAA-A128-4250-AEA7-9098B3D6F169}" type="pres">
      <dgm:prSet presAssocID="{A527FD06-8A5E-492D-8C3D-0692D7916190}" presName="sibTrans" presStyleLbl="sibTrans2D1" presStyleIdx="2" presStyleCnt="4"/>
      <dgm:spPr/>
      <dgm:t>
        <a:bodyPr/>
        <a:lstStyle/>
        <a:p>
          <a:endParaRPr lang="it-IT"/>
        </a:p>
      </dgm:t>
    </dgm:pt>
    <dgm:pt modelId="{358F8ED9-A675-47C6-A5AB-8FE2E23D9548}" type="pres">
      <dgm:prSet presAssocID="{FAEB7949-185E-4595-B882-C2E3B4FCBD8B}" presName="node" presStyleLbl="node1" presStyleIdx="3" presStyleCnt="4" custScaleX="103516" custScaleY="119759">
        <dgm:presLayoutVars>
          <dgm:bulletEnabled val="1"/>
        </dgm:presLayoutVars>
      </dgm:prSet>
      <dgm:spPr/>
      <dgm:t>
        <a:bodyPr/>
        <a:lstStyle/>
        <a:p>
          <a:endParaRPr lang="it-IT"/>
        </a:p>
      </dgm:t>
    </dgm:pt>
    <dgm:pt modelId="{1BE6986A-B498-4B57-ABA6-9F2F243635A8}" type="pres">
      <dgm:prSet presAssocID="{FAEB7949-185E-4595-B882-C2E3B4FCBD8B}" presName="dummy" presStyleCnt="0"/>
      <dgm:spPr/>
    </dgm:pt>
    <dgm:pt modelId="{12A07716-3807-47A2-9EB6-795CA108A3A6}" type="pres">
      <dgm:prSet presAssocID="{DFBE9E7C-F65B-4FB6-BEAC-22CE01C6DA44}" presName="sibTrans" presStyleLbl="sibTrans2D1" presStyleIdx="3" presStyleCnt="4"/>
      <dgm:spPr/>
      <dgm:t>
        <a:bodyPr/>
        <a:lstStyle/>
        <a:p>
          <a:endParaRPr lang="it-IT"/>
        </a:p>
      </dgm:t>
    </dgm:pt>
  </dgm:ptLst>
  <dgm:cxnLst>
    <dgm:cxn modelId="{3CB0ABA8-B10D-4ECA-9076-D1EBAA9D25CB}" type="presOf" srcId="{63D6EA6E-D6BD-4542-B98C-B0ECEDC6543B}" destId="{7490EBBB-79BA-4DAC-8B03-4F140631FAFF}" srcOrd="0" destOrd="0" presId="urn:microsoft.com/office/officeart/2005/8/layout/radial6"/>
    <dgm:cxn modelId="{F6174F6B-B1C9-49ED-BBF4-49BC4AF1E4B7}" srcId="{358DB30F-8A44-45DC-8587-3C4D6E23DBB6}" destId="{307E2700-7793-42B7-AD1C-BDDB1168B5B1}" srcOrd="2" destOrd="0" parTransId="{B2B1C826-248A-407D-ADB5-C6C5EFFDCA48}" sibTransId="{A527FD06-8A5E-492D-8C3D-0692D7916190}"/>
    <dgm:cxn modelId="{A1D3CE07-D3ED-4381-B419-EBDC706E4D62}" type="presOf" srcId="{C741ED3F-DD27-440F-9310-CA548218463F}" destId="{61E9F6E5-55BA-4AF0-B436-E9A2555EB05D}" srcOrd="0" destOrd="0" presId="urn:microsoft.com/office/officeart/2005/8/layout/radial6"/>
    <dgm:cxn modelId="{8AEF1045-47FD-48F9-A501-7AC281159AAB}" type="presOf" srcId="{A527FD06-8A5E-492D-8C3D-0692D7916190}" destId="{02A19BAA-A128-4250-AEA7-9098B3D6F169}" srcOrd="0" destOrd="0" presId="urn:microsoft.com/office/officeart/2005/8/layout/radial6"/>
    <dgm:cxn modelId="{C1B07ED0-9605-4653-8ACB-70194920BBA2}" srcId="{63D6EA6E-D6BD-4542-B98C-B0ECEDC6543B}" destId="{358DB30F-8A44-45DC-8587-3C4D6E23DBB6}" srcOrd="0" destOrd="0" parTransId="{EDF2262F-EDC7-4A9E-B574-BCF74E6E292C}" sibTransId="{7E9833A4-191D-4819-B708-04E9500C3D0C}"/>
    <dgm:cxn modelId="{5326B146-2FCA-43F9-954E-78DF73202BF1}" type="presOf" srcId="{B53C0784-C305-41C0-A66C-9C6BA98B6A96}" destId="{DE9D753A-980F-459E-8CD8-AE0A85199BFB}" srcOrd="0" destOrd="0" presId="urn:microsoft.com/office/officeart/2005/8/layout/radial6"/>
    <dgm:cxn modelId="{525074F7-8443-482F-B207-4291593CDC4B}" type="presOf" srcId="{5326BE7B-2B09-4C5B-A3D3-BC30676D3A80}" destId="{18080B61-2791-4DCB-8170-AB9DA7605FC3}" srcOrd="0" destOrd="0" presId="urn:microsoft.com/office/officeart/2005/8/layout/radial6"/>
    <dgm:cxn modelId="{4ED22F26-1018-490A-B8EC-0F6F1270702C}" type="presOf" srcId="{27ADC5D5-6853-4271-9711-1BB3CB0C3C1A}" destId="{6221FE11-DF6C-4C17-A418-5195A10D10B1}" srcOrd="0" destOrd="0" presId="urn:microsoft.com/office/officeart/2005/8/layout/radial6"/>
    <dgm:cxn modelId="{750C1008-82FB-4CE4-BCBD-4F2851701AF3}" type="presOf" srcId="{358DB30F-8A44-45DC-8587-3C4D6E23DBB6}" destId="{FF29D581-35FE-4E59-843D-4AF9BE6C83BF}" srcOrd="0" destOrd="0" presId="urn:microsoft.com/office/officeart/2005/8/layout/radial6"/>
    <dgm:cxn modelId="{3DD637FA-BF4E-45ED-9B45-129F69A5A564}" type="presOf" srcId="{DFBE9E7C-F65B-4FB6-BEAC-22CE01C6DA44}" destId="{12A07716-3807-47A2-9EB6-795CA108A3A6}" srcOrd="0" destOrd="0" presId="urn:microsoft.com/office/officeart/2005/8/layout/radial6"/>
    <dgm:cxn modelId="{9D2E8600-E570-4A2A-A7F6-4AB3777BA894}" type="presOf" srcId="{FAEB7949-185E-4595-B882-C2E3B4FCBD8B}" destId="{358F8ED9-A675-47C6-A5AB-8FE2E23D9548}" srcOrd="0" destOrd="0" presId="urn:microsoft.com/office/officeart/2005/8/layout/radial6"/>
    <dgm:cxn modelId="{41D47217-E5E2-4A1D-AE7C-619B31475374}" srcId="{358DB30F-8A44-45DC-8587-3C4D6E23DBB6}" destId="{FAEB7949-185E-4595-B882-C2E3B4FCBD8B}" srcOrd="3" destOrd="0" parTransId="{9124C8FD-8518-4765-998E-6CA9762B2A3E}" sibTransId="{DFBE9E7C-F65B-4FB6-BEAC-22CE01C6DA44}"/>
    <dgm:cxn modelId="{0E8F9281-8475-4F39-BD68-419DC8A9C040}" type="presOf" srcId="{307E2700-7793-42B7-AD1C-BDDB1168B5B1}" destId="{01D0BBB0-DE31-4638-AFD8-3A2D9A0115A0}" srcOrd="0" destOrd="0" presId="urn:microsoft.com/office/officeart/2005/8/layout/radial6"/>
    <dgm:cxn modelId="{99940652-E2CC-4E34-BBE2-A926EC8F2B07}" srcId="{358DB30F-8A44-45DC-8587-3C4D6E23DBB6}" destId="{5326BE7B-2B09-4C5B-A3D3-BC30676D3A80}" srcOrd="1" destOrd="0" parTransId="{33E5CE54-3150-4496-A2BC-E4618AB15D6F}" sibTransId="{27ADC5D5-6853-4271-9711-1BB3CB0C3C1A}"/>
    <dgm:cxn modelId="{F57B59E2-C298-458F-B645-CF4FA5A70C0C}" srcId="{358DB30F-8A44-45DC-8587-3C4D6E23DBB6}" destId="{C741ED3F-DD27-440F-9310-CA548218463F}" srcOrd="0" destOrd="0" parTransId="{4A23571E-6C75-4978-A9D5-1DB1F2ADAD25}" sibTransId="{B53C0784-C305-41C0-A66C-9C6BA98B6A96}"/>
    <dgm:cxn modelId="{A85F2DA5-F3DB-4A61-938F-BB6D565A8281}" type="presParOf" srcId="{7490EBBB-79BA-4DAC-8B03-4F140631FAFF}" destId="{FF29D581-35FE-4E59-843D-4AF9BE6C83BF}" srcOrd="0" destOrd="0" presId="urn:microsoft.com/office/officeart/2005/8/layout/radial6"/>
    <dgm:cxn modelId="{28F988A8-779B-44C7-9C19-985D7254DC87}" type="presParOf" srcId="{7490EBBB-79BA-4DAC-8B03-4F140631FAFF}" destId="{61E9F6E5-55BA-4AF0-B436-E9A2555EB05D}" srcOrd="1" destOrd="0" presId="urn:microsoft.com/office/officeart/2005/8/layout/radial6"/>
    <dgm:cxn modelId="{169B8E48-CDA8-4272-BB30-C84BF6B6D4C9}" type="presParOf" srcId="{7490EBBB-79BA-4DAC-8B03-4F140631FAFF}" destId="{7143D771-3043-4741-95B7-C4C74CEC5C2E}" srcOrd="2" destOrd="0" presId="urn:microsoft.com/office/officeart/2005/8/layout/radial6"/>
    <dgm:cxn modelId="{E764B9E2-AE2F-43D5-B2B4-3AF3C4772621}" type="presParOf" srcId="{7490EBBB-79BA-4DAC-8B03-4F140631FAFF}" destId="{DE9D753A-980F-459E-8CD8-AE0A85199BFB}" srcOrd="3" destOrd="0" presId="urn:microsoft.com/office/officeart/2005/8/layout/radial6"/>
    <dgm:cxn modelId="{1B54C5BF-EE85-4A6D-AF7E-CF8F4B329DB9}" type="presParOf" srcId="{7490EBBB-79BA-4DAC-8B03-4F140631FAFF}" destId="{18080B61-2791-4DCB-8170-AB9DA7605FC3}" srcOrd="4" destOrd="0" presId="urn:microsoft.com/office/officeart/2005/8/layout/radial6"/>
    <dgm:cxn modelId="{72C2B3FA-FF75-4D1C-8E50-D8FDEA165972}" type="presParOf" srcId="{7490EBBB-79BA-4DAC-8B03-4F140631FAFF}" destId="{69CD8F20-F3E1-4D20-8286-A6752FBD83CB}" srcOrd="5" destOrd="0" presId="urn:microsoft.com/office/officeart/2005/8/layout/radial6"/>
    <dgm:cxn modelId="{CE89413D-F349-43DE-AC0A-1E169C0A0250}" type="presParOf" srcId="{7490EBBB-79BA-4DAC-8B03-4F140631FAFF}" destId="{6221FE11-DF6C-4C17-A418-5195A10D10B1}" srcOrd="6" destOrd="0" presId="urn:microsoft.com/office/officeart/2005/8/layout/radial6"/>
    <dgm:cxn modelId="{3BC05A1A-49B2-4B12-8CAA-B20CB744D5CD}" type="presParOf" srcId="{7490EBBB-79BA-4DAC-8B03-4F140631FAFF}" destId="{01D0BBB0-DE31-4638-AFD8-3A2D9A0115A0}" srcOrd="7" destOrd="0" presId="urn:microsoft.com/office/officeart/2005/8/layout/radial6"/>
    <dgm:cxn modelId="{85693D9F-F735-4FF9-A1BF-ABAF01C68436}" type="presParOf" srcId="{7490EBBB-79BA-4DAC-8B03-4F140631FAFF}" destId="{043808B1-F6BF-4E7A-94D0-314AA9846E26}" srcOrd="8" destOrd="0" presId="urn:microsoft.com/office/officeart/2005/8/layout/radial6"/>
    <dgm:cxn modelId="{48769EAC-1264-483F-B9F8-E39F41FE68A0}" type="presParOf" srcId="{7490EBBB-79BA-4DAC-8B03-4F140631FAFF}" destId="{02A19BAA-A128-4250-AEA7-9098B3D6F169}" srcOrd="9" destOrd="0" presId="urn:microsoft.com/office/officeart/2005/8/layout/radial6"/>
    <dgm:cxn modelId="{C1DD0FC3-0404-4DFC-85E9-B6B37AD6D148}" type="presParOf" srcId="{7490EBBB-79BA-4DAC-8B03-4F140631FAFF}" destId="{358F8ED9-A675-47C6-A5AB-8FE2E23D9548}" srcOrd="10" destOrd="0" presId="urn:microsoft.com/office/officeart/2005/8/layout/radial6"/>
    <dgm:cxn modelId="{6EED218F-DB65-4CC4-9FE1-92B96B1AD617}" type="presParOf" srcId="{7490EBBB-79BA-4DAC-8B03-4F140631FAFF}" destId="{1BE6986A-B498-4B57-ABA6-9F2F243635A8}" srcOrd="11" destOrd="0" presId="urn:microsoft.com/office/officeart/2005/8/layout/radial6"/>
    <dgm:cxn modelId="{4D0FE800-FC05-4A24-939D-4B15331AFDF6}" type="presParOf" srcId="{7490EBBB-79BA-4DAC-8B03-4F140631FAFF}" destId="{12A07716-3807-47A2-9EB6-795CA108A3A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7716-3807-47A2-9EB6-795CA108A3A6}">
      <dsp:nvSpPr>
        <dsp:cNvPr id="0" name=""/>
        <dsp:cNvSpPr/>
      </dsp:nvSpPr>
      <dsp:spPr>
        <a:xfrm>
          <a:off x="492995" y="493031"/>
          <a:ext cx="3223267" cy="3223267"/>
        </a:xfrm>
        <a:prstGeom prst="blockArc">
          <a:avLst>
            <a:gd name="adj1" fmla="val 10800000"/>
            <a:gd name="adj2" fmla="val 16200000"/>
            <a:gd name="adj3" fmla="val 464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2A19BAA-A128-4250-AEA7-9098B3D6F169}">
      <dsp:nvSpPr>
        <dsp:cNvPr id="0" name=""/>
        <dsp:cNvSpPr/>
      </dsp:nvSpPr>
      <dsp:spPr>
        <a:xfrm>
          <a:off x="492995" y="493173"/>
          <a:ext cx="3223267" cy="3223267"/>
        </a:xfrm>
        <a:prstGeom prst="blockArc">
          <a:avLst>
            <a:gd name="adj1" fmla="val 5353988"/>
            <a:gd name="adj2" fmla="val 10800309"/>
            <a:gd name="adj3" fmla="val 464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221FE11-DF6C-4C17-A418-5195A10D10B1}">
      <dsp:nvSpPr>
        <dsp:cNvPr id="0" name=""/>
        <dsp:cNvSpPr/>
      </dsp:nvSpPr>
      <dsp:spPr>
        <a:xfrm>
          <a:off x="492995" y="493173"/>
          <a:ext cx="3223267" cy="3223267"/>
        </a:xfrm>
        <a:prstGeom prst="blockArc">
          <a:avLst>
            <a:gd name="adj1" fmla="val 21599691"/>
            <a:gd name="adj2" fmla="val 5353988"/>
            <a:gd name="adj3" fmla="val 464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E9D753A-980F-459E-8CD8-AE0A85199BFB}">
      <dsp:nvSpPr>
        <dsp:cNvPr id="0" name=""/>
        <dsp:cNvSpPr/>
      </dsp:nvSpPr>
      <dsp:spPr>
        <a:xfrm>
          <a:off x="492995" y="493031"/>
          <a:ext cx="3223267" cy="3223267"/>
        </a:xfrm>
        <a:prstGeom prst="blockArc">
          <a:avLst>
            <a:gd name="adj1" fmla="val 16200000"/>
            <a:gd name="adj2" fmla="val 0"/>
            <a:gd name="adj3" fmla="val 464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F29D581-35FE-4E59-843D-4AF9BE6C83BF}">
      <dsp:nvSpPr>
        <dsp:cNvPr id="0" name=""/>
        <dsp:cNvSpPr/>
      </dsp:nvSpPr>
      <dsp:spPr>
        <a:xfrm>
          <a:off x="1162686" y="1188212"/>
          <a:ext cx="1883884" cy="1832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sp3d extrusionH="28000" prstMaterial="matte"/>
        </a:bodyPr>
        <a:lstStyle/>
        <a:p>
          <a:pPr lvl="0" algn="ctr" defTabSz="933450">
            <a:lnSpc>
              <a:spcPct val="90000"/>
            </a:lnSpc>
            <a:spcBef>
              <a:spcPct val="0"/>
            </a:spcBef>
            <a:spcAft>
              <a:spcPct val="35000"/>
            </a:spcAft>
          </a:pPr>
          <a:r>
            <a:rPr lang="it-IT" sz="2100" b="1" kern="1200" dirty="0" smtClean="0"/>
            <a:t>HOMBRE</a:t>
          </a:r>
        </a:p>
        <a:p>
          <a:pPr lvl="0" algn="ctr" defTabSz="933450">
            <a:lnSpc>
              <a:spcPct val="90000"/>
            </a:lnSpc>
            <a:spcBef>
              <a:spcPct val="0"/>
            </a:spcBef>
            <a:spcAft>
              <a:spcPct val="35000"/>
            </a:spcAft>
          </a:pPr>
          <a:r>
            <a:rPr lang="it-IT" sz="2100" b="1" kern="1200" dirty="0" smtClean="0"/>
            <a:t>CRISTIANO</a:t>
          </a:r>
        </a:p>
        <a:p>
          <a:pPr lvl="0" algn="ctr" defTabSz="933450">
            <a:lnSpc>
              <a:spcPct val="90000"/>
            </a:lnSpc>
            <a:spcBef>
              <a:spcPct val="0"/>
            </a:spcBef>
            <a:spcAft>
              <a:spcPct val="35000"/>
            </a:spcAft>
          </a:pPr>
          <a:r>
            <a:rPr lang="it-IT" sz="2100" b="1" kern="1200" dirty="0" smtClean="0"/>
            <a:t>SALESIANO</a:t>
          </a:r>
          <a:endParaRPr lang="it-IT" sz="2100" b="1" kern="1200" dirty="0"/>
        </a:p>
      </dsp:txBody>
      <dsp:txXfrm>
        <a:off x="1438574" y="1456635"/>
        <a:ext cx="1332108" cy="1296060"/>
      </dsp:txXfrm>
    </dsp:sp>
    <dsp:sp modelId="{61E9F6E5-55BA-4AF0-B436-E9A2555EB05D}">
      <dsp:nvSpPr>
        <dsp:cNvPr id="0" name=""/>
        <dsp:cNvSpPr/>
      </dsp:nvSpPr>
      <dsp:spPr>
        <a:xfrm>
          <a:off x="1585358" y="11148"/>
          <a:ext cx="1038541" cy="10385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it-IT" sz="1700" b="1" kern="1200" dirty="0" smtClean="0"/>
            <a:t>SABER</a:t>
          </a:r>
          <a:endParaRPr lang="it-IT" sz="1700" b="1" kern="1200" dirty="0"/>
        </a:p>
      </dsp:txBody>
      <dsp:txXfrm>
        <a:off x="1737449" y="163239"/>
        <a:ext cx="734359" cy="734359"/>
      </dsp:txXfrm>
    </dsp:sp>
    <dsp:sp modelId="{18080B61-2791-4DCB-8170-AB9DA7605FC3}">
      <dsp:nvSpPr>
        <dsp:cNvPr id="0" name=""/>
        <dsp:cNvSpPr/>
      </dsp:nvSpPr>
      <dsp:spPr>
        <a:xfrm>
          <a:off x="3159604" y="1585394"/>
          <a:ext cx="1038541" cy="103854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it-IT" sz="1700" b="1" kern="1200" dirty="0" smtClean="0"/>
            <a:t>SABER HACER</a:t>
          </a:r>
          <a:endParaRPr lang="it-IT" sz="1700" b="1" kern="1200" dirty="0"/>
        </a:p>
      </dsp:txBody>
      <dsp:txXfrm>
        <a:off x="3311695" y="1737485"/>
        <a:ext cx="734359" cy="734359"/>
      </dsp:txXfrm>
    </dsp:sp>
    <dsp:sp modelId="{01D0BBB0-DE31-4638-AFD8-3A2D9A0115A0}">
      <dsp:nvSpPr>
        <dsp:cNvPr id="0" name=""/>
        <dsp:cNvSpPr/>
      </dsp:nvSpPr>
      <dsp:spPr>
        <a:xfrm>
          <a:off x="1606427" y="3159641"/>
          <a:ext cx="1038541" cy="103854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it-IT" sz="1700" b="1" kern="1200" dirty="0" smtClean="0"/>
            <a:t>SABER SER</a:t>
          </a:r>
        </a:p>
      </dsp:txBody>
      <dsp:txXfrm>
        <a:off x="1758518" y="3311732"/>
        <a:ext cx="734359" cy="734359"/>
      </dsp:txXfrm>
    </dsp:sp>
    <dsp:sp modelId="{358F8ED9-A675-47C6-A5AB-8FE2E23D9548}">
      <dsp:nvSpPr>
        <dsp:cNvPr id="0" name=""/>
        <dsp:cNvSpPr/>
      </dsp:nvSpPr>
      <dsp:spPr>
        <a:xfrm>
          <a:off x="-7145" y="1482792"/>
          <a:ext cx="1075056" cy="124374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it-IT" sz="1700" b="1" kern="1200" dirty="0" smtClean="0"/>
            <a:t>SABER VIVIR JUNTOS</a:t>
          </a:r>
        </a:p>
      </dsp:txBody>
      <dsp:txXfrm>
        <a:off x="150293" y="1664934"/>
        <a:ext cx="760180" cy="8794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1DB58-DA4B-4C95-B90E-2D294E611FEA}">
      <dsp:nvSpPr>
        <dsp:cNvPr id="0" name=""/>
        <dsp:cNvSpPr/>
      </dsp:nvSpPr>
      <dsp:spPr>
        <a:xfrm>
          <a:off x="0" y="0"/>
          <a:ext cx="3214710" cy="3214710"/>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401467A-9367-434E-93BD-65213F1C5649}">
      <dsp:nvSpPr>
        <dsp:cNvPr id="0" name=""/>
        <dsp:cNvSpPr/>
      </dsp:nvSpPr>
      <dsp:spPr>
        <a:xfrm>
          <a:off x="1607355" y="0"/>
          <a:ext cx="3937261" cy="321471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t-IT" sz="3300" kern="1200" dirty="0" smtClean="0">
              <a:solidFill>
                <a:srgbClr val="C00000"/>
              </a:solidFill>
              <a:latin typeface="Berlin Sans FB Demi" pitchFamily="34" charset="0"/>
            </a:rPr>
            <a:t>SABER</a:t>
          </a:r>
        </a:p>
      </dsp:txBody>
      <dsp:txXfrm>
        <a:off x="1607355" y="0"/>
        <a:ext cx="3937261" cy="683125"/>
      </dsp:txXfrm>
    </dsp:sp>
    <dsp:sp modelId="{2338EAA0-DAA8-4BB4-A558-9A33468AF96D}">
      <dsp:nvSpPr>
        <dsp:cNvPr id="0" name=""/>
        <dsp:cNvSpPr/>
      </dsp:nvSpPr>
      <dsp:spPr>
        <a:xfrm>
          <a:off x="421930" y="683125"/>
          <a:ext cx="2370848" cy="2370848"/>
        </a:xfrm>
        <a:prstGeom prst="pie">
          <a:avLst>
            <a:gd name="adj1" fmla="val 5400000"/>
            <a:gd name="adj2" fmla="val 162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D0C1B7-CCA3-42DA-BB8C-DDCF168B4F81}">
      <dsp:nvSpPr>
        <dsp:cNvPr id="0" name=""/>
        <dsp:cNvSpPr/>
      </dsp:nvSpPr>
      <dsp:spPr>
        <a:xfrm>
          <a:off x="1607355" y="683125"/>
          <a:ext cx="3937261" cy="2370848"/>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solidFill>
                <a:schemeClr val="accent3">
                  <a:lumMod val="50000"/>
                </a:schemeClr>
              </a:solidFill>
              <a:latin typeface="Berlin Sans FB Demi" pitchFamily="34" charset="0"/>
            </a:rPr>
            <a:t>SABER HACER</a:t>
          </a:r>
        </a:p>
      </dsp:txBody>
      <dsp:txXfrm>
        <a:off x="1607355" y="683125"/>
        <a:ext cx="3937261" cy="683125"/>
      </dsp:txXfrm>
    </dsp:sp>
    <dsp:sp modelId="{83661549-BE5B-49BE-8AD7-23BBC49A8440}">
      <dsp:nvSpPr>
        <dsp:cNvPr id="0" name=""/>
        <dsp:cNvSpPr/>
      </dsp:nvSpPr>
      <dsp:spPr>
        <a:xfrm>
          <a:off x="843861" y="1366251"/>
          <a:ext cx="1526987" cy="1526987"/>
        </a:xfrm>
        <a:prstGeom prst="pie">
          <a:avLst>
            <a:gd name="adj1" fmla="val 54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5F2D867-607B-4E62-A1D6-7B0E310D430F}">
      <dsp:nvSpPr>
        <dsp:cNvPr id="0" name=""/>
        <dsp:cNvSpPr/>
      </dsp:nvSpPr>
      <dsp:spPr>
        <a:xfrm>
          <a:off x="1607355" y="1426216"/>
          <a:ext cx="3937261" cy="1526987"/>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kern="1200" dirty="0" smtClean="0">
              <a:solidFill>
                <a:schemeClr val="accent4">
                  <a:lumMod val="50000"/>
                </a:schemeClr>
              </a:solidFill>
              <a:latin typeface="Berlin Sans FB Demi" pitchFamily="34" charset="0"/>
            </a:rPr>
            <a:t> SABER SER</a:t>
          </a:r>
          <a:endParaRPr lang="it-IT" sz="2600" kern="1200" dirty="0">
            <a:solidFill>
              <a:schemeClr val="accent4">
                <a:lumMod val="50000"/>
              </a:schemeClr>
            </a:solidFill>
            <a:latin typeface="Berlin Sans FB Demi" pitchFamily="34" charset="0"/>
          </a:endParaRPr>
        </a:p>
      </dsp:txBody>
      <dsp:txXfrm>
        <a:off x="1607355" y="1426216"/>
        <a:ext cx="3937261" cy="683125"/>
      </dsp:txXfrm>
    </dsp:sp>
    <dsp:sp modelId="{9F85F016-16AC-456F-A89B-F733AD5CE7DF}">
      <dsp:nvSpPr>
        <dsp:cNvPr id="0" name=""/>
        <dsp:cNvSpPr/>
      </dsp:nvSpPr>
      <dsp:spPr>
        <a:xfrm>
          <a:off x="1265792" y="2049377"/>
          <a:ext cx="683125" cy="683125"/>
        </a:xfrm>
        <a:prstGeom prst="pie">
          <a:avLst>
            <a:gd name="adj1" fmla="val 54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3F065AD-0437-4D5E-9FED-78EC76A310C5}">
      <dsp:nvSpPr>
        <dsp:cNvPr id="0" name=""/>
        <dsp:cNvSpPr/>
      </dsp:nvSpPr>
      <dsp:spPr>
        <a:xfrm>
          <a:off x="1607355" y="2049377"/>
          <a:ext cx="3937261" cy="683125"/>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rgbClr val="0070C0"/>
              </a:solidFill>
              <a:latin typeface="Berlin Sans FB Demi" pitchFamily="34" charset="0"/>
            </a:rPr>
            <a:t>SABER VIVIR EN COMUNIÓN</a:t>
          </a:r>
        </a:p>
      </dsp:txBody>
      <dsp:txXfrm>
        <a:off x="1607355" y="2049377"/>
        <a:ext cx="3937261" cy="683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6B06-86FD-4CE1-AB4D-C72F8E961ECA}">
      <dsp:nvSpPr>
        <dsp:cNvPr id="0" name=""/>
        <dsp:cNvSpPr/>
      </dsp:nvSpPr>
      <dsp:spPr>
        <a:xfrm>
          <a:off x="178765" y="18339"/>
          <a:ext cx="2300945" cy="92037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it-IT" sz="2100" b="0" kern="1200" dirty="0" smtClean="0">
              <a:latin typeface="Berlin Sans FB Demi" pitchFamily="34" charset="0"/>
            </a:rPr>
            <a:t>SABER</a:t>
          </a:r>
          <a:endParaRPr lang="it-IT" sz="2100" b="0" kern="1200" dirty="0">
            <a:latin typeface="Berlin Sans FB Demi" pitchFamily="34" charset="0"/>
          </a:endParaRPr>
        </a:p>
      </dsp:txBody>
      <dsp:txXfrm>
        <a:off x="638954" y="18339"/>
        <a:ext cx="1380567" cy="920378"/>
      </dsp:txXfrm>
    </dsp:sp>
    <dsp:sp modelId="{6C55E3A3-5A98-4064-AA8E-E63AB85DF9FC}">
      <dsp:nvSpPr>
        <dsp:cNvPr id="0" name=""/>
        <dsp:cNvSpPr/>
      </dsp:nvSpPr>
      <dsp:spPr>
        <a:xfrm>
          <a:off x="2200676" y="80179"/>
          <a:ext cx="1909784" cy="76391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i="1" kern="1200" dirty="0" smtClean="0"/>
            <a:t>TIENE COMO OBJETIVO</a:t>
          </a:r>
          <a:endParaRPr lang="it-IT" sz="1500" i="1" kern="1200" dirty="0"/>
        </a:p>
      </dsp:txBody>
      <dsp:txXfrm>
        <a:off x="2582633" y="80179"/>
        <a:ext cx="1145871" cy="763913"/>
      </dsp:txXfrm>
    </dsp:sp>
    <dsp:sp modelId="{8293604D-FAED-47BC-A55C-E714C9159E54}">
      <dsp:nvSpPr>
        <dsp:cNvPr id="0" name=""/>
        <dsp:cNvSpPr/>
      </dsp:nvSpPr>
      <dsp:spPr>
        <a:xfrm>
          <a:off x="3843091" y="80179"/>
          <a:ext cx="2530350" cy="763913"/>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kern="1200" dirty="0" smtClean="0">
              <a:solidFill>
                <a:srgbClr val="C00000"/>
              </a:solidFill>
              <a:latin typeface="Berlin Sans FB Demi" pitchFamily="34" charset="0"/>
            </a:rPr>
            <a:t>EL CONOCIMIENTO</a:t>
          </a:r>
          <a:endParaRPr lang="it-IT" sz="1600" kern="1200" dirty="0">
            <a:solidFill>
              <a:srgbClr val="C00000"/>
            </a:solidFill>
            <a:latin typeface="Berlin Sans FB Demi" pitchFamily="34" charset="0"/>
          </a:endParaRPr>
        </a:p>
      </dsp:txBody>
      <dsp:txXfrm>
        <a:off x="4225048" y="80179"/>
        <a:ext cx="1766437" cy="763913"/>
      </dsp:txXfrm>
    </dsp:sp>
    <dsp:sp modelId="{61DE18E5-42F0-4888-8FB4-3D4F1B6934D4}">
      <dsp:nvSpPr>
        <dsp:cNvPr id="0" name=""/>
        <dsp:cNvSpPr/>
      </dsp:nvSpPr>
      <dsp:spPr>
        <a:xfrm>
          <a:off x="211701" y="1036507"/>
          <a:ext cx="2300945" cy="92037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it-IT" sz="2100" b="1" kern="1200" dirty="0" smtClean="0">
              <a:latin typeface="Berlin Sans FB Demi" pitchFamily="34" charset="0"/>
            </a:rPr>
            <a:t>SABER HACER</a:t>
          </a:r>
          <a:endParaRPr lang="it-IT" sz="2100" b="1" kern="1200" dirty="0">
            <a:latin typeface="Berlin Sans FB Demi" pitchFamily="34" charset="0"/>
          </a:endParaRPr>
        </a:p>
      </dsp:txBody>
      <dsp:txXfrm>
        <a:off x="671890" y="1036507"/>
        <a:ext cx="1380567" cy="920378"/>
      </dsp:txXfrm>
    </dsp:sp>
    <dsp:sp modelId="{5EBDC972-A191-4C47-B2BD-3021B14A6A65}">
      <dsp:nvSpPr>
        <dsp:cNvPr id="0" name=""/>
        <dsp:cNvSpPr/>
      </dsp:nvSpPr>
      <dsp:spPr>
        <a:xfrm>
          <a:off x="2200676" y="1129410"/>
          <a:ext cx="1909784" cy="763913"/>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i="1" kern="1200" dirty="0" smtClean="0"/>
            <a:t>TIENE COMO OBJETIVO</a:t>
          </a:r>
          <a:endParaRPr lang="it-IT" sz="1500" i="1" kern="1200" dirty="0"/>
        </a:p>
      </dsp:txBody>
      <dsp:txXfrm>
        <a:off x="2582633" y="1129410"/>
        <a:ext cx="1145871" cy="763913"/>
      </dsp:txXfrm>
    </dsp:sp>
    <dsp:sp modelId="{ACA0BEFC-9D5E-4178-825B-AA4B7804C93F}">
      <dsp:nvSpPr>
        <dsp:cNvPr id="0" name=""/>
        <dsp:cNvSpPr/>
      </dsp:nvSpPr>
      <dsp:spPr>
        <a:xfrm>
          <a:off x="3843091" y="1129410"/>
          <a:ext cx="2530350" cy="763913"/>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accent3">
                  <a:lumMod val="50000"/>
                </a:schemeClr>
              </a:solidFill>
              <a:latin typeface="Berlin Sans FB Demi" pitchFamily="34" charset="0"/>
            </a:rPr>
            <a:t>LAS HABILIDADES</a:t>
          </a:r>
          <a:endParaRPr lang="it-IT" sz="1600" kern="1200" dirty="0">
            <a:solidFill>
              <a:schemeClr val="accent3">
                <a:lumMod val="50000"/>
              </a:schemeClr>
            </a:solidFill>
            <a:latin typeface="Berlin Sans FB Demi" pitchFamily="34" charset="0"/>
          </a:endParaRPr>
        </a:p>
      </dsp:txBody>
      <dsp:txXfrm>
        <a:off x="4225048" y="1129410"/>
        <a:ext cx="1766437" cy="763913"/>
      </dsp:txXfrm>
    </dsp:sp>
    <dsp:sp modelId="{22D819C8-F1B8-45DA-9E08-0177A2E7FCA6}">
      <dsp:nvSpPr>
        <dsp:cNvPr id="0" name=""/>
        <dsp:cNvSpPr/>
      </dsp:nvSpPr>
      <dsp:spPr>
        <a:xfrm>
          <a:off x="198854" y="2100409"/>
          <a:ext cx="2300945" cy="92037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it-IT" sz="2100" b="1" kern="1200" dirty="0" smtClean="0">
              <a:latin typeface="Berlin Sans FB Demi" pitchFamily="34" charset="0"/>
            </a:rPr>
            <a:t>SABER SER</a:t>
          </a:r>
          <a:endParaRPr lang="it-IT" sz="2100" b="1" kern="1200" dirty="0">
            <a:latin typeface="Berlin Sans FB Demi" pitchFamily="34" charset="0"/>
          </a:endParaRPr>
        </a:p>
      </dsp:txBody>
      <dsp:txXfrm>
        <a:off x="659043" y="2100409"/>
        <a:ext cx="1380567" cy="920378"/>
      </dsp:txXfrm>
    </dsp:sp>
    <dsp:sp modelId="{DF4684AE-2189-4557-83F4-737674915B7C}">
      <dsp:nvSpPr>
        <dsp:cNvPr id="0" name=""/>
        <dsp:cNvSpPr/>
      </dsp:nvSpPr>
      <dsp:spPr>
        <a:xfrm>
          <a:off x="2200676" y="2178641"/>
          <a:ext cx="1909784" cy="763913"/>
        </a:xfrm>
        <a:prstGeom prst="chevron">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i="1" kern="1200" dirty="0" smtClean="0"/>
            <a:t>TIENE COMO OBJETIVO</a:t>
          </a:r>
          <a:endParaRPr lang="it-IT" sz="1500" i="1" kern="1200" dirty="0"/>
        </a:p>
      </dsp:txBody>
      <dsp:txXfrm>
        <a:off x="2582633" y="2178641"/>
        <a:ext cx="1145871" cy="763913"/>
      </dsp:txXfrm>
    </dsp:sp>
    <dsp:sp modelId="{6E1649B0-C3FA-463F-8385-C83E56741777}">
      <dsp:nvSpPr>
        <dsp:cNvPr id="0" name=""/>
        <dsp:cNvSpPr/>
      </dsp:nvSpPr>
      <dsp:spPr>
        <a:xfrm>
          <a:off x="3843091" y="2178641"/>
          <a:ext cx="2530350" cy="76391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kern="1200" dirty="0" smtClean="0">
              <a:solidFill>
                <a:schemeClr val="accent4">
                  <a:lumMod val="50000"/>
                </a:schemeClr>
              </a:solidFill>
              <a:latin typeface="Berlin Sans FB Demi" pitchFamily="34" charset="0"/>
            </a:rPr>
            <a:t>LOS VALORES        LAS MOTIVACIONES LAS ACTITUDES</a:t>
          </a:r>
          <a:endParaRPr lang="it-IT" sz="1500" kern="1200" dirty="0">
            <a:solidFill>
              <a:schemeClr val="accent4">
                <a:lumMod val="50000"/>
              </a:schemeClr>
            </a:solidFill>
            <a:latin typeface="Berlin Sans FB Demi" pitchFamily="34" charset="0"/>
          </a:endParaRPr>
        </a:p>
      </dsp:txBody>
      <dsp:txXfrm>
        <a:off x="4225048" y="2178641"/>
        <a:ext cx="1766437" cy="763913"/>
      </dsp:txXfrm>
    </dsp:sp>
    <dsp:sp modelId="{27DC70DE-B240-4F12-A298-A7F4E3B1CEF7}">
      <dsp:nvSpPr>
        <dsp:cNvPr id="0" name=""/>
        <dsp:cNvSpPr/>
      </dsp:nvSpPr>
      <dsp:spPr>
        <a:xfrm>
          <a:off x="198854" y="3149640"/>
          <a:ext cx="2300945" cy="92037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b="1" kern="1200" dirty="0" smtClean="0">
              <a:latin typeface="Berlin Sans FB Demi" pitchFamily="34" charset="0"/>
            </a:rPr>
            <a:t>SABER VIVIR EN COMUNIÓN</a:t>
          </a:r>
          <a:endParaRPr lang="it-IT" sz="1800" b="1" kern="1200" dirty="0">
            <a:latin typeface="Berlin Sans FB Demi" pitchFamily="34" charset="0"/>
          </a:endParaRPr>
        </a:p>
      </dsp:txBody>
      <dsp:txXfrm>
        <a:off x="659043" y="3149640"/>
        <a:ext cx="1380567" cy="920378"/>
      </dsp:txXfrm>
    </dsp:sp>
    <dsp:sp modelId="{D97F3248-8C40-4CD6-940E-925721D4D159}">
      <dsp:nvSpPr>
        <dsp:cNvPr id="0" name=""/>
        <dsp:cNvSpPr/>
      </dsp:nvSpPr>
      <dsp:spPr>
        <a:xfrm>
          <a:off x="2200676" y="3227872"/>
          <a:ext cx="1909784" cy="763913"/>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it-IT" sz="1500" i="1" kern="1200" dirty="0" smtClean="0"/>
            <a:t>TIENE COMO OBJETIVO</a:t>
          </a:r>
          <a:endParaRPr lang="it-IT" sz="1500" i="1" kern="1200" dirty="0"/>
        </a:p>
      </dsp:txBody>
      <dsp:txXfrm>
        <a:off x="2582633" y="3227872"/>
        <a:ext cx="1145871" cy="763913"/>
      </dsp:txXfrm>
    </dsp:sp>
    <dsp:sp modelId="{04FB7085-1DD5-48C8-9A9E-F1B2CAE15AAA}">
      <dsp:nvSpPr>
        <dsp:cNvPr id="0" name=""/>
        <dsp:cNvSpPr/>
      </dsp:nvSpPr>
      <dsp:spPr>
        <a:xfrm>
          <a:off x="3843091" y="3227872"/>
          <a:ext cx="2390019" cy="763913"/>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kern="1200" dirty="0" smtClean="0">
              <a:solidFill>
                <a:srgbClr val="0070C0"/>
              </a:solidFill>
              <a:latin typeface="Berlin Sans FB Demi" pitchFamily="34" charset="0"/>
            </a:rPr>
            <a:t>LAS BUENAS RELACIONES</a:t>
          </a:r>
          <a:endParaRPr lang="it-IT" sz="1600" kern="1200" dirty="0">
            <a:solidFill>
              <a:srgbClr val="0070C0"/>
            </a:solidFill>
            <a:latin typeface="Berlin Sans FB Demi" pitchFamily="34" charset="0"/>
          </a:endParaRPr>
        </a:p>
      </dsp:txBody>
      <dsp:txXfrm>
        <a:off x="4225048" y="3227872"/>
        <a:ext cx="1626106" cy="763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87567-E639-4E94-BBBC-6E11D070878E}">
      <dsp:nvSpPr>
        <dsp:cNvPr id="0" name=""/>
        <dsp:cNvSpPr/>
      </dsp:nvSpPr>
      <dsp:spPr>
        <a:xfrm>
          <a:off x="2146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a:t>
          </a:r>
          <a:endParaRPr lang="es-ES" sz="1100" kern="1200" dirty="0"/>
        </a:p>
      </dsp:txBody>
      <dsp:txXfrm>
        <a:off x="314195" y="99517"/>
        <a:ext cx="480508" cy="480508"/>
      </dsp:txXfrm>
    </dsp:sp>
    <dsp:sp modelId="{5E3AAF62-A32C-4D54-9579-56ECF49773A8}">
      <dsp:nvSpPr>
        <dsp:cNvPr id="0" name=""/>
        <dsp:cNvSpPr/>
      </dsp:nvSpPr>
      <dsp:spPr>
        <a:xfrm>
          <a:off x="121054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HACER</a:t>
          </a:r>
          <a:endParaRPr lang="es-ES" sz="1100" kern="1200" dirty="0"/>
        </a:p>
      </dsp:txBody>
      <dsp:txXfrm>
        <a:off x="1310063" y="99517"/>
        <a:ext cx="480508" cy="480508"/>
      </dsp:txXfrm>
    </dsp:sp>
    <dsp:sp modelId="{EF0851D5-B710-4D44-9AFF-B4C799285B05}">
      <dsp:nvSpPr>
        <dsp:cNvPr id="0" name=""/>
        <dsp:cNvSpPr/>
      </dsp:nvSpPr>
      <dsp:spPr>
        <a:xfrm>
          <a:off x="22420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SER</a:t>
          </a:r>
          <a:endParaRPr lang="es-ES" sz="1100" kern="1200" dirty="0"/>
        </a:p>
      </dsp:txBody>
      <dsp:txXfrm>
        <a:off x="2341595" y="99517"/>
        <a:ext cx="480508" cy="480508"/>
      </dsp:txXfrm>
    </dsp:sp>
    <dsp:sp modelId="{5A6C746F-C8FC-41D9-8AF1-1222BFC45021}">
      <dsp:nvSpPr>
        <dsp:cNvPr id="0" name=""/>
        <dsp:cNvSpPr/>
      </dsp:nvSpPr>
      <dsp:spPr>
        <a:xfrm>
          <a:off x="321595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VIVIR JUNTOS</a:t>
          </a:r>
          <a:endParaRPr lang="es-ES" sz="1100" kern="1200" dirty="0"/>
        </a:p>
      </dsp:txBody>
      <dsp:txXfrm>
        <a:off x="3315473" y="99517"/>
        <a:ext cx="480508" cy="480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87567-E639-4E94-BBBC-6E11D070878E}">
      <dsp:nvSpPr>
        <dsp:cNvPr id="0" name=""/>
        <dsp:cNvSpPr/>
      </dsp:nvSpPr>
      <dsp:spPr>
        <a:xfrm>
          <a:off x="2146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a:t>
          </a:r>
          <a:endParaRPr lang="es-ES" sz="1100" kern="1200" dirty="0"/>
        </a:p>
      </dsp:txBody>
      <dsp:txXfrm>
        <a:off x="314195" y="99517"/>
        <a:ext cx="480508" cy="480508"/>
      </dsp:txXfrm>
    </dsp:sp>
    <dsp:sp modelId="{5E3AAF62-A32C-4D54-9579-56ECF49773A8}">
      <dsp:nvSpPr>
        <dsp:cNvPr id="0" name=""/>
        <dsp:cNvSpPr/>
      </dsp:nvSpPr>
      <dsp:spPr>
        <a:xfrm>
          <a:off x="121054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HACER</a:t>
          </a:r>
          <a:endParaRPr lang="es-ES" sz="1100" kern="1200" dirty="0"/>
        </a:p>
      </dsp:txBody>
      <dsp:txXfrm>
        <a:off x="1310063" y="99517"/>
        <a:ext cx="480508" cy="480508"/>
      </dsp:txXfrm>
    </dsp:sp>
    <dsp:sp modelId="{EF0851D5-B710-4D44-9AFF-B4C799285B05}">
      <dsp:nvSpPr>
        <dsp:cNvPr id="0" name=""/>
        <dsp:cNvSpPr/>
      </dsp:nvSpPr>
      <dsp:spPr>
        <a:xfrm>
          <a:off x="22420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SER</a:t>
          </a:r>
          <a:endParaRPr lang="es-ES" sz="1100" kern="1200" dirty="0"/>
        </a:p>
      </dsp:txBody>
      <dsp:txXfrm>
        <a:off x="2341595" y="99517"/>
        <a:ext cx="480508" cy="480508"/>
      </dsp:txXfrm>
    </dsp:sp>
    <dsp:sp modelId="{5A6C746F-C8FC-41D9-8AF1-1222BFC45021}">
      <dsp:nvSpPr>
        <dsp:cNvPr id="0" name=""/>
        <dsp:cNvSpPr/>
      </dsp:nvSpPr>
      <dsp:spPr>
        <a:xfrm>
          <a:off x="321595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VIVIR JUNTOS</a:t>
          </a:r>
          <a:endParaRPr lang="es-ES" sz="1100" kern="1200" dirty="0"/>
        </a:p>
      </dsp:txBody>
      <dsp:txXfrm>
        <a:off x="3315473" y="99517"/>
        <a:ext cx="480508" cy="480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87567-E639-4E94-BBBC-6E11D070878E}">
      <dsp:nvSpPr>
        <dsp:cNvPr id="0" name=""/>
        <dsp:cNvSpPr/>
      </dsp:nvSpPr>
      <dsp:spPr>
        <a:xfrm>
          <a:off x="2146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a:t>
          </a:r>
          <a:endParaRPr lang="es-ES" sz="1100" kern="1200" dirty="0"/>
        </a:p>
      </dsp:txBody>
      <dsp:txXfrm>
        <a:off x="314195" y="99517"/>
        <a:ext cx="480508" cy="480508"/>
      </dsp:txXfrm>
    </dsp:sp>
    <dsp:sp modelId="{5E3AAF62-A32C-4D54-9579-56ECF49773A8}">
      <dsp:nvSpPr>
        <dsp:cNvPr id="0" name=""/>
        <dsp:cNvSpPr/>
      </dsp:nvSpPr>
      <dsp:spPr>
        <a:xfrm>
          <a:off x="121054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HACER</a:t>
          </a:r>
          <a:endParaRPr lang="es-ES" sz="1100" kern="1200" dirty="0"/>
        </a:p>
      </dsp:txBody>
      <dsp:txXfrm>
        <a:off x="1310063" y="99517"/>
        <a:ext cx="480508" cy="480508"/>
      </dsp:txXfrm>
    </dsp:sp>
    <dsp:sp modelId="{EF0851D5-B710-4D44-9AFF-B4C799285B05}">
      <dsp:nvSpPr>
        <dsp:cNvPr id="0" name=""/>
        <dsp:cNvSpPr/>
      </dsp:nvSpPr>
      <dsp:spPr>
        <a:xfrm>
          <a:off x="22420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SER</a:t>
          </a:r>
          <a:endParaRPr lang="es-ES" sz="1100" kern="1200" dirty="0"/>
        </a:p>
      </dsp:txBody>
      <dsp:txXfrm>
        <a:off x="2341595" y="99517"/>
        <a:ext cx="480508" cy="480508"/>
      </dsp:txXfrm>
    </dsp:sp>
    <dsp:sp modelId="{5A6C746F-C8FC-41D9-8AF1-1222BFC45021}">
      <dsp:nvSpPr>
        <dsp:cNvPr id="0" name=""/>
        <dsp:cNvSpPr/>
      </dsp:nvSpPr>
      <dsp:spPr>
        <a:xfrm>
          <a:off x="321595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VIVIR JUNTOS</a:t>
          </a:r>
          <a:endParaRPr lang="es-ES" sz="1100" kern="1200" dirty="0"/>
        </a:p>
      </dsp:txBody>
      <dsp:txXfrm>
        <a:off x="3315473" y="99517"/>
        <a:ext cx="480508" cy="480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87567-E639-4E94-BBBC-6E11D070878E}">
      <dsp:nvSpPr>
        <dsp:cNvPr id="0" name=""/>
        <dsp:cNvSpPr/>
      </dsp:nvSpPr>
      <dsp:spPr>
        <a:xfrm>
          <a:off x="2146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a:t>
          </a:r>
          <a:endParaRPr lang="es-ES" sz="1100" kern="1200" dirty="0"/>
        </a:p>
      </dsp:txBody>
      <dsp:txXfrm>
        <a:off x="314195" y="99517"/>
        <a:ext cx="480508" cy="480508"/>
      </dsp:txXfrm>
    </dsp:sp>
    <dsp:sp modelId="{5E3AAF62-A32C-4D54-9579-56ECF49773A8}">
      <dsp:nvSpPr>
        <dsp:cNvPr id="0" name=""/>
        <dsp:cNvSpPr/>
      </dsp:nvSpPr>
      <dsp:spPr>
        <a:xfrm>
          <a:off x="121054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HACER</a:t>
          </a:r>
          <a:endParaRPr lang="es-ES" sz="1100" kern="1200" dirty="0"/>
        </a:p>
      </dsp:txBody>
      <dsp:txXfrm>
        <a:off x="1310063" y="99517"/>
        <a:ext cx="480508" cy="480508"/>
      </dsp:txXfrm>
    </dsp:sp>
    <dsp:sp modelId="{EF0851D5-B710-4D44-9AFF-B4C799285B05}">
      <dsp:nvSpPr>
        <dsp:cNvPr id="0" name=""/>
        <dsp:cNvSpPr/>
      </dsp:nvSpPr>
      <dsp:spPr>
        <a:xfrm>
          <a:off x="2242078"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SER</a:t>
          </a:r>
          <a:endParaRPr lang="es-ES" sz="1100" kern="1200" dirty="0"/>
        </a:p>
      </dsp:txBody>
      <dsp:txXfrm>
        <a:off x="2341595" y="99517"/>
        <a:ext cx="480508" cy="480508"/>
      </dsp:txXfrm>
    </dsp:sp>
    <dsp:sp modelId="{5A6C746F-C8FC-41D9-8AF1-1222BFC45021}">
      <dsp:nvSpPr>
        <dsp:cNvPr id="0" name=""/>
        <dsp:cNvSpPr/>
      </dsp:nvSpPr>
      <dsp:spPr>
        <a:xfrm>
          <a:off x="3215956" y="0"/>
          <a:ext cx="679542" cy="6795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SABER VIVIR JUNTOS</a:t>
          </a:r>
          <a:endParaRPr lang="es-ES" sz="1100" kern="1200" dirty="0"/>
        </a:p>
      </dsp:txBody>
      <dsp:txXfrm>
        <a:off x="3315473" y="99517"/>
        <a:ext cx="480508" cy="480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it-IT"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it-IT" sz="1200">
                <a:latin typeface="+mn-lt"/>
                <a:cs typeface="+mn-cs"/>
              </a:defRPr>
            </a:lvl1pPr>
          </a:lstStyle>
          <a:p>
            <a:pPr>
              <a:defRPr/>
            </a:pPr>
            <a:fld id="{DCE8BDE5-C7F0-406A-9598-717575AF5444}" type="datetimeFigureOut">
              <a:rPr lang="es-ES"/>
              <a:pPr>
                <a:defRPr/>
              </a:pPr>
              <a:t>04/10/2019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it-IT"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68ABB63-661E-407B-922F-8A512E35FC1E}" type="slidenum">
              <a:rPr lang="it-IT" altLang="it-IT"/>
              <a:pPr>
                <a:defRPr/>
              </a:pPr>
              <a:t>‹Nº›</a:t>
            </a:fld>
            <a:endParaRPr lang="it-IT" altLang="it-IT"/>
          </a:p>
        </p:txBody>
      </p:sp>
    </p:spTree>
    <p:extLst>
      <p:ext uri="{BB962C8B-B14F-4D97-AF65-F5344CB8AC3E}">
        <p14:creationId xmlns:p14="http://schemas.microsoft.com/office/powerpoint/2010/main" val="190094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it-IT"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it-IT" sz="1200">
                <a:latin typeface="+mn-lt"/>
                <a:cs typeface="+mn-cs"/>
              </a:defRPr>
            </a:lvl1pPr>
          </a:lstStyle>
          <a:p>
            <a:pPr>
              <a:defRPr/>
            </a:pPr>
            <a:fld id="{DF29725E-A679-446C-B382-5D147656DF1B}" type="datetimeFigureOut">
              <a:rPr lang="es-ES"/>
              <a:pPr>
                <a:defRPr/>
              </a:pPr>
              <a:t>04/10/2019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it-IT"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2082271D-B28E-41A5-A86E-07C106119219}" type="slidenum">
              <a:rPr lang="it-IT" altLang="it-IT"/>
              <a:pPr>
                <a:defRPr/>
              </a:pPr>
              <a:t>‹Nº›</a:t>
            </a:fld>
            <a:endParaRPr lang="it-IT" altLang="it-IT"/>
          </a:p>
        </p:txBody>
      </p:sp>
    </p:spTree>
    <p:extLst>
      <p:ext uri="{BB962C8B-B14F-4D97-AF65-F5344CB8AC3E}">
        <p14:creationId xmlns:p14="http://schemas.microsoft.com/office/powerpoint/2010/main" val="3233553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it-IT" sz="1200" kern="1200">
        <a:solidFill>
          <a:schemeClr val="tx1"/>
        </a:solidFill>
        <a:latin typeface="+mn-lt"/>
        <a:ea typeface="+mn-ea"/>
        <a:cs typeface="+mn-cs"/>
      </a:defRPr>
    </a:lvl1pPr>
    <a:lvl2pPr marL="457200" algn="l" rtl="0" eaLnBrk="0" fontAlgn="base" hangingPunct="0">
      <a:spcBef>
        <a:spcPct val="30000"/>
      </a:spcBef>
      <a:spcAft>
        <a:spcPct val="0"/>
      </a:spcAft>
      <a:defRPr lang="it-IT" sz="1200" kern="1200">
        <a:solidFill>
          <a:schemeClr val="tx1"/>
        </a:solidFill>
        <a:latin typeface="+mn-lt"/>
        <a:ea typeface="+mn-ea"/>
        <a:cs typeface="+mn-cs"/>
      </a:defRPr>
    </a:lvl2pPr>
    <a:lvl3pPr marL="914400" algn="l" rtl="0" eaLnBrk="0" fontAlgn="base" hangingPunct="0">
      <a:spcBef>
        <a:spcPct val="30000"/>
      </a:spcBef>
      <a:spcAft>
        <a:spcPct val="0"/>
      </a:spcAft>
      <a:defRPr lang="it-IT" sz="1200" kern="1200">
        <a:solidFill>
          <a:schemeClr val="tx1"/>
        </a:solidFill>
        <a:latin typeface="+mn-lt"/>
        <a:ea typeface="+mn-ea"/>
        <a:cs typeface="+mn-cs"/>
      </a:defRPr>
    </a:lvl3pPr>
    <a:lvl4pPr marL="1371600" algn="l" rtl="0" eaLnBrk="0" fontAlgn="base" hangingPunct="0">
      <a:spcBef>
        <a:spcPct val="30000"/>
      </a:spcBef>
      <a:spcAft>
        <a:spcPct val="0"/>
      </a:spcAft>
      <a:defRPr lang="it-IT" sz="1200" kern="1200">
        <a:solidFill>
          <a:schemeClr val="tx1"/>
        </a:solidFill>
        <a:latin typeface="+mn-lt"/>
        <a:ea typeface="+mn-ea"/>
        <a:cs typeface="+mn-cs"/>
      </a:defRPr>
    </a:lvl4pPr>
    <a:lvl5pPr marL="1828800" algn="l" rtl="0" eaLnBrk="0" fontAlgn="base" hangingPunct="0">
      <a:spcBef>
        <a:spcPct val="30000"/>
      </a:spcBef>
      <a:spcAft>
        <a:spcPct val="0"/>
      </a:spcAft>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it-IT" smtClean="0"/>
              <a:t>Questo modello può essere utilizzato come file iniziale per la presentazione di materiale didattico per la formazione in gruppo.</a:t>
            </a:r>
          </a:p>
          <a:p>
            <a:pPr eaLnBrk="1" hangingPunct="1">
              <a:spcBef>
                <a:spcPct val="0"/>
              </a:spcBef>
            </a:pPr>
            <a:endParaRPr altLang="it-IT" smtClean="0"/>
          </a:p>
          <a:p>
            <a:pPr eaLnBrk="1" hangingPunct="1">
              <a:spcBef>
                <a:spcPct val="0"/>
              </a:spcBef>
            </a:pPr>
            <a:r>
              <a:rPr altLang="it-IT" b="1" smtClean="0"/>
              <a:t>Sezioni</a:t>
            </a:r>
            <a:endParaRPr altLang="it-IT" smtClean="0"/>
          </a:p>
          <a:p>
            <a:pPr eaLnBrk="1" hangingPunct="1">
              <a:spcBef>
                <a:spcPct val="0"/>
              </a:spcBef>
            </a:pPr>
            <a:r>
              <a:rPr altLang="it-IT" smtClean="0"/>
              <a:t>Fare clic con il pulsante destro del mouse su una diapositiva per aggiungere sezioni. Le sezioni possono essere utili per organizzare le diapositive o agevolare la collaborazione tra più autori.</a:t>
            </a:r>
          </a:p>
          <a:p>
            <a:pPr eaLnBrk="1" hangingPunct="1">
              <a:spcBef>
                <a:spcPct val="0"/>
              </a:spcBef>
            </a:pPr>
            <a:endParaRPr altLang="it-IT" b="1" smtClean="0"/>
          </a:p>
          <a:p>
            <a:pPr eaLnBrk="1" hangingPunct="1">
              <a:spcBef>
                <a:spcPct val="0"/>
              </a:spcBef>
            </a:pPr>
            <a:r>
              <a:rPr altLang="it-IT" b="1" smtClean="0"/>
              <a:t>Note</a:t>
            </a:r>
          </a:p>
          <a:p>
            <a:pPr eaLnBrk="1" hangingPunct="1">
              <a:spcBef>
                <a:spcPct val="0"/>
              </a:spcBef>
            </a:pPr>
            <a:r>
              <a:rPr altLang="it-IT" smtClean="0"/>
              <a:t>Utilizzare la sezione Note per indicazioni sull'esecuzione della presentazione oppure per fornire informazioni aggiuntive per il pubblico. Mostrare queste note nella visualizzazione Presentazione durante la presentazione. </a:t>
            </a:r>
          </a:p>
          <a:p>
            <a:pPr eaLnBrk="1" hangingPunct="1">
              <a:spcBef>
                <a:spcPct val="0"/>
              </a:spcBef>
            </a:pPr>
            <a:r>
              <a:rPr altLang="it-IT" smtClean="0"/>
              <a:t>Valutare con attenzione le dimensioni dei caratteri, importanti per l'accessibilità, la visibilità, la registrazione video e la produzione online.</a:t>
            </a:r>
          </a:p>
          <a:p>
            <a:pPr eaLnBrk="1" hangingPunct="1">
              <a:spcBef>
                <a:spcPct val="0"/>
              </a:spcBef>
            </a:pPr>
            <a:endParaRPr altLang="it-IT" smtClean="0"/>
          </a:p>
          <a:p>
            <a:pPr eaLnBrk="1" hangingPunct="1">
              <a:spcBef>
                <a:spcPct val="0"/>
              </a:spcBef>
            </a:pPr>
            <a:r>
              <a:rPr altLang="it-IT" b="1" smtClean="0"/>
              <a:t>Colori coordinati </a:t>
            </a:r>
          </a:p>
          <a:p>
            <a:pPr eaLnBrk="1" hangingPunct="1">
              <a:spcBef>
                <a:spcPct val="0"/>
              </a:spcBef>
            </a:pPr>
            <a:r>
              <a:rPr altLang="it-IT" smtClean="0"/>
              <a:t>Prestare particolare attenzione ai grafici, ai diagrammi e alle caselle di testo. </a:t>
            </a:r>
          </a:p>
          <a:p>
            <a:pPr eaLnBrk="1" hangingPunct="1">
              <a:spcBef>
                <a:spcPct val="0"/>
              </a:spcBef>
            </a:pPr>
            <a:r>
              <a:rPr altLang="it-IT" smtClean="0"/>
              <a:t>Tenere presente che i partecipanti eseguiranno la stampa in bianco e nero o in gradazioni di grigio. Eseguire una stampa di prova per assicurarsi che i colori risultino comunque efficaci e chiari in una stampa in solo bianco e nero e in gradazioni di grigio.</a:t>
            </a:r>
          </a:p>
          <a:p>
            <a:pPr eaLnBrk="1" hangingPunct="1">
              <a:spcBef>
                <a:spcPct val="0"/>
              </a:spcBef>
            </a:pPr>
            <a:endParaRPr altLang="it-IT" smtClean="0"/>
          </a:p>
          <a:p>
            <a:pPr eaLnBrk="1" hangingPunct="1">
              <a:spcBef>
                <a:spcPct val="0"/>
              </a:spcBef>
            </a:pPr>
            <a:r>
              <a:rPr altLang="it-IT" b="1" smtClean="0"/>
              <a:t>Grafica, tabelle e grafici</a:t>
            </a:r>
          </a:p>
          <a:p>
            <a:pPr eaLnBrk="1" hangingPunct="1">
              <a:spcBef>
                <a:spcPct val="0"/>
              </a:spcBef>
            </a:pPr>
            <a:r>
              <a:rPr altLang="it-IT" smtClean="0"/>
              <a:t>Scegliere la semplicità: se possibile utilizzare stili e colori coerenti, che non rappresentino elementi di distrazione.</a:t>
            </a:r>
          </a:p>
          <a:p>
            <a:pPr eaLnBrk="1" hangingPunct="1">
              <a:spcBef>
                <a:spcPct val="0"/>
              </a:spcBef>
            </a:pPr>
            <a:r>
              <a:rPr altLang="it-IT" smtClean="0"/>
              <a:t>Assegnare un'etichetta a tutti i grafici e a tutte le tabelle.</a:t>
            </a:r>
          </a:p>
          <a:p>
            <a:pPr eaLnBrk="1" hangingPunct="1">
              <a:spcBef>
                <a:spcPct val="0"/>
              </a:spcBef>
            </a:pPr>
            <a:endParaRPr altLang="it-IT" smtClean="0"/>
          </a:p>
          <a:p>
            <a:pPr eaLnBrk="1" hangingPunct="1">
              <a:spcBef>
                <a:spcPct val="0"/>
              </a:spcBef>
            </a:pPr>
            <a:endParaRPr altLang="it-IT" smtClean="0"/>
          </a:p>
          <a:p>
            <a:pPr eaLnBrk="1" hangingPunct="1">
              <a:spcBef>
                <a:spcPct val="0"/>
              </a:spcBef>
            </a:pPr>
            <a:endParaRPr altLang="it-IT" smtClean="0"/>
          </a:p>
        </p:txBody>
      </p:sp>
      <p:sp>
        <p:nvSpPr>
          <p:cNvPr id="38916" name="Slide Number Placeholder 3"/>
          <p:cNvSpPr>
            <a:spLocks noGrp="1"/>
          </p:cNvSpPr>
          <p:nvPr>
            <p:ph type="sldNum" sz="quarter" idx="5"/>
          </p:nvPr>
        </p:nvSpPr>
        <p:spPr bwMode="auto">
          <a:noFill/>
          <a:ln>
            <a:miter lim="800000"/>
            <a:headEnd/>
            <a:tailEnd/>
          </a:ln>
        </p:spPr>
        <p:txBody>
          <a:bodyPr/>
          <a:lstStyle/>
          <a:p>
            <a:fld id="{1AADA184-C65F-4150-9B02-D6A71961EE37}" type="slidenum">
              <a:rPr lang="it-IT" altLang="it-IT"/>
              <a:pPr/>
              <a:t>1</a:t>
            </a:fld>
            <a:endParaRPr lang="it-IT" altLang="it-IT"/>
          </a:p>
        </p:txBody>
      </p:sp>
    </p:spTree>
    <p:extLst>
      <p:ext uri="{BB962C8B-B14F-4D97-AF65-F5344CB8AC3E}">
        <p14:creationId xmlns:p14="http://schemas.microsoft.com/office/powerpoint/2010/main" val="301544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48132" name="Slide Number Placeholder 3"/>
          <p:cNvSpPr>
            <a:spLocks noGrp="1"/>
          </p:cNvSpPr>
          <p:nvPr>
            <p:ph type="sldNum" sz="quarter" idx="5"/>
          </p:nvPr>
        </p:nvSpPr>
        <p:spPr bwMode="auto">
          <a:noFill/>
          <a:ln>
            <a:miter lim="800000"/>
            <a:headEnd/>
            <a:tailEnd/>
          </a:ln>
        </p:spPr>
        <p:txBody>
          <a:bodyPr/>
          <a:lstStyle/>
          <a:p>
            <a:fld id="{BAC1622B-2BB7-4843-BD93-5141E0DCEB5E}" type="slidenum">
              <a:rPr lang="it-IT" altLang="it-IT"/>
              <a:pPr/>
              <a:t>32</a:t>
            </a:fld>
            <a:endParaRPr lang="it-IT" altLang="it-IT"/>
          </a:p>
        </p:txBody>
      </p:sp>
    </p:spTree>
    <p:extLst>
      <p:ext uri="{BB962C8B-B14F-4D97-AF65-F5344CB8AC3E}">
        <p14:creationId xmlns:p14="http://schemas.microsoft.com/office/powerpoint/2010/main" val="247674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it-IT" smtClean="0"/>
              <a:t>Questo modello può essere utilizzato come file iniziale per la presentazione di materiale didattico per la formazione in gruppo.</a:t>
            </a:r>
          </a:p>
          <a:p>
            <a:pPr eaLnBrk="1" hangingPunct="1">
              <a:spcBef>
                <a:spcPct val="0"/>
              </a:spcBef>
            </a:pPr>
            <a:endParaRPr altLang="it-IT" smtClean="0"/>
          </a:p>
          <a:p>
            <a:pPr eaLnBrk="1" hangingPunct="1">
              <a:spcBef>
                <a:spcPct val="0"/>
              </a:spcBef>
            </a:pPr>
            <a:r>
              <a:rPr altLang="it-IT" b="1" smtClean="0"/>
              <a:t>Sezioni</a:t>
            </a:r>
            <a:endParaRPr altLang="it-IT" smtClean="0"/>
          </a:p>
          <a:p>
            <a:pPr eaLnBrk="1" hangingPunct="1">
              <a:spcBef>
                <a:spcPct val="0"/>
              </a:spcBef>
            </a:pPr>
            <a:r>
              <a:rPr altLang="it-IT" smtClean="0"/>
              <a:t>Fare clic con il pulsante destro del mouse su una diapositiva per aggiungere sezioni. Le sezioni possono essere utili per organizzare le diapositive o agevolare la collaborazione tra più autori.</a:t>
            </a:r>
          </a:p>
          <a:p>
            <a:pPr eaLnBrk="1" hangingPunct="1">
              <a:spcBef>
                <a:spcPct val="0"/>
              </a:spcBef>
            </a:pPr>
            <a:endParaRPr altLang="it-IT" b="1" smtClean="0"/>
          </a:p>
          <a:p>
            <a:pPr eaLnBrk="1" hangingPunct="1">
              <a:spcBef>
                <a:spcPct val="0"/>
              </a:spcBef>
            </a:pPr>
            <a:r>
              <a:rPr altLang="it-IT" b="1" smtClean="0"/>
              <a:t>Note</a:t>
            </a:r>
          </a:p>
          <a:p>
            <a:pPr eaLnBrk="1" hangingPunct="1">
              <a:spcBef>
                <a:spcPct val="0"/>
              </a:spcBef>
            </a:pPr>
            <a:r>
              <a:rPr altLang="it-IT" smtClean="0"/>
              <a:t>Utilizzare la sezione Note per indicazioni sull'esecuzione della presentazione oppure per fornire informazioni aggiuntive per il pubblico. Mostrare queste note nella visualizzazione Presentazione durante la presentazione. </a:t>
            </a:r>
          </a:p>
          <a:p>
            <a:pPr eaLnBrk="1" hangingPunct="1">
              <a:spcBef>
                <a:spcPct val="0"/>
              </a:spcBef>
            </a:pPr>
            <a:r>
              <a:rPr altLang="it-IT" smtClean="0"/>
              <a:t>Valutare con attenzione le dimensioni dei caratteri, importanti per l'accessibilità, la visibilità, la registrazione video e la produzione online.</a:t>
            </a:r>
          </a:p>
          <a:p>
            <a:pPr eaLnBrk="1" hangingPunct="1">
              <a:spcBef>
                <a:spcPct val="0"/>
              </a:spcBef>
            </a:pPr>
            <a:endParaRPr altLang="it-IT" smtClean="0"/>
          </a:p>
          <a:p>
            <a:pPr eaLnBrk="1" hangingPunct="1">
              <a:spcBef>
                <a:spcPct val="0"/>
              </a:spcBef>
            </a:pPr>
            <a:r>
              <a:rPr altLang="it-IT" b="1" smtClean="0"/>
              <a:t>Colori coordinati </a:t>
            </a:r>
          </a:p>
          <a:p>
            <a:pPr eaLnBrk="1" hangingPunct="1">
              <a:spcBef>
                <a:spcPct val="0"/>
              </a:spcBef>
            </a:pPr>
            <a:r>
              <a:rPr altLang="it-IT" smtClean="0"/>
              <a:t>Prestare particolare attenzione ai grafici, ai diagrammi e alle caselle di testo. </a:t>
            </a:r>
          </a:p>
          <a:p>
            <a:pPr eaLnBrk="1" hangingPunct="1">
              <a:spcBef>
                <a:spcPct val="0"/>
              </a:spcBef>
            </a:pPr>
            <a:r>
              <a:rPr altLang="it-IT" smtClean="0"/>
              <a:t>Tenere presente che i partecipanti eseguiranno la stampa in bianco e nero o in gradazioni di grigio. Eseguire una stampa di prova per assicurarsi che i colori risultino comunque efficaci e chiari in una stampa in solo bianco e nero e in gradazioni di grigio.</a:t>
            </a:r>
          </a:p>
          <a:p>
            <a:pPr eaLnBrk="1" hangingPunct="1">
              <a:spcBef>
                <a:spcPct val="0"/>
              </a:spcBef>
            </a:pPr>
            <a:endParaRPr altLang="it-IT" smtClean="0"/>
          </a:p>
          <a:p>
            <a:pPr eaLnBrk="1" hangingPunct="1">
              <a:spcBef>
                <a:spcPct val="0"/>
              </a:spcBef>
            </a:pPr>
            <a:r>
              <a:rPr altLang="it-IT" b="1" smtClean="0"/>
              <a:t>Grafica, tabelle e grafici</a:t>
            </a:r>
          </a:p>
          <a:p>
            <a:pPr eaLnBrk="1" hangingPunct="1">
              <a:spcBef>
                <a:spcPct val="0"/>
              </a:spcBef>
            </a:pPr>
            <a:r>
              <a:rPr altLang="it-IT" smtClean="0"/>
              <a:t>Scegliere la semplicità: se possibile utilizzare stili e colori coerenti, che non rappresentino elementi di distrazione.</a:t>
            </a:r>
          </a:p>
          <a:p>
            <a:pPr eaLnBrk="1" hangingPunct="1">
              <a:spcBef>
                <a:spcPct val="0"/>
              </a:spcBef>
            </a:pPr>
            <a:r>
              <a:rPr altLang="it-IT" smtClean="0"/>
              <a:t>Assegnare un'etichetta a tutti i grafici e a tutte le tabelle.</a:t>
            </a:r>
          </a:p>
          <a:p>
            <a:pPr eaLnBrk="1" hangingPunct="1">
              <a:spcBef>
                <a:spcPct val="0"/>
              </a:spcBef>
            </a:pPr>
            <a:endParaRPr altLang="it-IT" smtClean="0"/>
          </a:p>
          <a:p>
            <a:pPr eaLnBrk="1" hangingPunct="1">
              <a:spcBef>
                <a:spcPct val="0"/>
              </a:spcBef>
            </a:pPr>
            <a:endParaRPr altLang="it-IT" smtClean="0"/>
          </a:p>
          <a:p>
            <a:pPr eaLnBrk="1" hangingPunct="1">
              <a:spcBef>
                <a:spcPct val="0"/>
              </a:spcBef>
            </a:pPr>
            <a:endParaRPr altLang="it-IT" smtClean="0"/>
          </a:p>
        </p:txBody>
      </p:sp>
      <p:sp>
        <p:nvSpPr>
          <p:cNvPr id="49156" name="Slide Number Placeholder 3"/>
          <p:cNvSpPr>
            <a:spLocks noGrp="1"/>
          </p:cNvSpPr>
          <p:nvPr>
            <p:ph type="sldNum" sz="quarter" idx="5"/>
          </p:nvPr>
        </p:nvSpPr>
        <p:spPr bwMode="auto">
          <a:noFill/>
          <a:ln>
            <a:miter lim="800000"/>
            <a:headEnd/>
            <a:tailEnd/>
          </a:ln>
        </p:spPr>
        <p:txBody>
          <a:bodyPr/>
          <a:lstStyle/>
          <a:p>
            <a:fld id="{7AD0E227-7B29-4CB2-8976-14F8394D273D}" type="slidenum">
              <a:rPr lang="it-IT" altLang="it-IT"/>
              <a:pPr/>
              <a:t>34</a:t>
            </a:fld>
            <a:endParaRPr lang="it-IT" altLang="it-IT"/>
          </a:p>
        </p:txBody>
      </p:sp>
    </p:spTree>
    <p:extLst>
      <p:ext uri="{BB962C8B-B14F-4D97-AF65-F5344CB8AC3E}">
        <p14:creationId xmlns:p14="http://schemas.microsoft.com/office/powerpoint/2010/main" val="107504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39940" name="Slide Number Placeholder 3"/>
          <p:cNvSpPr>
            <a:spLocks noGrp="1"/>
          </p:cNvSpPr>
          <p:nvPr>
            <p:ph type="sldNum" sz="quarter" idx="5"/>
          </p:nvPr>
        </p:nvSpPr>
        <p:spPr bwMode="auto">
          <a:noFill/>
          <a:ln>
            <a:miter lim="800000"/>
            <a:headEnd/>
            <a:tailEnd/>
          </a:ln>
        </p:spPr>
        <p:txBody>
          <a:bodyPr/>
          <a:lstStyle/>
          <a:p>
            <a:fld id="{4F981AE2-CAF8-465C-9FBD-20D2F53EB0DF}" type="slidenum">
              <a:rPr lang="it-IT" altLang="it-IT"/>
              <a:pPr/>
              <a:t>6</a:t>
            </a:fld>
            <a:endParaRPr lang="it-IT" altLang="it-IT"/>
          </a:p>
        </p:txBody>
      </p:sp>
    </p:spTree>
    <p:extLst>
      <p:ext uri="{BB962C8B-B14F-4D97-AF65-F5344CB8AC3E}">
        <p14:creationId xmlns:p14="http://schemas.microsoft.com/office/powerpoint/2010/main" val="312795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altLang="it-IT" smtClean="0"/>
          </a:p>
        </p:txBody>
      </p:sp>
      <p:sp>
        <p:nvSpPr>
          <p:cNvPr id="40964" name="Slide Number Placeholder 3"/>
          <p:cNvSpPr>
            <a:spLocks noGrp="1"/>
          </p:cNvSpPr>
          <p:nvPr>
            <p:ph type="sldNum" sz="quarter" idx="5"/>
          </p:nvPr>
        </p:nvSpPr>
        <p:spPr bwMode="auto">
          <a:noFill/>
          <a:ln>
            <a:miter lim="800000"/>
            <a:headEnd/>
            <a:tailEnd/>
          </a:ln>
        </p:spPr>
        <p:txBody>
          <a:bodyPr/>
          <a:lstStyle/>
          <a:p>
            <a:fld id="{8A6C6919-7EEC-47EC-8004-B7BB666E48B5}" type="slidenum">
              <a:rPr lang="it-IT" altLang="it-IT"/>
              <a:pPr/>
              <a:t>12</a:t>
            </a:fld>
            <a:endParaRPr lang="it-IT" altLang="it-IT"/>
          </a:p>
        </p:txBody>
      </p:sp>
    </p:spTree>
    <p:extLst>
      <p:ext uri="{BB962C8B-B14F-4D97-AF65-F5344CB8AC3E}">
        <p14:creationId xmlns:p14="http://schemas.microsoft.com/office/powerpoint/2010/main" val="135072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altLang="it-IT" smtClean="0"/>
              <a:t>Iniziare con una breve panoramica della presentazione. Descrivere lo scopo principale della presentazione e i motivi per cui è importante.</a:t>
            </a:r>
          </a:p>
          <a:p>
            <a:pPr eaLnBrk="1" hangingPunct="1">
              <a:lnSpc>
                <a:spcPct val="80000"/>
              </a:lnSpc>
              <a:spcBef>
                <a:spcPct val="0"/>
              </a:spcBef>
            </a:pPr>
            <a:r>
              <a:rPr altLang="it-IT" smtClean="0"/>
              <a:t>Introdurre gli argomenti principali.</a:t>
            </a:r>
          </a:p>
          <a:p>
            <a:pPr eaLnBrk="1" hangingPunct="1">
              <a:spcBef>
                <a:spcPct val="0"/>
              </a:spcBef>
            </a:pPr>
            <a:r>
              <a:rPr altLang="it-IT" smtClean="0"/>
              <a:t>Per consentire sempre ai partecipanti di orientarsi, è possibile ripetere questa diapositiva introduttiva all'interno della presentazione, evidenziando il particolare argomento che verrà illustrato nelle diapositive successive.</a:t>
            </a:r>
          </a:p>
        </p:txBody>
      </p:sp>
      <p:sp>
        <p:nvSpPr>
          <p:cNvPr id="41988" name="Slide Number Placeholder 3"/>
          <p:cNvSpPr>
            <a:spLocks noGrp="1"/>
          </p:cNvSpPr>
          <p:nvPr>
            <p:ph type="sldNum" sz="quarter" idx="5"/>
          </p:nvPr>
        </p:nvSpPr>
        <p:spPr bwMode="auto">
          <a:noFill/>
          <a:ln>
            <a:miter lim="800000"/>
            <a:headEnd/>
            <a:tailEnd/>
          </a:ln>
        </p:spPr>
        <p:txBody>
          <a:bodyPr/>
          <a:lstStyle/>
          <a:p>
            <a:fld id="{B217FC38-ED6C-4FE9-9624-319A99E976D9}" type="slidenum">
              <a:rPr lang="it-IT" altLang="it-IT"/>
              <a:pPr/>
              <a:t>13</a:t>
            </a:fld>
            <a:endParaRPr lang="it-IT" altLang="it-IT"/>
          </a:p>
        </p:txBody>
      </p:sp>
    </p:spTree>
    <p:extLst>
      <p:ext uri="{BB962C8B-B14F-4D97-AF65-F5344CB8AC3E}">
        <p14:creationId xmlns:p14="http://schemas.microsoft.com/office/powerpoint/2010/main" val="423706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43012" name="Slide Number Placeholder 3"/>
          <p:cNvSpPr>
            <a:spLocks noGrp="1"/>
          </p:cNvSpPr>
          <p:nvPr>
            <p:ph type="sldNum" sz="quarter" idx="5"/>
          </p:nvPr>
        </p:nvSpPr>
        <p:spPr bwMode="auto">
          <a:noFill/>
          <a:ln>
            <a:miter lim="800000"/>
            <a:headEnd/>
            <a:tailEnd/>
          </a:ln>
        </p:spPr>
        <p:txBody>
          <a:bodyPr/>
          <a:lstStyle/>
          <a:p>
            <a:fld id="{DDD247E5-BE64-4038-A857-B7752A8547E0}" type="slidenum">
              <a:rPr lang="it-IT" altLang="it-IT"/>
              <a:pPr/>
              <a:t>15</a:t>
            </a:fld>
            <a:endParaRPr lang="it-IT" altLang="it-IT"/>
          </a:p>
        </p:txBody>
      </p:sp>
    </p:spTree>
    <p:extLst>
      <p:ext uri="{BB962C8B-B14F-4D97-AF65-F5344CB8AC3E}">
        <p14:creationId xmlns:p14="http://schemas.microsoft.com/office/powerpoint/2010/main" val="209281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altLang="it-IT" smtClean="0"/>
          </a:p>
        </p:txBody>
      </p:sp>
      <p:sp>
        <p:nvSpPr>
          <p:cNvPr id="44036" name="Slide Number Placeholder 3"/>
          <p:cNvSpPr>
            <a:spLocks noGrp="1"/>
          </p:cNvSpPr>
          <p:nvPr>
            <p:ph type="sldNum" sz="quarter" idx="5"/>
          </p:nvPr>
        </p:nvSpPr>
        <p:spPr bwMode="auto">
          <a:noFill/>
          <a:ln>
            <a:miter lim="800000"/>
            <a:headEnd/>
            <a:tailEnd/>
          </a:ln>
        </p:spPr>
        <p:txBody>
          <a:bodyPr/>
          <a:lstStyle/>
          <a:p>
            <a:fld id="{9A4C7041-78EB-4216-B0B6-C8FD53673704}" type="slidenum">
              <a:rPr lang="it-IT" altLang="it-IT"/>
              <a:pPr/>
              <a:t>16</a:t>
            </a:fld>
            <a:endParaRPr lang="it-IT" altLang="it-IT"/>
          </a:p>
        </p:txBody>
      </p:sp>
    </p:spTree>
    <p:extLst>
      <p:ext uri="{BB962C8B-B14F-4D97-AF65-F5344CB8AC3E}">
        <p14:creationId xmlns:p14="http://schemas.microsoft.com/office/powerpoint/2010/main" val="419138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45060" name="Slide Number Placeholder 3"/>
          <p:cNvSpPr>
            <a:spLocks noGrp="1"/>
          </p:cNvSpPr>
          <p:nvPr>
            <p:ph type="sldNum" sz="quarter" idx="5"/>
          </p:nvPr>
        </p:nvSpPr>
        <p:spPr bwMode="auto">
          <a:noFill/>
          <a:ln>
            <a:miter lim="800000"/>
            <a:headEnd/>
            <a:tailEnd/>
          </a:ln>
        </p:spPr>
        <p:txBody>
          <a:bodyPr/>
          <a:lstStyle/>
          <a:p>
            <a:fld id="{417809BD-8720-4CF9-AE62-339C0FC63494}" type="slidenum">
              <a:rPr lang="it-IT" altLang="it-IT"/>
              <a:pPr/>
              <a:t>17</a:t>
            </a:fld>
            <a:endParaRPr lang="it-IT" altLang="it-IT"/>
          </a:p>
        </p:txBody>
      </p:sp>
    </p:spTree>
    <p:extLst>
      <p:ext uri="{BB962C8B-B14F-4D97-AF65-F5344CB8AC3E}">
        <p14:creationId xmlns:p14="http://schemas.microsoft.com/office/powerpoint/2010/main" val="192742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46084" name="Slide Number Placeholder 3"/>
          <p:cNvSpPr>
            <a:spLocks noGrp="1"/>
          </p:cNvSpPr>
          <p:nvPr>
            <p:ph type="sldNum" sz="quarter" idx="5"/>
          </p:nvPr>
        </p:nvSpPr>
        <p:spPr bwMode="auto">
          <a:noFill/>
          <a:ln>
            <a:miter lim="800000"/>
            <a:headEnd/>
            <a:tailEnd/>
          </a:ln>
        </p:spPr>
        <p:txBody>
          <a:bodyPr/>
          <a:lstStyle/>
          <a:p>
            <a:fld id="{19863291-E0C1-44AB-86BD-00A8CE8B70A3}" type="slidenum">
              <a:rPr lang="it-IT" altLang="it-IT"/>
              <a:pPr/>
              <a:t>22</a:t>
            </a:fld>
            <a:endParaRPr lang="it-IT" altLang="it-IT"/>
          </a:p>
        </p:txBody>
      </p:sp>
    </p:spTree>
    <p:extLst>
      <p:ext uri="{BB962C8B-B14F-4D97-AF65-F5344CB8AC3E}">
        <p14:creationId xmlns:p14="http://schemas.microsoft.com/office/powerpoint/2010/main" val="357799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it-IT" smtClean="0"/>
          </a:p>
        </p:txBody>
      </p:sp>
      <p:sp>
        <p:nvSpPr>
          <p:cNvPr id="47108" name="Slide Number Placeholder 3"/>
          <p:cNvSpPr>
            <a:spLocks noGrp="1"/>
          </p:cNvSpPr>
          <p:nvPr>
            <p:ph type="sldNum" sz="quarter" idx="5"/>
          </p:nvPr>
        </p:nvSpPr>
        <p:spPr bwMode="auto">
          <a:noFill/>
          <a:ln>
            <a:miter lim="800000"/>
            <a:headEnd/>
            <a:tailEnd/>
          </a:ln>
        </p:spPr>
        <p:txBody>
          <a:bodyPr/>
          <a:lstStyle/>
          <a:p>
            <a:fld id="{63316A59-542E-41A9-BAA6-CAB37C42B8F9}" type="slidenum">
              <a:rPr lang="it-IT" altLang="it-IT"/>
              <a:pPr/>
              <a:t>27</a:t>
            </a:fld>
            <a:endParaRPr lang="it-IT" altLang="it-IT"/>
          </a:p>
        </p:txBody>
      </p:sp>
    </p:spTree>
    <p:extLst>
      <p:ext uri="{BB962C8B-B14F-4D97-AF65-F5344CB8AC3E}">
        <p14:creationId xmlns:p14="http://schemas.microsoft.com/office/powerpoint/2010/main" val="2733887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pic>
        <p:nvPicPr>
          <p:cNvPr id="6" name="Picture 6"/>
          <p:cNvPicPr>
            <a:picLocks noChangeAspect="1"/>
          </p:cNvPicPr>
          <p:nvPr userDrawn="1"/>
        </p:nvPicPr>
        <p:blipFill>
          <a:blip r:embed="rId3"/>
          <a:srcRect/>
          <a:stretch>
            <a:fillRect/>
          </a:stretch>
        </p:blipFill>
        <p:spPr bwMode="auto">
          <a:xfrm>
            <a:off x="0" y="1588"/>
            <a:ext cx="3721100" cy="6858000"/>
          </a:xfrm>
          <a:prstGeom prst="rect">
            <a:avLst/>
          </a:prstGeom>
          <a:noFill/>
          <a:ln w="9525">
            <a:noFill/>
            <a:miter lim="800000"/>
            <a:headEnd/>
            <a:tailEnd/>
          </a:ln>
        </p:spPr>
      </p:pic>
      <p:sp>
        <p:nvSpPr>
          <p:cNvPr id="2" name="Title 1"/>
          <p:cNvSpPr>
            <a:spLocks noGrp="1"/>
          </p:cNvSpPr>
          <p:nvPr>
            <p:ph type="ctrTitle"/>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lang="it-IT" smtClean="0"/>
              <a:t>Fare clic per modificare lo stile del titolo</a:t>
            </a:r>
            <a:endParaRPr lang="it-IT"/>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r>
              <a:rPr lang="it-IT" smtClean="0"/>
              <a:t>Fare clic per modificare lo stile del sottotitolo dello schema</a:t>
            </a:r>
            <a:endParaRPr/>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eaLnBrk="1" latinLnBrk="0" hangingPunct="1">
              <a:buNone/>
              <a:defRPr kumimoji="0" lang="it-IT" sz="2000" baseline="0"/>
            </a:lvl1pPr>
          </a:lstStyle>
          <a:p>
            <a:pPr lvl="0"/>
            <a:r>
              <a:rPr lang="it-IT" noProof="0" smtClean="0"/>
              <a:t>Fare clic sull'icona per inserire un'immagine</a:t>
            </a:r>
            <a:endParaRPr lang="it-IT" noProof="0"/>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3"/>
          <p:cNvSpPr>
            <a:spLocks noGrp="1"/>
          </p:cNvSpPr>
          <p:nvPr>
            <p:ph type="dt" sz="half" idx="10"/>
          </p:nvPr>
        </p:nvSpPr>
        <p:spPr/>
        <p:txBody>
          <a:bodyPr/>
          <a:lstStyle>
            <a:lvl1pPr>
              <a:defRPr/>
            </a:lvl1pPr>
          </a:lstStyle>
          <a:p>
            <a:pPr>
              <a:defRPr/>
            </a:pPr>
            <a:fld id="{FBFFB53A-D5D0-4100-A202-B3BE15574811}" type="datetimeFigureOut">
              <a:rPr lang="es-ES"/>
              <a:pPr>
                <a:defRPr/>
              </a:pPr>
              <a:t>04/10/2019</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FDEEAFBE-A38E-484C-A8EF-A8F380C23797}"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0CA4F5-9CB6-4477-949C-5454355AC3C1}" type="datetimeFigureOut">
              <a:rPr lang="es-ES"/>
              <a:pPr>
                <a:defRPr/>
              </a:pPr>
              <a:t>04/10/2019</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3CB19DA1-C0F2-4010-84FE-043865823157}"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pPr>
              <a:defRPr/>
            </a:pPr>
            <a:fld id="{E4D897B3-0B27-41AE-AB3F-DE4AE1855E22}" type="datetimeFigureOut">
              <a:rPr lang="es-ES"/>
              <a:pPr>
                <a:defRPr/>
              </a:pPr>
              <a:t>04/10/2019</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smtClean="0"/>
            </a:lvl1pPr>
          </a:lstStyle>
          <a:p>
            <a:pPr>
              <a:defRPr/>
            </a:pPr>
            <a:fld id="{44EC5921-7E8E-43CA-ACB9-478C18BC2414}"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42863" y="0"/>
            <a:ext cx="9101137" cy="6880225"/>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15875" y="0"/>
            <a:ext cx="9172575" cy="2819400"/>
          </a:xfrm>
          <a:prstGeom prst="rect">
            <a:avLst/>
          </a:prstGeom>
          <a:noFill/>
          <a:ln w="9525">
            <a:noFill/>
            <a:miter lim="800000"/>
            <a:headEnd/>
            <a:tailEnd/>
          </a:ln>
        </p:spPr>
      </p:pic>
      <p:sp>
        <p:nvSpPr>
          <p:cNvPr id="2" name="Title 1"/>
          <p:cNvSpPr>
            <a:spLocks noGrp="1"/>
          </p:cNvSpPr>
          <p:nvPr>
            <p:ph type="title"/>
          </p:nvPr>
        </p:nvSpPr>
        <p:spPr>
          <a:xfrm>
            <a:off x="4572000" y="3048000"/>
            <a:ext cx="4343400" cy="1362075"/>
          </a:xfrm>
        </p:spPr>
        <p:txBody>
          <a:bodyPr anchor="b"/>
          <a:lstStyle>
            <a:lvl1pPr algn="l" eaLnBrk="1" latinLnBrk="0" hangingPunct="1">
              <a:defRPr kumimoji="0" lang="it-IT" sz="4000" b="1" cap="small" baseline="0">
                <a:solidFill>
                  <a:srgbClr val="003300"/>
                </a:solidFill>
              </a:defRPr>
            </a:lvl1pPr>
          </a:lstStyle>
          <a:p>
            <a:r>
              <a:rPr lang="it-IT" smtClean="0"/>
              <a:t>Fare clic per modificare lo stile del titolo</a:t>
            </a:r>
            <a:endParaRPr lang="it-IT"/>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eaLnBrk="1" latinLnBrk="0" hangingPunct="1">
              <a:buNone/>
              <a:defRPr kumimoji="0" lang="it-IT" sz="1800"/>
            </a:lvl1pPr>
          </a:lstStyle>
          <a:p>
            <a:pPr lvl="0"/>
            <a:r>
              <a:rPr lang="it-IT" noProof="0" smtClean="0"/>
              <a:t>Fare clic sull'icona per inserire un'immagine</a:t>
            </a:r>
            <a:endParaRPr lang="it-IT" noProof="0"/>
          </a:p>
        </p:txBody>
      </p:sp>
      <p:sp>
        <p:nvSpPr>
          <p:cNvPr id="6" name="Date Placeholder 3"/>
          <p:cNvSpPr>
            <a:spLocks noGrp="1"/>
          </p:cNvSpPr>
          <p:nvPr>
            <p:ph type="dt" sz="half" idx="14"/>
          </p:nvPr>
        </p:nvSpPr>
        <p:spPr/>
        <p:txBody>
          <a:bodyPr/>
          <a:lstStyle>
            <a:lvl1pPr>
              <a:defRPr smtClean="0"/>
            </a:lvl1pPr>
          </a:lstStyle>
          <a:p>
            <a:pPr>
              <a:defRPr/>
            </a:pPr>
            <a:fld id="{2171D67C-02C0-4A71-B29A-7ACFBFE15299}" type="datetimeFigureOut">
              <a:rPr lang="es-ES"/>
              <a:pPr>
                <a:defRPr/>
              </a:pPr>
              <a:t>04/10/2019</a:t>
            </a:fld>
            <a:endParaRPr/>
          </a:p>
        </p:txBody>
      </p:sp>
      <p:sp>
        <p:nvSpPr>
          <p:cNvPr id="7" name="Footer Placeholder 4"/>
          <p:cNvSpPr>
            <a:spLocks noGrp="1"/>
          </p:cNvSpPr>
          <p:nvPr>
            <p:ph type="ftr" sz="quarter" idx="15"/>
          </p:nvPr>
        </p:nvSpPr>
        <p:spPr/>
        <p:txBody>
          <a:bodyPr/>
          <a:lstStyle>
            <a:lvl1pPr>
              <a:defRPr/>
            </a:lvl1pPr>
          </a:lstStyle>
          <a:p>
            <a:pPr>
              <a:defRPr/>
            </a:pPr>
            <a:endParaRPr/>
          </a:p>
        </p:txBody>
      </p:sp>
      <p:sp>
        <p:nvSpPr>
          <p:cNvPr id="8" name="Slide Number Placeholder 5"/>
          <p:cNvSpPr>
            <a:spLocks noGrp="1"/>
          </p:cNvSpPr>
          <p:nvPr>
            <p:ph type="sldNum" sz="quarter" idx="16"/>
          </p:nvPr>
        </p:nvSpPr>
        <p:spPr/>
        <p:txBody>
          <a:bodyPr/>
          <a:lstStyle>
            <a:lvl1pPr>
              <a:defRPr smtClean="0"/>
            </a:lvl1pPr>
          </a:lstStyle>
          <a:p>
            <a:pPr>
              <a:defRPr/>
            </a:pPr>
            <a:fld id="{C270E114-8142-491D-B36B-DF9A76FD234A}"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eaLnBrk="1" latinLnBrk="0" hangingPunct="1">
              <a:defRPr kumimoji="0" lang="it-IT"/>
            </a:lvl1pPr>
          </a:lstStyle>
          <a:p>
            <a:r>
              <a:rPr lang="it-IT" smtClean="0"/>
              <a:t>Fare clic per modificare lo stile del titolo</a:t>
            </a:r>
            <a:endParaRPr lang="it-IT"/>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lvl1pPr>
              <a:defRPr smtClean="0"/>
            </a:lvl1pPr>
          </a:lstStyle>
          <a:p>
            <a:pPr>
              <a:defRPr/>
            </a:pPr>
            <a:fld id="{5721509A-100A-4FC6-8B27-1C7673C2CC7F}" type="datetimeFigureOut">
              <a:rPr lang="es-ES"/>
              <a:pPr>
                <a:defRPr/>
              </a:pPr>
              <a:t>04/10/2019</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smtClean="0"/>
            </a:lvl1pPr>
          </a:lstStyle>
          <a:p>
            <a:pPr>
              <a:defRPr/>
            </a:pPr>
            <a:fld id="{05DC3F8E-5B68-4692-B1F1-7137B87BB3FE}"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3"/>
          <p:cNvSpPr>
            <a:spLocks noGrp="1"/>
          </p:cNvSpPr>
          <p:nvPr>
            <p:ph type="dt" sz="half" idx="10"/>
          </p:nvPr>
        </p:nvSpPr>
        <p:spPr/>
        <p:txBody>
          <a:bodyPr/>
          <a:lstStyle>
            <a:lvl1pPr>
              <a:defRPr/>
            </a:lvl1pPr>
          </a:lstStyle>
          <a:p>
            <a:pPr>
              <a:defRPr/>
            </a:pPr>
            <a:fld id="{985937A0-6D3F-4D3F-9750-4FCBD55750CB}" type="datetimeFigureOut">
              <a:rPr lang="es-ES"/>
              <a:pPr>
                <a:defRPr/>
              </a:pPr>
              <a:t>04/10/2019</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D6AF3E5C-2D54-47BB-A2A2-00E06058D042}"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3"/>
          <p:cNvSpPr>
            <a:spLocks noGrp="1"/>
          </p:cNvSpPr>
          <p:nvPr>
            <p:ph type="dt" sz="half" idx="10"/>
          </p:nvPr>
        </p:nvSpPr>
        <p:spPr/>
        <p:txBody>
          <a:bodyPr/>
          <a:lstStyle>
            <a:lvl1pPr>
              <a:defRPr/>
            </a:lvl1pPr>
          </a:lstStyle>
          <a:p>
            <a:pPr>
              <a:defRPr/>
            </a:pPr>
            <a:fld id="{1B1128D0-C084-49AC-B7DA-ADFA990CE689}" type="datetimeFigureOut">
              <a:rPr lang="es-ES"/>
              <a:pPr>
                <a:defRPr/>
              </a:pPr>
              <a:t>04/10/2019</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18DF21E3-9688-4520-A535-4E3A35A5830D}"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r>
              <a:rPr lang="it-IT" smtClean="0"/>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7200CB87-A070-4903-AF15-9036274550DF}" type="datetimeFigureOut">
              <a:rPr lang="es-ES"/>
              <a:pPr>
                <a:defRPr/>
              </a:pPr>
              <a:t>04/10/2019</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6FC458F7-DEB3-4B53-AC1A-FB5059FEA4AC}"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lvl="0"/>
            <a:r>
              <a:rPr lang="it-IT" noProof="0" smtClean="0"/>
              <a:t>Fare clic sull'icona per inserire un'immagine</a:t>
            </a:r>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CABBD13F-D033-46EE-A98C-FC379A666869}" type="datetimeFigureOut">
              <a:rPr lang="es-ES"/>
              <a:pPr>
                <a:defRPr/>
              </a:pPr>
              <a:t>04/10/2019</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6B0DE7F6-27E0-4CD9-A3FB-C8F60F147D56}"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lvl1pPr>
              <a:defRPr/>
            </a:lvl1pPr>
          </a:lstStyle>
          <a:p>
            <a:pPr>
              <a:defRPr/>
            </a:pPr>
            <a:fld id="{304FCC2E-2DE7-45A6-85B0-B00D2ECAB02B}" type="datetimeFigureOut">
              <a:rPr lang="es-ES"/>
              <a:pPr>
                <a:defRPr/>
              </a:pPr>
              <a:t>04/10/2019</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84FF810F-AD11-4B36-9E11-AC784E19C2C0}"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lvl1pPr>
              <a:defRPr/>
            </a:lvl1pPr>
          </a:lstStyle>
          <a:p>
            <a:pPr>
              <a:defRPr/>
            </a:pPr>
            <a:fld id="{EAED1CE1-5425-41F3-9F5D-515215E6A363}" type="datetimeFigureOut">
              <a:rPr lang="es-ES"/>
              <a:pPr>
                <a:defRPr/>
              </a:pPr>
              <a:t>04/10/2019</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0593CCD1-2915-470A-AA55-68AC9E35B308}" type="slidenum">
              <a:rPr lang="it-IT" altLang="it-IT"/>
              <a:pPr>
                <a:defRPr/>
              </a:pPr>
              <a:t>‹Nº›</a:t>
            </a:fld>
            <a:endParaRPr lang="it-IT" altLang="it-IT"/>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srcRect/>
          <a:stretch>
            <a:fillRect/>
          </a:stretch>
        </p:blipFill>
        <p:spPr bwMode="auto">
          <a:xfrm>
            <a:off x="42863" y="0"/>
            <a:ext cx="9101137" cy="6880225"/>
          </a:xfrm>
          <a:prstGeom prst="rect">
            <a:avLst/>
          </a:prstGeom>
          <a:noFill/>
          <a:ln w="9525">
            <a:noFill/>
            <a:miter lim="800000"/>
            <a:headEnd/>
            <a:tailEnd/>
          </a:ln>
        </p:spPr>
      </p:pic>
      <p:sp>
        <p:nvSpPr>
          <p:cNvPr id="1027" name="Title Placeholder 1"/>
          <p:cNvSpPr>
            <a:spLocks noGrp="1"/>
          </p:cNvSpPr>
          <p:nvPr>
            <p:ph type="title"/>
          </p:nvPr>
        </p:nvSpPr>
        <p:spPr bwMode="auto">
          <a:xfrm>
            <a:off x="7620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8" name="Text Placeholder 2"/>
          <p:cNvSpPr>
            <a:spLocks noGrp="1"/>
          </p:cNvSpPr>
          <p:nvPr>
            <p:ph type="body" idx="1"/>
          </p:nvPr>
        </p:nvSpPr>
        <p:spPr bwMode="auto">
          <a:xfrm>
            <a:off x="7620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it-IT" sz="1200" smtClean="0">
                <a:solidFill>
                  <a:schemeClr val="tx1">
                    <a:tint val="75000"/>
                  </a:schemeClr>
                </a:solidFill>
                <a:latin typeface="+mn-lt"/>
                <a:cs typeface="+mn-cs"/>
              </a:defRPr>
            </a:lvl1pPr>
          </a:lstStyle>
          <a:p>
            <a:pPr>
              <a:defRPr/>
            </a:pPr>
            <a:fld id="{DFFDAC9D-9978-46E7-8CF5-790A38C1D7B1}" type="datetimeFigureOut">
              <a:rPr lang="es-ES"/>
              <a:pPr>
                <a:defRPr/>
              </a:pPr>
              <a:t>04/10/2019</a:t>
            </a:fld>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it-IT" sz="1200">
                <a:solidFill>
                  <a:schemeClr val="tx1">
                    <a:tint val="75000"/>
                  </a:schemeClr>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D4D95F4-2144-4EB4-8DC6-8C7CBFE9A175}" type="slidenum">
              <a:rPr lang="it-IT" altLang="it-IT"/>
              <a:pPr>
                <a:defRPr/>
              </a:pPr>
              <a:t>‹Nº›</a:t>
            </a:fld>
            <a:endParaRPr lang="it-IT" altLang="it-IT"/>
          </a:p>
        </p:txBody>
      </p:sp>
      <p:pic>
        <p:nvPicPr>
          <p:cNvPr id="1032" name="Picture 7"/>
          <p:cNvPicPr>
            <a:picLocks noChangeAspect="1"/>
          </p:cNvPicPr>
          <p:nvPr/>
        </p:nvPicPr>
        <p:blipFill>
          <a:blip r:embed="rId15"/>
          <a:srcRect/>
          <a:stretch>
            <a:fillRect/>
          </a:stretch>
        </p:blipFill>
        <p:spPr bwMode="auto">
          <a:xfrm>
            <a:off x="-152400" y="-109538"/>
            <a:ext cx="819150" cy="70834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4" r:id="rId12"/>
  </p:sldLayoutIdLst>
  <p:transition spd="slow">
    <p:wipe dir="d"/>
  </p:transition>
  <p:timing>
    <p:tnLst>
      <p:par>
        <p:cTn id="1" dur="indefinite" restart="never" nodeType="tmRoot"/>
      </p:par>
    </p:tnLst>
  </p:timing>
  <p:txStyles>
    <p:titleStyle>
      <a:lvl1pPr algn="l" rtl="0" eaLnBrk="0" fontAlgn="base" hangingPunct="0">
        <a:spcBef>
          <a:spcPct val="0"/>
        </a:spcBef>
        <a:spcAft>
          <a:spcPct val="0"/>
        </a:spcAft>
        <a:defRPr lang="it-IT"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it-IT"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it-IT"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it-IT"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it-IT"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it-IT"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2.pn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0.pn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13.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267744" y="2276872"/>
            <a:ext cx="6417539" cy="4154984"/>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1" hangingPunct="1">
              <a:defRPr/>
            </a:pPr>
            <a:r>
              <a:rPr lang="it-IT" sz="4400" b="1" cap="all" dirty="0" smtClean="0">
                <a:ln>
                  <a:solidFill>
                    <a:srgbClr val="C0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ORIENTACIONES E INDICACIONES PARA LA FORMACIÓN DEL SALESIANO COOPERADOR</a:t>
            </a:r>
          </a:p>
          <a:p>
            <a:pPr algn="r" eaLnBrk="1" hangingPunct="1">
              <a:defRPr/>
            </a:pPr>
            <a:endParaRPr lang="it-IT"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8" name="Immagine 17"/>
          <p:cNvPicPr>
            <a:picLocks noChangeAspect="1"/>
          </p:cNvPicPr>
          <p:nvPr/>
        </p:nvPicPr>
        <p:blipFill>
          <a:blip r:embed="rId4" cstate="print">
            <a:duotone>
              <a:schemeClr val="accent1">
                <a:shade val="45000"/>
                <a:satMod val="135000"/>
              </a:schemeClr>
              <a:prstClr val="white"/>
            </a:duotone>
            <a:extLst/>
          </a:blip>
          <a:stretch>
            <a:fillRect/>
          </a:stretch>
        </p:blipFill>
        <p:spPr>
          <a:xfrm>
            <a:off x="3788739" y="6007112"/>
            <a:ext cx="4896544" cy="645354"/>
          </a:xfrm>
          <a:prstGeom prst="rect">
            <a:avLst/>
          </a:prstGeom>
        </p:spPr>
      </p:pic>
      <p:pic>
        <p:nvPicPr>
          <p:cNvPr id="15" name="Immagine 14"/>
          <p:cNvPicPr>
            <a:picLocks noChangeAspect="1"/>
          </p:cNvPicPr>
          <p:nvPr/>
        </p:nvPicPr>
        <p:blipFill rotWithShape="1">
          <a:blip r:embed="rId5" cstate="print">
            <a:duotone>
              <a:schemeClr val="accent1">
                <a:shade val="45000"/>
                <a:satMod val="135000"/>
              </a:schemeClr>
              <a:prstClr val="white"/>
            </a:duotone>
            <a:extLst/>
          </a:blip>
          <a:srcRect b="12829"/>
          <a:stretch/>
        </p:blipFill>
        <p:spPr>
          <a:xfrm>
            <a:off x="3297179" y="404664"/>
            <a:ext cx="5445609" cy="1497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520" y="4944727"/>
            <a:ext cx="1440160" cy="1712813"/>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82162" y="188640"/>
            <a:ext cx="3231975" cy="1015663"/>
          </a:xfrm>
          <a:prstGeom prst="rect">
            <a:avLst/>
          </a:prstGeom>
          <a:noFill/>
        </p:spPr>
        <p:txBody>
          <a:bodyPr wrap="none">
            <a:spAutoFit/>
          </a:bodyPr>
          <a:lstStyle/>
          <a:p>
            <a:pPr algn="ctr" eaLnBrk="1" hangingPunct="1">
              <a:defRPr/>
            </a:pPr>
            <a:r>
              <a:rPr lang="it-IT"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rPr>
              <a:t>Saber ser</a:t>
            </a:r>
            <a:endPar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endParaRPr>
          </a:p>
        </p:txBody>
      </p:sp>
      <p:sp>
        <p:nvSpPr>
          <p:cNvPr id="9" name="Rettangolo 8"/>
          <p:cNvSpPr/>
          <p:nvPr/>
        </p:nvSpPr>
        <p:spPr>
          <a:xfrm>
            <a:off x="749300" y="1204913"/>
            <a:ext cx="4572000" cy="3046988"/>
          </a:xfrm>
          <a:prstGeom prst="rect">
            <a:avLst/>
          </a:prstGeom>
        </p:spPr>
        <p:txBody>
          <a:bodyPr>
            <a:spAutoFit/>
          </a:bodyPr>
          <a:lstStyle/>
          <a:p>
            <a:pPr eaLnBrk="1" hangingPunct="1">
              <a:defRPr/>
            </a:pP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Es el nivel en el que convergen y reciben su significado los dos pilares precedentes: el </a:t>
            </a: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saber</a:t>
            </a: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y el </a:t>
            </a: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saber hacer</a:t>
            </a: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Se refiere a los </a:t>
            </a:r>
            <a:r>
              <a:rPr lang="it-IT" sz="2400" dirty="0" smtClean="0">
                <a:solidFill>
                  <a:srgbClr val="3366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valores, actitudes y motivaciones profundas </a:t>
            </a: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que determinan, en el ámbito de la persona, su </a:t>
            </a:r>
            <a:r>
              <a:rPr lang="it-IT" sz="2400" dirty="0" smtClean="0">
                <a:solidFill>
                  <a:srgbClr val="3366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ser</a:t>
            </a: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es  decir, su </a:t>
            </a:r>
            <a:r>
              <a:rPr lang="it-IT" sz="2400" dirty="0" smtClean="0">
                <a:solidFill>
                  <a:srgbClr val="3366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identidad</a:t>
            </a:r>
            <a:r>
              <a:rPr lang="it-IT" sz="24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concreta.</a:t>
            </a:r>
            <a:endParaRPr lang="it-IT" sz="2400" dirty="0">
              <a:solidFill>
                <a:srgbClr val="008000"/>
              </a:solidFill>
              <a:effectLst>
                <a:outerShdw blurRad="38100" dist="38100" dir="2700000" algn="tl">
                  <a:srgbClr val="000000">
                    <a:alpha val="43137"/>
                  </a:srgbClr>
                </a:outerShdw>
              </a:effectLst>
              <a:latin typeface="Berlin Sans FB" panose="020E0602020502020306" pitchFamily="34" charset="0"/>
            </a:endParaRPr>
          </a:p>
        </p:txBody>
      </p:sp>
      <p:sp>
        <p:nvSpPr>
          <p:cNvPr id="19461" name="Rettangolo 9"/>
          <p:cNvSpPr>
            <a:spLocks noChangeArrowheads="1"/>
          </p:cNvSpPr>
          <p:nvPr/>
        </p:nvSpPr>
        <p:spPr bwMode="auto">
          <a:xfrm>
            <a:off x="5654675" y="620713"/>
            <a:ext cx="3184525" cy="4524315"/>
          </a:xfrm>
          <a:prstGeom prst="rect">
            <a:avLst/>
          </a:prstGeom>
          <a:noFill/>
          <a:ln w="9525">
            <a:noFill/>
            <a:miter lim="800000"/>
            <a:headEnd/>
            <a:tailEnd/>
          </a:ln>
        </p:spPr>
        <p:txBody>
          <a:bodyPr>
            <a:spAutoFit/>
          </a:bodyPr>
          <a:lstStyle/>
          <a:p>
            <a:pPr algn="r" eaLnBrk="1" hangingPunct="1"/>
            <a:r>
              <a:rPr lang="it-IT" altLang="it-IT" sz="2400" dirty="0" smtClean="0">
                <a:solidFill>
                  <a:srgbClr val="C00000"/>
                </a:solidFill>
                <a:latin typeface="Berlin Sans FB" pitchFamily="34" charset="0"/>
                <a:ea typeface="Calibri" pitchFamily="34" charset="0"/>
                <a:cs typeface="Times New Roman" pitchFamily="18" charset="0"/>
              </a:rPr>
              <a:t>El saber ser es el punto de llegada principal del proceso formativo, al que se orientan los otros. Incluye las actitudes y la «virtud» caracteristicas propias de la identidad, la formación de habitos, mas que comportamientos externos o habilidades.</a:t>
            </a:r>
            <a:r>
              <a:rPr lang="it-IT" altLang="it-IT" sz="2400" dirty="0" smtClean="0">
                <a:solidFill>
                  <a:srgbClr val="002060"/>
                </a:solidFill>
                <a:latin typeface="Berlin Sans FB" pitchFamily="34" charset="0"/>
                <a:ea typeface="Calibri" pitchFamily="34" charset="0"/>
                <a:cs typeface="Times New Roman" pitchFamily="18" charset="0"/>
              </a:rPr>
              <a:t> </a:t>
            </a:r>
            <a:endParaRPr lang="it-IT" altLang="it-IT" sz="2400" dirty="0">
              <a:latin typeface="Berlin Sans FB" pitchFamily="34" charset="0"/>
              <a:ea typeface="Calibri" pitchFamily="34" charset="0"/>
              <a:cs typeface="Times New Roman" pitchFamily="18" charset="0"/>
            </a:endParaRPr>
          </a:p>
        </p:txBody>
      </p:sp>
      <p:pic>
        <p:nvPicPr>
          <p:cNvPr id="86018" name="Picture 2" descr="http://www.bluassistenza.it/images/Approccio-olistico-14489053_ml.png/___possible__unsafe__site__25ecc5dd"/>
          <p:cNvPicPr>
            <a:picLocks noChangeAspect="1" noChangeArrowheads="1"/>
          </p:cNvPicPr>
          <p:nvPr/>
        </p:nvPicPr>
        <p:blipFill>
          <a:blip r:embed="rId2" cstate="print">
            <a:extLst/>
          </a:blip>
          <a:srcRect/>
          <a:stretch>
            <a:fillRect/>
          </a:stretch>
        </p:blipFill>
        <p:spPr bwMode="auto">
          <a:xfrm>
            <a:off x="827584" y="4290641"/>
            <a:ext cx="2597984" cy="23832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86022" name="Picture 6" descr="http://www.sdlbenessere.it/public/viso_puzzle.jpg/___possible__unsafe__site__25ecc5dd"/>
          <p:cNvPicPr>
            <a:picLocks noChangeAspect="1" noChangeArrowheads="1"/>
          </p:cNvPicPr>
          <p:nvPr/>
        </p:nvPicPr>
        <p:blipFill rotWithShape="1">
          <a:blip r:embed="rId3" cstate="print">
            <a:clrChange>
              <a:clrFrom>
                <a:srgbClr val="FFFFFF"/>
              </a:clrFrom>
              <a:clrTo>
                <a:srgbClr val="FFFFFF">
                  <a:alpha val="0"/>
                </a:srgbClr>
              </a:clrTo>
            </a:clrChange>
            <a:extLst/>
          </a:blip>
          <a:srcRect r="3776"/>
          <a:stretch/>
        </p:blipFill>
        <p:spPr bwMode="auto">
          <a:xfrm flipH="1">
            <a:off x="3863146" y="4258259"/>
            <a:ext cx="1301982" cy="1689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8" name="Diagrama 7"/>
          <p:cNvGraphicFramePr/>
          <p:nvPr>
            <p:extLst>
              <p:ext uri="{D42A27DB-BD31-4B8C-83A1-F6EECF244321}">
                <p14:modId xmlns:p14="http://schemas.microsoft.com/office/powerpoint/2010/main" val="3796531781"/>
              </p:ext>
            </p:extLst>
          </p:nvPr>
        </p:nvGraphicFramePr>
        <p:xfrm>
          <a:off x="4687136" y="5994750"/>
          <a:ext cx="4152064" cy="679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42911" y="188640"/>
            <a:ext cx="8211020" cy="1846659"/>
          </a:xfrm>
          <a:prstGeom prst="rect">
            <a:avLst/>
          </a:prstGeom>
          <a:noFill/>
        </p:spPr>
        <p:txBody>
          <a:bodyPr wrap="square">
            <a:spAutoFit/>
          </a:bodyPr>
          <a:lstStyle/>
          <a:p>
            <a:pPr algn="ctr" eaLnBrk="1" hangingPunct="1">
              <a:defRPr/>
            </a:pPr>
            <a:r>
              <a:rPr lang="it-IT"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rPr>
              <a:t>Saber vivir en comunión</a:t>
            </a:r>
          </a:p>
          <a:p>
            <a:pPr algn="ctr" eaLnBrk="1" hangingPunct="1">
              <a:defRPr/>
            </a:pPr>
            <a:endPar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endParaRPr>
          </a:p>
        </p:txBody>
      </p:sp>
      <p:sp>
        <p:nvSpPr>
          <p:cNvPr id="8" name="Rettangolo 7"/>
          <p:cNvSpPr/>
          <p:nvPr/>
        </p:nvSpPr>
        <p:spPr>
          <a:xfrm>
            <a:off x="4860032" y="1217613"/>
            <a:ext cx="3979167" cy="3046988"/>
          </a:xfrm>
          <a:prstGeom prst="rect">
            <a:avLst/>
          </a:prstGeom>
        </p:spPr>
        <p:txBody>
          <a:bodyPr wrap="square">
            <a:spAutoFit/>
          </a:bodyPr>
          <a:lstStyle/>
          <a:p>
            <a:pPr algn="r" eaLnBrk="1" hangingPunct="1">
              <a:defRPr/>
            </a:pPr>
            <a:r>
              <a:rPr 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En el informe de </a:t>
            </a: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Delors sobre la educación para el siglo XXI </a:t>
            </a:r>
            <a:r>
              <a:rPr 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a:t>
            </a:r>
            <a:r>
              <a:rPr lang="it-IT" sz="2400" dirty="0">
                <a:solidFill>
                  <a:srgbClr val="00206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UNESCO 1996) </a:t>
            </a:r>
            <a:r>
              <a:rPr 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a los tres primeros niveles de la formación se une este cuarto pilar en el que se destaca la capacidad de relación con los demas.</a:t>
            </a:r>
            <a:endParaRPr lang="it-IT" sz="2400" dirty="0">
              <a:effectLst>
                <a:outerShdw blurRad="38100" dist="38100" dir="2700000" algn="tl">
                  <a:srgbClr val="000000">
                    <a:alpha val="43137"/>
                  </a:srgbClr>
                </a:outerShdw>
              </a:effectLst>
              <a:latin typeface="Berlin Sans FB" panose="020E0602020502020306" pitchFamily="34" charset="0"/>
            </a:endParaRPr>
          </a:p>
        </p:txBody>
      </p:sp>
      <p:sp>
        <p:nvSpPr>
          <p:cNvPr id="11" name="Rettangolo 10"/>
          <p:cNvSpPr/>
          <p:nvPr/>
        </p:nvSpPr>
        <p:spPr>
          <a:xfrm>
            <a:off x="642911" y="1217613"/>
            <a:ext cx="4424068" cy="5570756"/>
          </a:xfrm>
          <a:prstGeom prst="rect">
            <a:avLst/>
          </a:prstGeom>
        </p:spPr>
        <p:txBody>
          <a:bodyPr wrap="square">
            <a:spAutoFit/>
          </a:bodyPr>
          <a:lstStyle/>
          <a:p>
            <a:pPr eaLnBrk="1" hangingPunct="1">
              <a:defRPr/>
            </a:pPr>
            <a:r>
              <a:rPr lang="it-IT" sz="2000" dirty="0" smtClean="0">
                <a:solidFill>
                  <a:srgbClr val="C00000"/>
                </a:solidFill>
                <a:effectLst>
                  <a:outerShdw blurRad="38100" dist="38100" dir="2700000" algn="tl">
                    <a:srgbClr val="000000">
                      <a:alpha val="43137"/>
                    </a:srgbClr>
                  </a:outerShdw>
                </a:effectLst>
                <a:latin typeface="Berlin Sans FB" panose="020E0602020502020306" pitchFamily="34" charset="0"/>
              </a:rPr>
              <a:t>«</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Esta posición lleva a la Comisión a insistir especialmente en uno de los cuatro pilares presentados e ilustrados como las bases de la educación. Se trata de </a:t>
            </a:r>
            <a:r>
              <a:rPr lang="es-ES" sz="2000" dirty="0">
                <a:solidFill>
                  <a:srgbClr val="0070C0"/>
                </a:solidFill>
                <a:effectLst>
                  <a:outerShdw blurRad="38100" dist="38100" dir="2700000" algn="tl">
                    <a:srgbClr val="000000">
                      <a:alpha val="43137"/>
                    </a:srgbClr>
                  </a:outerShdw>
                </a:effectLst>
                <a:latin typeface="Berlin Sans FB" panose="020E0602020502020306" pitchFamily="34" charset="0"/>
              </a:rPr>
              <a:t>aprender a vivir juntes </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conociendo mejor a los demás, su historia ,sus tradiciones y su </a:t>
            </a:r>
            <a:r>
              <a:rPr lang="es-ES" sz="2000" dirty="0" smtClean="0">
                <a:solidFill>
                  <a:srgbClr val="C00000"/>
                </a:solidFill>
                <a:effectLst>
                  <a:outerShdw blurRad="38100" dist="38100" dir="2700000" algn="tl">
                    <a:srgbClr val="000000">
                      <a:alpha val="43137"/>
                    </a:srgbClr>
                  </a:outerShdw>
                </a:effectLst>
                <a:latin typeface="Berlin Sans FB" panose="020E0602020502020306" pitchFamily="34" charset="0"/>
              </a:rPr>
              <a:t>espiritualidad </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y, a partir de ahí, crear un </a:t>
            </a:r>
            <a:r>
              <a:rPr lang="es-ES" sz="2000" dirty="0">
                <a:solidFill>
                  <a:srgbClr val="0070C0"/>
                </a:solidFill>
                <a:effectLst>
                  <a:outerShdw blurRad="38100" dist="38100" dir="2700000" algn="tl">
                    <a:srgbClr val="000000">
                      <a:alpha val="43137"/>
                    </a:srgbClr>
                  </a:outerShdw>
                </a:effectLst>
                <a:latin typeface="Berlin Sans FB" panose="020E0602020502020306" pitchFamily="34" charset="0"/>
              </a:rPr>
              <a:t>espíritu nuevo </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que impulse la </a:t>
            </a:r>
            <a:r>
              <a:rPr lang="es-ES" sz="2000" dirty="0" smtClean="0">
                <a:solidFill>
                  <a:srgbClr val="C00000"/>
                </a:solidFill>
                <a:effectLst>
                  <a:outerShdw blurRad="38100" dist="38100" dir="2700000" algn="tl">
                    <a:srgbClr val="000000">
                      <a:alpha val="43137"/>
                    </a:srgbClr>
                  </a:outerShdw>
                </a:effectLst>
                <a:latin typeface="Berlin Sans FB" panose="020E0602020502020306" pitchFamily="34" charset="0"/>
              </a:rPr>
              <a:t>realización </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de proyectos comunes o la solución inteligente y pacífica de los inevitables conflictos, gracias justamente a esta comprensión de que las relaciones de </a:t>
            </a:r>
            <a:r>
              <a:rPr lang="es-ES" sz="2000" dirty="0" err="1" smtClean="0">
                <a:solidFill>
                  <a:srgbClr val="0070C0"/>
                </a:solidFill>
                <a:effectLst>
                  <a:outerShdw blurRad="38100" dist="38100" dir="2700000" algn="tl">
                    <a:srgbClr val="000000">
                      <a:alpha val="43137"/>
                    </a:srgbClr>
                  </a:outerShdw>
                </a:effectLst>
                <a:latin typeface="Berlin Sans FB" panose="020E0602020502020306" pitchFamily="34" charset="0"/>
              </a:rPr>
              <a:t>interdepen-dencia</a:t>
            </a:r>
            <a:r>
              <a:rPr lang="es-ES" sz="2000" dirty="0" smtClean="0">
                <a:solidFill>
                  <a:srgbClr val="C00000"/>
                </a:solidFill>
                <a:effectLst>
                  <a:outerShdw blurRad="38100" dist="38100" dir="2700000" algn="tl">
                    <a:srgbClr val="000000">
                      <a:alpha val="43137"/>
                    </a:srgbClr>
                  </a:outerShdw>
                </a:effectLst>
                <a:latin typeface="Berlin Sans FB" panose="020E0602020502020306" pitchFamily="34" charset="0"/>
              </a:rPr>
              <a:t> </a:t>
            </a:r>
            <a:r>
              <a:rPr lang="es-ES" sz="2000" dirty="0">
                <a:solidFill>
                  <a:srgbClr val="C00000"/>
                </a:solidFill>
                <a:effectLst>
                  <a:outerShdw blurRad="38100" dist="38100" dir="2700000" algn="tl">
                    <a:srgbClr val="000000">
                      <a:alpha val="43137"/>
                    </a:srgbClr>
                  </a:outerShdw>
                </a:effectLst>
                <a:latin typeface="Berlin Sans FB" panose="020E0602020502020306" pitchFamily="34" charset="0"/>
              </a:rPr>
              <a:t>son cada vez mayores y a un análisis compartido de los riesgos y retos del futuro. </a:t>
            </a:r>
            <a:r>
              <a:rPr lang="it-IT" dirty="0" smtClean="0">
                <a:solidFill>
                  <a:srgbClr val="C00000"/>
                </a:solidFill>
                <a:effectLst>
                  <a:outerShdw blurRad="38100" dist="38100" dir="2700000" algn="tl">
                    <a:srgbClr val="000000">
                      <a:alpha val="43137"/>
                    </a:srgbClr>
                  </a:outerShdw>
                </a:effectLst>
                <a:latin typeface="Berlin Sans FB" panose="020E0602020502020306" pitchFamily="34" charset="0"/>
              </a:rPr>
              <a:t>».</a:t>
            </a:r>
            <a:endParaRPr lang="it-IT" dirty="0">
              <a:solidFill>
                <a:srgbClr val="C00000"/>
              </a:solidFill>
              <a:effectLst>
                <a:outerShdw blurRad="38100" dist="38100" dir="2700000" algn="tl">
                  <a:srgbClr val="000000">
                    <a:alpha val="43137"/>
                  </a:srgbClr>
                </a:outerShdw>
              </a:effectLst>
              <a:latin typeface="Berlin Sans FB" panose="020E0602020502020306" pitchFamily="34" charset="0"/>
            </a:endParaRPr>
          </a:p>
          <a:p>
            <a:pPr eaLnBrk="1" hangingPunct="1">
              <a:defRPr/>
            </a:pPr>
            <a:r>
              <a:rPr lang="it-IT"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 J. </a:t>
            </a:r>
            <a:r>
              <a:rPr lang="it-IT" cap="small"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Delors</a:t>
            </a:r>
            <a:r>
              <a:rPr lang="it-IT"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 </a:t>
            </a:r>
            <a:endParaRPr lang="it-IT" i="1"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ndParaRPr>
          </a:p>
          <a:p>
            <a:pPr eaLnBrk="1" hangingPunct="1">
              <a:defRPr/>
            </a:pPr>
            <a:r>
              <a:rPr lang="it-IT" i="1"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La educación: utopía necesaria]</a:t>
            </a:r>
            <a:endParaRPr lang="it-IT"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ndParaRPr>
          </a:p>
        </p:txBody>
      </p:sp>
      <p:pic>
        <p:nvPicPr>
          <p:cNvPr id="87042" name="Picture 2" descr="http://www.schoolofnerd.it/sites/default/files/costruire-insieme.jpg/___possible__unsafe__site__25ecc5dd"/>
          <p:cNvPicPr>
            <a:picLocks noChangeAspect="1" noChangeArrowheads="1"/>
          </p:cNvPicPr>
          <p:nvPr/>
        </p:nvPicPr>
        <p:blipFill>
          <a:blip r:embed="rId2" cstate="print">
            <a:clrChange>
              <a:clrFrom>
                <a:srgbClr val="FFFFFF"/>
              </a:clrFrom>
              <a:clrTo>
                <a:srgbClr val="FFFFFF">
                  <a:alpha val="0"/>
                </a:srgbClr>
              </a:clrTo>
            </a:clrChange>
            <a:extLst/>
          </a:blip>
          <a:srcRect/>
          <a:stretch>
            <a:fillRect/>
          </a:stretch>
        </p:blipFill>
        <p:spPr bwMode="auto">
          <a:xfrm>
            <a:off x="5369447" y="4264601"/>
            <a:ext cx="3772221" cy="17633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aphicFrame>
        <p:nvGraphicFramePr>
          <p:cNvPr id="7" name="Diagrama 6"/>
          <p:cNvGraphicFramePr/>
          <p:nvPr>
            <p:extLst>
              <p:ext uri="{D42A27DB-BD31-4B8C-83A1-F6EECF244321}">
                <p14:modId xmlns:p14="http://schemas.microsoft.com/office/powerpoint/2010/main" val="885939908"/>
              </p:ext>
            </p:extLst>
          </p:nvPr>
        </p:nvGraphicFramePr>
        <p:xfrm>
          <a:off x="4701868" y="6035144"/>
          <a:ext cx="4152064" cy="679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arrocchia.valdocco.it/wp-content/uploads/file/31_Don-Bosco-_con-scritta-copia.jpg"/>
          <p:cNvPicPr>
            <a:picLocks noChangeAspect="1" noChangeArrowheads="1"/>
          </p:cNvPicPr>
          <p:nvPr/>
        </p:nvPicPr>
        <p:blipFill rotWithShape="1">
          <a:blip r:embed="rId3" cstate="print">
            <a:clrChange>
              <a:clrFrom>
                <a:srgbClr val="000000"/>
              </a:clrFrom>
              <a:clrTo>
                <a:srgbClr val="000000">
                  <a:alpha val="0"/>
                </a:srgbClr>
              </a:clrTo>
            </a:clrChange>
            <a:duotone>
              <a:schemeClr val="bg2">
                <a:shade val="45000"/>
                <a:satMod val="135000"/>
              </a:schemeClr>
              <a:prstClr val="white"/>
            </a:duotone>
            <a:extLst/>
          </a:blip>
          <a:srcRect t="59854" b="14044"/>
          <a:stretch/>
        </p:blipFill>
        <p:spPr bwMode="auto">
          <a:xfrm>
            <a:off x="29126" y="4216910"/>
            <a:ext cx="9153161" cy="1879497"/>
          </a:xfrm>
          <a:prstGeom prst="rect">
            <a:avLst/>
          </a:prstGeom>
          <a:noFill/>
          <a:extLst/>
        </p:spPr>
      </p:pic>
      <p:pic>
        <p:nvPicPr>
          <p:cNvPr id="4" name="Picture 2" descr="http://parrocchia.valdocco.it/wp-content/uploads/file/31_Don-Bosco-_con-scritta-copia.jpg"/>
          <p:cNvPicPr>
            <a:picLocks noChangeAspect="1" noChangeArrowheads="1"/>
          </p:cNvPicPr>
          <p:nvPr/>
        </p:nvPicPr>
        <p:blipFill rotWithShape="1">
          <a:blip r:embed="rId3" cstate="print">
            <a:duotone>
              <a:schemeClr val="bg2">
                <a:shade val="45000"/>
                <a:satMod val="135000"/>
              </a:schemeClr>
              <a:prstClr val="white"/>
            </a:duotone>
            <a:extLst/>
          </a:blip>
          <a:srcRect t="2008" b="39765"/>
          <a:stretch/>
        </p:blipFill>
        <p:spPr bwMode="auto">
          <a:xfrm>
            <a:off x="0" y="-2089"/>
            <a:ext cx="9172527" cy="4221088"/>
          </a:xfrm>
          <a:prstGeom prst="rect">
            <a:avLst/>
          </a:prstGeom>
          <a:noFill/>
          <a:extLst/>
        </p:spPr>
      </p:pic>
      <p:pic>
        <p:nvPicPr>
          <p:cNvPr id="15364" name="Picture 8"/>
          <p:cNvPicPr>
            <a:picLocks noChangeAspect="1"/>
          </p:cNvPicPr>
          <p:nvPr/>
        </p:nvPicPr>
        <p:blipFill>
          <a:blip r:embed="rId4"/>
          <a:srcRect/>
          <a:stretch>
            <a:fillRect/>
          </a:stretch>
        </p:blipFill>
        <p:spPr bwMode="auto">
          <a:xfrm>
            <a:off x="-5143568" y="0"/>
            <a:ext cx="7766050" cy="16476663"/>
          </a:xfrm>
          <a:prstGeom prst="rect">
            <a:avLst/>
          </a:prstGeom>
          <a:noFill/>
          <a:ln w="9525">
            <a:noFill/>
            <a:miter lim="800000"/>
            <a:headEnd/>
            <a:tailEnd/>
          </a:ln>
        </p:spPr>
      </p:pic>
      <p:sp>
        <p:nvSpPr>
          <p:cNvPr id="3" name="Rettangolo 2"/>
          <p:cNvSpPr/>
          <p:nvPr/>
        </p:nvSpPr>
        <p:spPr>
          <a:xfrm>
            <a:off x="4099294" y="271867"/>
            <a:ext cx="4932362" cy="1323439"/>
          </a:xfrm>
          <a:prstGeom prst="rect">
            <a:avLst/>
          </a:prstGeom>
        </p:spPr>
        <p:txBody>
          <a:bodyPr>
            <a:spAutoFit/>
          </a:bodyPr>
          <a:lstStyle/>
          <a:p>
            <a:pPr algn="r" eaLnBrk="1" hangingPunct="1">
              <a:spcBef>
                <a:spcPts val="0"/>
              </a:spcBef>
              <a:spcAft>
                <a:spcPts val="0"/>
              </a:spcAft>
              <a:defRPr/>
            </a:pPr>
            <a:r>
              <a:rPr lang="x-none" sz="2000" i="1" spc="-20" dirty="0" smtClean="0">
                <a:solidFill>
                  <a:srgbClr val="C00000"/>
                </a:solidFill>
                <a:effectLst>
                  <a:outerShdw blurRad="38100" dist="38100" dir="2700000" algn="tl">
                    <a:srgbClr val="000000">
                      <a:alpha val="43137"/>
                    </a:srgbClr>
                  </a:outerShdw>
                </a:effectLst>
                <a:latin typeface="Berlin Sans FB" panose="020E0602020502020306" pitchFamily="34" charset="0"/>
              </a:rPr>
              <a:t>«</a:t>
            </a:r>
            <a:r>
              <a:rPr lang="es-ES" sz="2000" i="1" spc="-20" dirty="0">
                <a:solidFill>
                  <a:srgbClr val="C00000"/>
                </a:solidFill>
                <a:effectLst>
                  <a:outerShdw blurRad="38100" dist="38100" dir="2700000" algn="tl">
                    <a:srgbClr val="000000">
                      <a:alpha val="43137"/>
                    </a:srgbClr>
                  </a:outerShdw>
                </a:effectLst>
                <a:latin typeface="Berlin Sans FB" panose="020E0602020502020306" pitchFamily="34" charset="0"/>
              </a:rPr>
              <a:t>No sois vosotros los que me habéis </a:t>
            </a:r>
            <a:r>
              <a:rPr lang="es-ES" sz="2000" i="1" spc="-20" dirty="0" smtClean="0">
                <a:solidFill>
                  <a:srgbClr val="C00000"/>
                </a:solidFill>
                <a:effectLst>
                  <a:outerShdw blurRad="38100" dist="38100" dir="2700000" algn="tl">
                    <a:srgbClr val="000000">
                      <a:alpha val="43137"/>
                    </a:srgbClr>
                  </a:outerShdw>
                </a:effectLst>
                <a:latin typeface="Berlin Sans FB" panose="020E0602020502020306" pitchFamily="34" charset="0"/>
              </a:rPr>
              <a:t>elegido, soy </a:t>
            </a:r>
            <a:r>
              <a:rPr lang="es-ES" sz="2000" i="1" spc="-20" dirty="0">
                <a:solidFill>
                  <a:srgbClr val="C00000"/>
                </a:solidFill>
                <a:effectLst>
                  <a:outerShdw blurRad="38100" dist="38100" dir="2700000" algn="tl">
                    <a:srgbClr val="000000">
                      <a:alpha val="43137"/>
                    </a:srgbClr>
                  </a:outerShdw>
                </a:effectLst>
                <a:latin typeface="Berlin Sans FB" panose="020E0602020502020306" pitchFamily="34" charset="0"/>
              </a:rPr>
              <a:t>yo quien os he elegido y os he destinado para que </a:t>
            </a:r>
            <a:r>
              <a:rPr lang="es-ES" sz="2000" i="1" spc="-20" dirty="0" smtClean="0">
                <a:solidFill>
                  <a:srgbClr val="C00000"/>
                </a:solidFill>
                <a:effectLst>
                  <a:outerShdw blurRad="38100" dist="38100" dir="2700000" algn="tl">
                    <a:srgbClr val="000000">
                      <a:alpha val="43137"/>
                    </a:srgbClr>
                  </a:outerShdw>
                </a:effectLst>
                <a:latin typeface="Berlin Sans FB" panose="020E0602020502020306" pitchFamily="34" charset="0"/>
              </a:rPr>
              <a:t>vayáis </a:t>
            </a:r>
            <a:r>
              <a:rPr lang="es-ES" sz="2000" i="1" spc="-20" dirty="0">
                <a:solidFill>
                  <a:srgbClr val="C00000"/>
                </a:solidFill>
                <a:effectLst>
                  <a:outerShdw blurRad="38100" dist="38100" dir="2700000" algn="tl">
                    <a:srgbClr val="000000">
                      <a:alpha val="43137"/>
                    </a:srgbClr>
                  </a:outerShdw>
                </a:effectLst>
                <a:latin typeface="Berlin Sans FB" panose="020E0602020502020306" pitchFamily="34" charset="0"/>
              </a:rPr>
              <a:t>y deis fruto y vuestro fruto, y vuestro fruto dure</a:t>
            </a:r>
            <a:r>
              <a:rPr lang="it-IT" sz="2000" i="1"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rPr>
              <a:t>» </a:t>
            </a:r>
            <a:r>
              <a:rPr lang="it-IT" sz="2000" dirty="0" smtClean="0">
                <a:solidFill>
                  <a:srgbClr val="002060"/>
                </a:solidFill>
                <a:latin typeface="Berlin Sans FB" panose="020E0602020502020306" pitchFamily="34" charset="0"/>
                <a:ea typeface="Times New Roman" panose="02020603050405020304" pitchFamily="18" charset="0"/>
              </a:rPr>
              <a:t>(Jn 15, 16).</a:t>
            </a:r>
            <a:endParaRPr lang="it-IT" sz="2000" dirty="0">
              <a:solidFill>
                <a:srgbClr val="002060"/>
              </a:solidFill>
              <a:latin typeface="Berlin Sans FB" panose="020E0602020502020306" pitchFamily="34" charset="0"/>
              <a:ea typeface="Times New Roman" panose="02020603050405020304" pitchFamily="18" charset="0"/>
            </a:endParaRPr>
          </a:p>
        </p:txBody>
      </p:sp>
      <p:sp>
        <p:nvSpPr>
          <p:cNvPr id="8" name="Rettangolo 7"/>
          <p:cNvSpPr/>
          <p:nvPr/>
        </p:nvSpPr>
        <p:spPr>
          <a:xfrm>
            <a:off x="2622482" y="2321332"/>
            <a:ext cx="5909958" cy="1077218"/>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it-IT" sz="32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EN EL CAMINO HACÍA NUESTRA IDENTIDAD…</a:t>
            </a:r>
            <a:endParaRPr lang="it-IT" sz="32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ttangolo 5"/>
          <p:cNvSpPr/>
          <p:nvPr/>
        </p:nvSpPr>
        <p:spPr>
          <a:xfrm>
            <a:off x="1043608" y="4216910"/>
            <a:ext cx="7988048" cy="2462213"/>
          </a:xfrm>
          <a:prstGeom prst="rect">
            <a:avLst/>
          </a:prstGeom>
          <a:noFill/>
        </p:spPr>
        <p:txBody>
          <a:bodyPr wrap="square">
            <a:spAutoFit/>
          </a:bodyPr>
          <a:lstStyle/>
          <a:p>
            <a:pPr algn="r" eaLnBrk="1" hangingPunct="1">
              <a:defRPr/>
            </a:pPr>
            <a:r>
              <a:rPr lang="it-IT" sz="2200" spc="-2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a:t>
            </a:r>
            <a:r>
              <a:rPr lang="es-ES" sz="2200" spc="-20"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Los Salesianos Cooperadores viven su fe en su propia realidad secular. Inspirándose en el proyecto apostólico de Don Bosco, sienten viva la comunión con los otros miembros de la Familia Salesiana. Se comprometen en la  misma misión juvenil y popular, de forma fraterna y asociada. Trabajan por el bien de la Iglesia y de la sociedad, de un modo adaptado a las exigencias educativas del territorio y a sus propias posibilidades concretas</a:t>
            </a:r>
            <a:r>
              <a:rPr lang="it-IT" sz="2200" spc="-2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a:t>
            </a:r>
            <a:r>
              <a:rPr lang="it-IT" sz="2000" spc="-20" dirty="0" smtClean="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 </a:t>
            </a:r>
            <a:r>
              <a:rPr lang="it-IT" sz="2000" spc="-20" dirty="0">
                <a:solidFill>
                  <a:srgbClr val="002060"/>
                </a:solidFill>
                <a:effectLst>
                  <a:outerShdw blurRad="38100" dist="38100" dir="2700000" algn="tl">
                    <a:srgbClr val="000000">
                      <a:alpha val="43137"/>
                    </a:srgbClr>
                  </a:outerShdw>
                </a:effectLst>
                <a:latin typeface="Berlin Sans FB" panose="020E0602020502020306" pitchFamily="34" charset="0"/>
                <a:ea typeface="Times New Roman" panose="02020603050405020304" pitchFamily="18" charset="0"/>
                <a:cs typeface="Times New Roman" panose="02020603050405020304" pitchFamily="18" charset="0"/>
              </a:rPr>
              <a:t>[PVA/S 6] </a:t>
            </a:r>
            <a:endParaRPr lang="it-IT" sz="2000"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0">
              <a:schemeClr val="accent1">
                <a:hueOff val="0"/>
                <a:satOff val="0"/>
                <a:lumOff val="0"/>
                <a:alphaOff val="0"/>
                <a:shade val="93000"/>
                <a:satMod val="130000"/>
              </a:schemeClr>
            </a:gs>
            <a:gs pos="89000">
              <a:schemeClr val="accent5">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 name="Rettangolo 9"/>
          <p:cNvSpPr/>
          <p:nvPr/>
        </p:nvSpPr>
        <p:spPr>
          <a:xfrm>
            <a:off x="682359" y="172844"/>
            <a:ext cx="5585844" cy="104644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Bef>
                <a:spcPts val="0"/>
              </a:spcBef>
              <a:spcAft>
                <a:spcPts val="0"/>
              </a:spcAft>
              <a:defRPr/>
            </a:pPr>
            <a:r>
              <a:rPr lang="it-IT"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cs typeface="+mn-cs"/>
              </a:rPr>
              <a:t>LA </a:t>
            </a:r>
            <a:r>
              <a:rPr lang="it-IT"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cs typeface="+mn-cs"/>
              </a:rPr>
              <a:t>FORMACIÓN</a:t>
            </a:r>
            <a:endParaRPr lang="it-IT"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cs typeface="+mn-cs"/>
            </a:endParaRPr>
          </a:p>
          <a:p>
            <a:pPr algn="ctr" eaLnBrk="1" fontAlgn="auto" hangingPunct="1">
              <a:spcBef>
                <a:spcPts val="0"/>
              </a:spcBef>
              <a:spcAft>
                <a:spcPts val="0"/>
              </a:spcAft>
              <a:defRPr/>
            </a:pPr>
            <a:r>
              <a:rPr lang="it-IT" dirty="0" smtClean="0">
                <a:solidFill>
                  <a:srgbClr val="C00000"/>
                </a:solidFill>
                <a:effectLst>
                  <a:outerShdw blurRad="38100" dist="38100" dir="2700000" algn="tl">
                    <a:srgbClr val="000000">
                      <a:alpha val="43137"/>
                    </a:srgbClr>
                  </a:outerShdw>
                </a:effectLst>
                <a:latin typeface="Berlin Sans FB" pitchFamily="34" charset="0"/>
                <a:cs typeface="Times New Roman" pitchFamily="18" charset="0"/>
              </a:rPr>
              <a:t>SEGÚN EL PROYECTO DE VIDA APOSTÓLICA [R 16.1]</a:t>
            </a:r>
            <a:endParaRPr lang="it-IT" b="1" dirty="0">
              <a:ln/>
              <a:solidFill>
                <a:srgbClr val="C00000"/>
              </a:solidFill>
              <a:effectLst>
                <a:outerShdw blurRad="38100" dist="38100" dir="2700000" algn="tl">
                  <a:srgbClr val="000000">
                    <a:alpha val="43137"/>
                  </a:srgbClr>
                </a:outerShdw>
              </a:effectLst>
              <a:latin typeface="Berlin Sans FB" pitchFamily="34" charset="0"/>
              <a:cs typeface="+mn-cs"/>
            </a:endParaRPr>
          </a:p>
        </p:txBody>
      </p:sp>
      <p:sp>
        <p:nvSpPr>
          <p:cNvPr id="23557" name="Rectangle 4"/>
          <p:cNvSpPr>
            <a:spLocks noChangeArrowheads="1"/>
          </p:cNvSpPr>
          <p:nvPr/>
        </p:nvSpPr>
        <p:spPr bwMode="auto">
          <a:xfrm>
            <a:off x="682359" y="1352824"/>
            <a:ext cx="8215313" cy="1923604"/>
          </a:xfrm>
          <a:prstGeom prst="rect">
            <a:avLst/>
          </a:prstGeom>
          <a:noFill/>
          <a:ln w="9525">
            <a:noFill/>
            <a:miter lim="800000"/>
            <a:headEnd/>
            <a:tailEnd/>
          </a:ln>
        </p:spPr>
        <p:txBody>
          <a:bodyPr anchor="ctr">
            <a:spAutoFit/>
          </a:bodyPr>
          <a:lstStyle/>
          <a:p>
            <a:pPr algn="just" eaLnBrk="1" hangingPunct="1">
              <a:tabLst>
                <a:tab pos="457200" algn="l"/>
              </a:tabLst>
              <a:defRPr/>
            </a:pPr>
            <a:r>
              <a:rPr lang="it-IT" altLang="it-IT" sz="1700" dirty="0">
                <a:solidFill>
                  <a:srgbClr val="254061"/>
                </a:solidFill>
                <a:latin typeface="Berlin Sans FB" pitchFamily="34" charset="0"/>
                <a:cs typeface="Times New Roman" pitchFamily="18" charset="0"/>
              </a:rPr>
              <a:t> </a:t>
            </a:r>
            <a:r>
              <a:rPr lang="it-IT" altLang="it-IT" sz="1700" dirty="0" smtClean="0">
                <a:solidFill>
                  <a:srgbClr val="254061"/>
                </a:solidFill>
                <a:latin typeface="Berlin Sans FB" pitchFamily="34" charset="0"/>
                <a:cs typeface="Times New Roman" pitchFamily="18" charset="0"/>
              </a:rPr>
              <a:t>“</a:t>
            </a:r>
            <a:r>
              <a:rPr lang="es-ES" altLang="it-IT" sz="1700" dirty="0">
                <a:solidFill>
                  <a:srgbClr val="254061"/>
                </a:solidFill>
                <a:latin typeface="Berlin Sans FB" pitchFamily="34" charset="0"/>
                <a:cs typeface="Times New Roman" pitchFamily="18" charset="0"/>
              </a:rPr>
              <a:t>Conscientes de la importancia de la formación permanente, los Salesianos Cooperadores</a:t>
            </a:r>
            <a:r>
              <a:rPr lang="it-IT" altLang="it-IT" sz="1700" dirty="0" smtClean="0">
                <a:solidFill>
                  <a:srgbClr val="254061"/>
                </a:solidFill>
                <a:latin typeface="Berlin Sans FB" pitchFamily="34" charset="0"/>
                <a:cs typeface="Times New Roman" pitchFamily="18" charset="0"/>
              </a:rPr>
              <a:t>:</a:t>
            </a:r>
            <a:endParaRPr lang="it-IT" altLang="it-IT" sz="1700" dirty="0">
              <a:solidFill>
                <a:srgbClr val="254061"/>
              </a:solidFill>
              <a:latin typeface="Berlin Sans FB" pitchFamily="34" charset="0"/>
              <a:cs typeface="Arial" charset="0"/>
            </a:endParaRPr>
          </a:p>
          <a:p>
            <a:pPr algn="just">
              <a:buFontTx/>
              <a:buChar char="•"/>
              <a:tabLst>
                <a:tab pos="457200" algn="l"/>
              </a:tabLst>
              <a:defRPr/>
            </a:pPr>
            <a:r>
              <a:rPr lang="it-IT" altLang="it-IT" sz="1700" dirty="0">
                <a:solidFill>
                  <a:srgbClr val="254061"/>
                </a:solidFill>
                <a:latin typeface="Berlin Sans FB" pitchFamily="34" charset="0"/>
                <a:cs typeface="Times New Roman" pitchFamily="18" charset="0"/>
              </a:rPr>
              <a:t>  </a:t>
            </a:r>
            <a:r>
              <a:rPr lang="es-ES" altLang="it-IT" sz="1700" dirty="0" smtClean="0">
                <a:solidFill>
                  <a:srgbClr val="C00000"/>
                </a:solidFill>
                <a:latin typeface="Berlin Sans FB" pitchFamily="34" charset="0"/>
                <a:cs typeface="Times New Roman" pitchFamily="18" charset="0"/>
              </a:rPr>
              <a:t>enriquecen </a:t>
            </a:r>
            <a:r>
              <a:rPr lang="es-ES" altLang="it-IT" sz="1700" dirty="0">
                <a:solidFill>
                  <a:srgbClr val="C00000"/>
                </a:solidFill>
                <a:latin typeface="Berlin Sans FB" pitchFamily="34" charset="0"/>
                <a:cs typeface="Times New Roman" pitchFamily="18" charset="0"/>
              </a:rPr>
              <a:t>sus </a:t>
            </a:r>
            <a:r>
              <a:rPr lang="es-ES" altLang="it-IT" sz="1700" u="sng" dirty="0">
                <a:solidFill>
                  <a:srgbClr val="C00000"/>
                </a:solidFill>
                <a:latin typeface="Berlin Sans FB" pitchFamily="34" charset="0"/>
                <a:cs typeface="Times New Roman" pitchFamily="18" charset="0"/>
              </a:rPr>
              <a:t>dotes humanas</a:t>
            </a:r>
            <a:r>
              <a:rPr lang="es-ES" altLang="it-IT" sz="1700" dirty="0">
                <a:solidFill>
                  <a:srgbClr val="C00000"/>
                </a:solidFill>
                <a:latin typeface="Berlin Sans FB" pitchFamily="34" charset="0"/>
                <a:cs typeface="Times New Roman" pitchFamily="18" charset="0"/>
              </a:rPr>
              <a:t>, para atender cada vez mejor a las responsabilidades familiares, profesionales y ciudadanas</a:t>
            </a:r>
            <a:r>
              <a:rPr lang="it-IT" altLang="it-IT" sz="1700" dirty="0" smtClean="0">
                <a:solidFill>
                  <a:srgbClr val="C00000"/>
                </a:solidFill>
                <a:latin typeface="Berlin Sans FB" pitchFamily="34" charset="0"/>
                <a:cs typeface="Times New Roman" pitchFamily="18" charset="0"/>
              </a:rPr>
              <a:t>;</a:t>
            </a:r>
            <a:endParaRPr lang="it-IT" altLang="it-IT" sz="1700" dirty="0">
              <a:solidFill>
                <a:srgbClr val="C00000"/>
              </a:solidFill>
              <a:latin typeface="Berlin Sans FB" pitchFamily="34" charset="0"/>
              <a:cs typeface="Arial" charset="0"/>
            </a:endParaRPr>
          </a:p>
          <a:p>
            <a:pPr algn="just">
              <a:buFontTx/>
              <a:buChar char="•"/>
              <a:tabLst>
                <a:tab pos="457200" algn="l"/>
              </a:tabLst>
              <a:defRPr/>
            </a:pPr>
            <a:r>
              <a:rPr lang="it-IT" altLang="it-IT" sz="1700" dirty="0">
                <a:solidFill>
                  <a:srgbClr val="254061"/>
                </a:solidFill>
                <a:latin typeface="Berlin Sans FB" pitchFamily="34" charset="0"/>
                <a:cs typeface="Times New Roman" pitchFamily="18" charset="0"/>
              </a:rPr>
              <a:t>  </a:t>
            </a:r>
            <a:r>
              <a:rPr lang="es-ES" altLang="it-IT" sz="1700" dirty="0" smtClean="0">
                <a:solidFill>
                  <a:srgbClr val="10253F"/>
                </a:solidFill>
                <a:latin typeface="Berlin Sans FB" pitchFamily="34" charset="0"/>
                <a:cs typeface="Times New Roman" pitchFamily="18" charset="0"/>
              </a:rPr>
              <a:t>maduran </a:t>
            </a:r>
            <a:r>
              <a:rPr lang="es-ES" altLang="it-IT" sz="1700" u="sng" dirty="0">
                <a:solidFill>
                  <a:srgbClr val="10253F"/>
                </a:solidFill>
                <a:latin typeface="Berlin Sans FB" pitchFamily="34" charset="0"/>
                <a:cs typeface="Times New Roman" pitchFamily="18" charset="0"/>
              </a:rPr>
              <a:t>su fe y caridad</a:t>
            </a:r>
            <a:r>
              <a:rPr lang="es-ES" altLang="it-IT" sz="1700" dirty="0">
                <a:solidFill>
                  <a:srgbClr val="10253F"/>
                </a:solidFill>
                <a:latin typeface="Berlin Sans FB" pitchFamily="34" charset="0"/>
                <a:cs typeface="Times New Roman" pitchFamily="18" charset="0"/>
              </a:rPr>
              <a:t>, creciendo en la unión con Dios, para hacer su vida más evangélica y más salesiana</a:t>
            </a:r>
            <a:r>
              <a:rPr lang="it-IT" altLang="it-IT" sz="1700" dirty="0" smtClean="0">
                <a:solidFill>
                  <a:srgbClr val="10253F"/>
                </a:solidFill>
                <a:latin typeface="Berlin Sans FB" pitchFamily="34" charset="0"/>
                <a:cs typeface="Times New Roman" pitchFamily="18" charset="0"/>
              </a:rPr>
              <a:t>;</a:t>
            </a:r>
            <a:endParaRPr lang="it-IT" altLang="it-IT" sz="1700" dirty="0">
              <a:solidFill>
                <a:srgbClr val="10253F"/>
              </a:solidFill>
              <a:latin typeface="Berlin Sans FB" pitchFamily="34" charset="0"/>
              <a:cs typeface="Times New Roman" pitchFamily="18" charset="0"/>
            </a:endParaRPr>
          </a:p>
          <a:p>
            <a:pPr algn="just">
              <a:buFontTx/>
              <a:buChar char="•"/>
              <a:tabLst>
                <a:tab pos="457200" algn="l"/>
              </a:tabLst>
              <a:defRPr/>
            </a:pPr>
            <a:r>
              <a:rPr lang="it-IT" altLang="it-IT" sz="1700" dirty="0">
                <a:solidFill>
                  <a:srgbClr val="254061"/>
                </a:solidFill>
                <a:latin typeface="Berlin Sans FB" pitchFamily="34" charset="0"/>
                <a:cs typeface="Times New Roman" pitchFamily="18" charset="0"/>
              </a:rPr>
              <a:t>  </a:t>
            </a:r>
            <a:r>
              <a:rPr lang="es-ES" altLang="it-IT" sz="1700" dirty="0" smtClean="0">
                <a:solidFill>
                  <a:srgbClr val="008000"/>
                </a:solidFill>
                <a:latin typeface="Berlin Sans FB" pitchFamily="34" charset="0"/>
                <a:cs typeface="Times New Roman" pitchFamily="18" charset="0"/>
              </a:rPr>
              <a:t>dedican </a:t>
            </a:r>
            <a:r>
              <a:rPr lang="es-ES" altLang="it-IT" sz="1700" dirty="0">
                <a:solidFill>
                  <a:srgbClr val="008000"/>
                </a:solidFill>
                <a:latin typeface="Berlin Sans FB" pitchFamily="34" charset="0"/>
                <a:cs typeface="Times New Roman" pitchFamily="18" charset="0"/>
              </a:rPr>
              <a:t>tiempo a la reflexión y al estudio, para profundizar en la Sagrada Escritura, en la doctrina de la Iglesia, en </a:t>
            </a:r>
            <a:r>
              <a:rPr lang="es-ES" altLang="it-IT" sz="1700" u="sng" dirty="0">
                <a:solidFill>
                  <a:srgbClr val="008000"/>
                </a:solidFill>
                <a:latin typeface="Berlin Sans FB" pitchFamily="34" charset="0"/>
                <a:cs typeface="Times New Roman" pitchFamily="18" charset="0"/>
              </a:rPr>
              <a:t>el conocimiento de Don Bosco </a:t>
            </a:r>
            <a:r>
              <a:rPr lang="es-ES" altLang="it-IT" sz="1700" dirty="0">
                <a:solidFill>
                  <a:srgbClr val="008000"/>
                </a:solidFill>
                <a:latin typeface="Berlin Sans FB" pitchFamily="34" charset="0"/>
                <a:cs typeface="Times New Roman" pitchFamily="18" charset="0"/>
              </a:rPr>
              <a:t>y en  los documentos salesianos</a:t>
            </a:r>
            <a:r>
              <a:rPr lang="it-IT" altLang="it-IT" sz="1700" dirty="0" smtClean="0">
                <a:solidFill>
                  <a:srgbClr val="008000"/>
                </a:solidFill>
                <a:latin typeface="Berlin Sans FB" pitchFamily="34" charset="0"/>
                <a:cs typeface="Times New Roman" pitchFamily="18" charset="0"/>
              </a:rPr>
              <a:t>” </a:t>
            </a:r>
            <a:endParaRPr lang="it-IT" altLang="it-IT" sz="1700" dirty="0">
              <a:solidFill>
                <a:srgbClr val="008000"/>
              </a:solidFill>
              <a:latin typeface="Berlin Sans FB" pitchFamily="34" charset="0"/>
              <a:cs typeface="Times New Roman" pitchFamily="18" charset="0"/>
            </a:endParaRPr>
          </a:p>
        </p:txBody>
      </p:sp>
      <p:sp>
        <p:nvSpPr>
          <p:cNvPr id="14" name="Callout 2 13"/>
          <p:cNvSpPr/>
          <p:nvPr/>
        </p:nvSpPr>
        <p:spPr>
          <a:xfrm>
            <a:off x="6572250" y="3500438"/>
            <a:ext cx="2000250" cy="571500"/>
          </a:xfrm>
          <a:prstGeom prst="borderCallout2">
            <a:avLst>
              <a:gd name="adj1" fmla="val 18750"/>
              <a:gd name="adj2" fmla="val -8333"/>
              <a:gd name="adj3" fmla="val 18750"/>
              <a:gd name="adj4" fmla="val -16667"/>
              <a:gd name="adj5" fmla="val -284490"/>
              <a:gd name="adj6" fmla="val -139847"/>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it-IT" dirty="0" smtClean="0">
                <a:solidFill>
                  <a:srgbClr val="C00000"/>
                </a:solidFill>
                <a:latin typeface="Berlin Sans FB" pitchFamily="34" charset="0"/>
              </a:rPr>
              <a:t>PERSONA</a:t>
            </a:r>
            <a:endParaRPr lang="it-IT" dirty="0">
              <a:solidFill>
                <a:srgbClr val="C00000"/>
              </a:solidFill>
              <a:latin typeface="Berlin Sans FB" pitchFamily="34" charset="0"/>
            </a:endParaRPr>
          </a:p>
        </p:txBody>
      </p:sp>
      <p:sp>
        <p:nvSpPr>
          <p:cNvPr id="15" name="Callout 2 14"/>
          <p:cNvSpPr/>
          <p:nvPr/>
        </p:nvSpPr>
        <p:spPr>
          <a:xfrm>
            <a:off x="6572250" y="4143375"/>
            <a:ext cx="2000250" cy="571500"/>
          </a:xfrm>
          <a:prstGeom prst="borderCallout2">
            <a:avLst>
              <a:gd name="adj1" fmla="val 18750"/>
              <a:gd name="adj2" fmla="val -8333"/>
              <a:gd name="adj3" fmla="val 18750"/>
              <a:gd name="adj4" fmla="val -16667"/>
              <a:gd name="adj5" fmla="val -296541"/>
              <a:gd name="adj6" fmla="val -162568"/>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it-IT" dirty="0" smtClean="0">
                <a:solidFill>
                  <a:schemeClr val="accent1">
                    <a:lumMod val="50000"/>
                  </a:schemeClr>
                </a:solidFill>
                <a:latin typeface="Berlin Sans FB" pitchFamily="34" charset="0"/>
              </a:rPr>
              <a:t>CRISTIANO</a:t>
            </a:r>
            <a:endParaRPr lang="it-IT" dirty="0">
              <a:solidFill>
                <a:schemeClr val="accent1">
                  <a:lumMod val="50000"/>
                </a:schemeClr>
              </a:solidFill>
              <a:latin typeface="Berlin Sans FB" pitchFamily="34" charset="0"/>
            </a:endParaRPr>
          </a:p>
        </p:txBody>
      </p:sp>
      <p:sp>
        <p:nvSpPr>
          <p:cNvPr id="16" name="Callout 2 15"/>
          <p:cNvSpPr/>
          <p:nvPr/>
        </p:nvSpPr>
        <p:spPr>
          <a:xfrm>
            <a:off x="6572250" y="4786313"/>
            <a:ext cx="2000250" cy="571500"/>
          </a:xfrm>
          <a:prstGeom prst="borderCallout2">
            <a:avLst>
              <a:gd name="adj1" fmla="val 18750"/>
              <a:gd name="adj2" fmla="val -8333"/>
              <a:gd name="adj3" fmla="val 18750"/>
              <a:gd name="adj4" fmla="val -16667"/>
              <a:gd name="adj5" fmla="val -269911"/>
              <a:gd name="adj6" fmla="val -53761"/>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it-IT" dirty="0" smtClean="0">
                <a:solidFill>
                  <a:schemeClr val="accent3">
                    <a:lumMod val="50000"/>
                  </a:schemeClr>
                </a:solidFill>
                <a:latin typeface="Berlin Sans FB" pitchFamily="34" charset="0"/>
              </a:rPr>
              <a:t>SALESIANO</a:t>
            </a:r>
            <a:endParaRPr lang="it-IT" dirty="0">
              <a:solidFill>
                <a:schemeClr val="accent3">
                  <a:lumMod val="50000"/>
                </a:schemeClr>
              </a:solidFill>
              <a:latin typeface="Berlin Sans FB" pitchFamily="34" charset="0"/>
            </a:endParaRPr>
          </a:p>
        </p:txBody>
      </p:sp>
      <p:pic>
        <p:nvPicPr>
          <p:cNvPr id="11" name="Immagine 10" descr="banner_2.jpg"/>
          <p:cNvPicPr>
            <a:picLocks noChangeAspect="1"/>
          </p:cNvPicPr>
          <p:nvPr/>
        </p:nvPicPr>
        <p:blipFill rotWithShape="1">
          <a:blip r:embed="rId4" cstate="print">
            <a:clrChange>
              <a:clrFrom>
                <a:srgbClr val="FFFFFF"/>
              </a:clrFrom>
              <a:clrTo>
                <a:srgbClr val="FFFFFF">
                  <a:alpha val="0"/>
                </a:srgbClr>
              </a:clrTo>
            </a:clrChange>
            <a:duotone>
              <a:prstClr val="black"/>
              <a:schemeClr val="accent3">
                <a:tint val="45000"/>
                <a:satMod val="400000"/>
              </a:schemeClr>
            </a:duotone>
          </a:blip>
          <a:srcRect l="23090" r="17106"/>
          <a:stretch/>
        </p:blipFill>
        <p:spPr>
          <a:xfrm>
            <a:off x="6372200" y="246389"/>
            <a:ext cx="2525440" cy="783605"/>
          </a:xfrm>
          <a:prstGeom prst="rect">
            <a:avLst/>
          </a:prstGeom>
        </p:spPr>
      </p:pic>
      <p:pic>
        <p:nvPicPr>
          <p:cNvPr id="23562" name="Immagine 11" descr="Albero_sito2.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71500" y="4214813"/>
            <a:ext cx="2552700" cy="2428875"/>
          </a:xfrm>
          <a:prstGeom prst="rect">
            <a:avLst/>
          </a:prstGeom>
          <a:noFill/>
          <a:ln w="9525">
            <a:noFill/>
            <a:miter lim="800000"/>
            <a:headEnd/>
            <a:tailEnd/>
          </a:ln>
        </p:spPr>
      </p:pic>
      <p:sp>
        <p:nvSpPr>
          <p:cNvPr id="9" name="CasellaDiTesto 8"/>
          <p:cNvSpPr txBox="1"/>
          <p:nvPr/>
        </p:nvSpPr>
        <p:spPr>
          <a:xfrm>
            <a:off x="2643188" y="3571875"/>
            <a:ext cx="3429000" cy="1804749"/>
          </a:xfrm>
          <a:prstGeom prst="round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it-IT" sz="2000" dirty="0" smtClean="0">
                <a:solidFill>
                  <a:schemeClr val="accent2">
                    <a:lumMod val="50000"/>
                  </a:schemeClr>
                </a:solidFill>
                <a:effectLst>
                  <a:outerShdw blurRad="38100" dist="38100" dir="2700000" algn="tl">
                    <a:srgbClr val="000000">
                      <a:alpha val="43137"/>
                    </a:srgbClr>
                  </a:outerShdw>
                </a:effectLst>
                <a:latin typeface="Berlin Sans FB" pitchFamily="34" charset="0"/>
              </a:rPr>
              <a:t>El PVA sugiere la necesidad de tener presentes en el camino de formación tres DIMENSIONES o prespectivas fundamentales</a:t>
            </a:r>
            <a:endParaRPr lang="it-IT" sz="2000" dirty="0">
              <a:solidFill>
                <a:schemeClr val="accent2">
                  <a:lumMod val="50000"/>
                </a:schemeClr>
              </a:solidFill>
              <a:effectLst>
                <a:outerShdw blurRad="38100" dist="38100" dir="2700000" algn="tl">
                  <a:srgbClr val="000000">
                    <a:alpha val="43137"/>
                  </a:srgbClr>
                </a:outerShdw>
              </a:effectLst>
            </a:endParaRPr>
          </a:p>
        </p:txBody>
      </p:sp>
      <p:sp>
        <p:nvSpPr>
          <p:cNvPr id="2" name="CuadroTexto 1"/>
          <p:cNvSpPr txBox="1"/>
          <p:nvPr/>
        </p:nvSpPr>
        <p:spPr>
          <a:xfrm>
            <a:off x="3124200" y="5445224"/>
            <a:ext cx="5448300" cy="1138773"/>
          </a:xfrm>
          <a:prstGeom prst="rect">
            <a:avLst/>
          </a:prstGeom>
          <a:gradFill flip="none" rotWithShape="1">
            <a:gsLst>
              <a:gs pos="5000">
                <a:schemeClr val="accent1">
                  <a:lumMod val="5000"/>
                  <a:lumOff val="95000"/>
                </a:schemeClr>
              </a:gs>
              <a:gs pos="89000">
                <a:schemeClr val="accent1">
                  <a:lumMod val="45000"/>
                  <a:lumOff val="55000"/>
                </a:schemeClr>
              </a:gs>
              <a:gs pos="89000">
                <a:schemeClr val="accent1">
                  <a:lumMod val="45000"/>
                  <a:lumOff val="55000"/>
                </a:schemeClr>
              </a:gs>
              <a:gs pos="100000">
                <a:schemeClr val="accent1">
                  <a:lumMod val="30000"/>
                  <a:lumOff val="70000"/>
                </a:schemeClr>
              </a:gs>
            </a:gsLst>
            <a:path path="shape">
              <a:fillToRect l="50000" t="50000" r="50000" b="50000"/>
            </a:path>
            <a:tileRect/>
          </a:gradFill>
          <a:scene3d>
            <a:camera prst="orthographicFront"/>
            <a:lightRig rig="threePt" dir="t"/>
          </a:scene3d>
          <a:sp3d>
            <a:bevelT/>
          </a:sp3d>
        </p:spPr>
        <p:txBody>
          <a:bodyPr wrap="square" rtlCol="0">
            <a:spAutoFit/>
          </a:bodyPr>
          <a:lstStyle/>
          <a:p>
            <a:r>
              <a:rPr lang="es-ES_tradnl" sz="1700" dirty="0">
                <a:solidFill>
                  <a:srgbClr val="10253F"/>
                </a:solidFill>
                <a:latin typeface="Berlin Sans FB" pitchFamily="34" charset="0"/>
                <a:cs typeface="Times New Roman" pitchFamily="18" charset="0"/>
              </a:rPr>
              <a:t>El proceso de la  formación acompaña a los asociados a lo largo de toda su vida ya que el Señor llama siempre a través de la continua evolución de las situaciones personales y ambientales</a:t>
            </a:r>
            <a:r>
              <a:rPr lang="es-ES_tradnl" sz="1700" dirty="0" smtClean="0">
                <a:solidFill>
                  <a:srgbClr val="10253F"/>
                </a:solidFill>
                <a:latin typeface="Berlin Sans FB" pitchFamily="34" charset="0"/>
                <a:cs typeface="Times New Roman" pitchFamily="18" charset="0"/>
              </a:rPr>
              <a:t>. (PVA/R 15,1)</a:t>
            </a:r>
            <a:endParaRPr lang="es-ES" sz="1700" dirty="0">
              <a:solidFill>
                <a:srgbClr val="10253F"/>
              </a:solidFill>
              <a:latin typeface="Berlin Sans FB" pitchFamily="34" charset="0"/>
              <a:cs typeface="Times New Roman" pitchFamily="18" charset="0"/>
            </a:endParaRPr>
          </a:p>
        </p:txBody>
      </p:sp>
    </p:spTree>
    <p:custDataLst>
      <p:tags r:id="rId1"/>
    </p:custData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3203848" y="260648"/>
          <a:ext cx="5797308" cy="55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131142" y="6072206"/>
            <a:ext cx="8233344" cy="553998"/>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spcAft>
                <a:spcPts val="600"/>
              </a:spcAft>
              <a:defRPr/>
            </a:pPr>
            <a:r>
              <a:rPr lang="it-IT" sz="3000" b="1" cap="all" dirty="0" smtClean="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LAS TRES «DIMENSIONES» DE LA FORMACIÓN</a:t>
            </a:r>
            <a:endParaRPr lang="it-IT" sz="3000" b="1" cap="all"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p:txBody>
      </p:sp>
      <p:sp>
        <p:nvSpPr>
          <p:cNvPr id="6" name="Rettangolo 5"/>
          <p:cNvSpPr/>
          <p:nvPr/>
        </p:nvSpPr>
        <p:spPr>
          <a:xfrm>
            <a:off x="142844" y="4357694"/>
            <a:ext cx="2460930" cy="1631216"/>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spcAft>
                <a:spcPts val="600"/>
              </a:spcAft>
              <a:buFont typeface="Courier New" pitchFamily="49" charset="0"/>
              <a:buChar char="o"/>
              <a:defRPr/>
            </a:pPr>
            <a:r>
              <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it-IT"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PERSONA</a:t>
            </a:r>
            <a:endPar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a:p>
            <a:pPr eaLnBrk="1" hangingPunct="1">
              <a:spcAft>
                <a:spcPts val="600"/>
              </a:spcAft>
              <a:buFont typeface="Courier New" pitchFamily="49" charset="0"/>
              <a:buChar char="o"/>
              <a:defRPr/>
            </a:pPr>
            <a:r>
              <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 </a:t>
            </a:r>
            <a:r>
              <a:rPr lang="it-IT"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CRISTIANa</a:t>
            </a:r>
            <a:endPar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a:p>
            <a:pPr eaLnBrk="1" hangingPunct="1">
              <a:spcAft>
                <a:spcPts val="600"/>
              </a:spcAft>
              <a:buFont typeface="Courier New" pitchFamily="49" charset="0"/>
              <a:buChar char="o"/>
              <a:defRPr/>
            </a:pPr>
            <a:r>
              <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 </a:t>
            </a:r>
            <a:r>
              <a:rPr lang="it-IT"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SALESIANA</a:t>
            </a:r>
            <a:endParaRPr lang="it-IT"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p:txBody>
      </p:sp>
      <p:pic>
        <p:nvPicPr>
          <p:cNvPr id="25606" name="Immagine 1"/>
          <p:cNvPicPr>
            <a:picLocks noChangeAspect="1"/>
          </p:cNvPicPr>
          <p:nvPr/>
        </p:nvPicPr>
        <p:blipFill>
          <a:blip r:embed="rId7">
            <a:clrChange>
              <a:clrFrom>
                <a:srgbClr val="FEFEFE"/>
              </a:clrFrom>
              <a:clrTo>
                <a:srgbClr val="FEFEFE">
                  <a:alpha val="0"/>
                </a:srgbClr>
              </a:clrTo>
            </a:clrChange>
          </a:blip>
          <a:srcRect/>
          <a:stretch>
            <a:fillRect/>
          </a:stretch>
        </p:blipFill>
        <p:spPr bwMode="auto">
          <a:xfrm>
            <a:off x="611188" y="2349500"/>
            <a:ext cx="1781175" cy="178117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p:cNvPicPr>
            <a:picLocks noChangeAspect="1"/>
          </p:cNvPicPr>
          <p:nvPr/>
        </p:nvPicPr>
        <p:blipFill>
          <a:blip r:embed="rId3"/>
          <a:srcRect/>
          <a:stretch>
            <a:fillRect/>
          </a:stretch>
        </p:blipFill>
        <p:spPr bwMode="auto">
          <a:xfrm>
            <a:off x="-5221288" y="0"/>
            <a:ext cx="7766051" cy="16476663"/>
          </a:xfrm>
          <a:prstGeom prst="rect">
            <a:avLst/>
          </a:prstGeom>
          <a:noFill/>
          <a:ln w="9525">
            <a:noFill/>
            <a:miter lim="800000"/>
            <a:headEnd/>
            <a:tailEnd/>
          </a:ln>
        </p:spPr>
      </p:pic>
      <p:sp>
        <p:nvSpPr>
          <p:cNvPr id="2" name="TextBox 6"/>
          <p:cNvSpPr txBox="1">
            <a:spLocks noChangeArrowheads="1"/>
          </p:cNvSpPr>
          <p:nvPr/>
        </p:nvSpPr>
        <p:spPr bwMode="auto">
          <a:xfrm>
            <a:off x="4572000" y="332656"/>
            <a:ext cx="4429125" cy="6312172"/>
          </a:xfrm>
          <a:prstGeom prst="roundRect">
            <a:avLst/>
          </a:prstGeom>
          <a:gradFill flip="none" rotWithShape="1">
            <a:gsLst>
              <a:gs pos="0">
                <a:srgbClr val="E9EFF7">
                  <a:shade val="30000"/>
                  <a:satMod val="115000"/>
                </a:srgbClr>
              </a:gs>
              <a:gs pos="25000">
                <a:srgbClr val="E9EFF7">
                  <a:shade val="67500"/>
                  <a:satMod val="115000"/>
                </a:srgbClr>
              </a:gs>
              <a:gs pos="100000">
                <a:srgbClr val="E9EFF7">
                  <a:shade val="100000"/>
                  <a:satMod val="115000"/>
                </a:srgbClr>
              </a:gs>
            </a:gsLst>
            <a:path path="circle">
              <a:fillToRect l="100000" t="100000"/>
            </a:path>
            <a:tileRect r="-100000" b="-100000"/>
          </a:gradFill>
          <a:ln w="3175">
            <a:headEnd/>
            <a:tailEnd/>
          </a:ln>
        </p:spPr>
        <p:style>
          <a:lnRef idx="2">
            <a:schemeClr val="accent3"/>
          </a:lnRef>
          <a:fillRef idx="1">
            <a:schemeClr val="lt1"/>
          </a:fillRef>
          <a:effectRef idx="0">
            <a:schemeClr val="accent3"/>
          </a:effectRef>
          <a:fontRef idx="minor">
            <a:schemeClr val="dk1"/>
          </a:fontRef>
        </p:style>
        <p:txBody>
          <a:bodyPr/>
          <a:lstStyle/>
          <a:p>
            <a:pPr algn="r" eaLnBrk="1" hangingPunct="1">
              <a:buFont typeface="Wingdings" pitchFamily="2" charset="2"/>
              <a:buChar char="Ø"/>
              <a:defRPr/>
            </a:pPr>
            <a:r>
              <a:rPr lang="it-IT" sz="2000" dirty="0" smtClean="0">
                <a:solidFill>
                  <a:srgbClr val="002060"/>
                </a:solidFill>
                <a:effectLst>
                  <a:outerShdw blurRad="38100" dist="38100" dir="2700000" algn="tl">
                    <a:srgbClr val="000000">
                      <a:alpha val="43137"/>
                    </a:srgbClr>
                  </a:outerShdw>
                </a:effectLst>
              </a:rPr>
              <a:t> Podemos ahora ahora imaginar el proceso formativo del Salesiano Cooperador según tres </a:t>
            </a:r>
            <a:r>
              <a:rPr lang="it-IT" sz="2000" dirty="0" smtClean="0">
                <a:solidFill>
                  <a:srgbClr val="C00000"/>
                </a:solidFill>
                <a:effectLst>
                  <a:outerShdw blurRad="38100" dist="38100" dir="2700000" algn="tl">
                    <a:srgbClr val="000000">
                      <a:alpha val="43137"/>
                    </a:srgbClr>
                  </a:outerShdw>
                </a:effectLst>
              </a:rPr>
              <a:t>dimensiones</a:t>
            </a:r>
            <a:r>
              <a:rPr lang="it-IT" sz="2000" dirty="0" smtClean="0">
                <a:solidFill>
                  <a:srgbClr val="002060"/>
                </a:solidFill>
                <a:effectLst>
                  <a:outerShdw blurRad="38100" dist="38100" dir="2700000" algn="tl">
                    <a:srgbClr val="000000">
                      <a:alpha val="43137"/>
                    </a:srgbClr>
                  </a:outerShdw>
                </a:effectLst>
              </a:rPr>
              <a:t> (humana, cristiana y salesiana) y organizado según </a:t>
            </a:r>
            <a:r>
              <a:rPr lang="it-IT" sz="2000" dirty="0" smtClean="0">
                <a:solidFill>
                  <a:srgbClr val="C00000"/>
                </a:solidFill>
                <a:effectLst>
                  <a:outerShdw blurRad="38100" dist="38100" dir="2700000" algn="tl">
                    <a:srgbClr val="000000">
                      <a:alpha val="43137"/>
                    </a:srgbClr>
                  </a:outerShdw>
                </a:effectLst>
              </a:rPr>
              <a:t>cuatro pilares </a:t>
            </a:r>
            <a:r>
              <a:rPr lang="it-IT" sz="2000" dirty="0" smtClean="0">
                <a:solidFill>
                  <a:srgbClr val="002060"/>
                </a:solidFill>
                <a:effectLst>
                  <a:outerShdw blurRad="38100" dist="38100" dir="2700000" algn="tl">
                    <a:srgbClr val="000000">
                      <a:alpha val="43137"/>
                    </a:srgbClr>
                  </a:outerShdw>
                </a:effectLst>
              </a:rPr>
              <a:t>de aprendizaje (saber, saber hacer, saber ser y saber vivir juntos). </a:t>
            </a:r>
          </a:p>
          <a:p>
            <a:pPr algn="r" eaLnBrk="1" hangingPunct="1">
              <a:buFont typeface="Wingdings" pitchFamily="2" charset="2"/>
              <a:buChar char="Ø"/>
              <a:defRPr/>
            </a:pPr>
            <a:r>
              <a:rPr lang="it-IT" sz="2000" dirty="0" smtClean="0">
                <a:solidFill>
                  <a:srgbClr val="336600"/>
                </a:solidFill>
                <a:effectLst>
                  <a:outerShdw blurRad="38100" dist="38100" dir="2700000" algn="tl">
                    <a:srgbClr val="000000">
                      <a:alpha val="43137"/>
                    </a:srgbClr>
                  </a:outerShdw>
                </a:effectLst>
              </a:rPr>
              <a:t>Esta distinción tiene el proposito de hacer mas ordenada la programación de los </a:t>
            </a:r>
            <a:r>
              <a:rPr lang="it-IT" sz="2000" dirty="0" smtClean="0">
                <a:solidFill>
                  <a:srgbClr val="C00000"/>
                </a:solidFill>
                <a:effectLst>
                  <a:outerShdw blurRad="38100" dist="38100" dir="2700000" algn="tl">
                    <a:srgbClr val="000000">
                      <a:alpha val="43137"/>
                    </a:srgbClr>
                  </a:outerShdw>
                </a:effectLst>
              </a:rPr>
              <a:t>procesos formativos particulares</a:t>
            </a:r>
            <a:r>
              <a:rPr lang="it-IT" sz="2000" dirty="0" smtClean="0">
                <a:solidFill>
                  <a:srgbClr val="336600"/>
                </a:solidFill>
                <a:effectLst>
                  <a:outerShdw blurRad="38100" dist="38100" dir="2700000" algn="tl">
                    <a:srgbClr val="000000">
                      <a:alpha val="43137"/>
                    </a:srgbClr>
                  </a:outerShdw>
                </a:effectLst>
              </a:rPr>
              <a:t>, en relación particular con los objetivos que se persiguen.</a:t>
            </a:r>
          </a:p>
          <a:p>
            <a:pPr algn="r" eaLnBrk="1" hangingPunct="1">
              <a:buFont typeface="Wingdings" pitchFamily="2" charset="2"/>
              <a:buChar char="Ø"/>
              <a:defRPr/>
            </a:pPr>
            <a:r>
              <a:rPr lang="it-IT" sz="2000" dirty="0" smtClean="0">
                <a:solidFill>
                  <a:srgbClr val="336600"/>
                </a:solidFill>
                <a:effectLst>
                  <a:outerShdw blurRad="38100" dist="38100" dir="2700000" algn="tl">
                    <a:srgbClr val="000000">
                      <a:alpha val="43137"/>
                    </a:srgbClr>
                  </a:outerShdw>
                </a:effectLst>
              </a:rPr>
              <a:t> </a:t>
            </a:r>
            <a:r>
              <a:rPr lang="it-IT" sz="2000" dirty="0" smtClean="0">
                <a:solidFill>
                  <a:srgbClr val="002060"/>
                </a:solidFill>
                <a:effectLst>
                  <a:outerShdw blurRad="38100" dist="38100" dir="2700000" algn="tl">
                    <a:srgbClr val="000000">
                      <a:alpha val="43137"/>
                    </a:srgbClr>
                  </a:outerShdw>
                </a:effectLst>
              </a:rPr>
              <a:t>La necesidad de la diversificación, no debe, sin embargo, hacernos olvidar la </a:t>
            </a:r>
            <a:r>
              <a:rPr lang="it-IT" sz="2000" dirty="0" smtClean="0">
                <a:solidFill>
                  <a:srgbClr val="C00000"/>
                </a:solidFill>
                <a:effectLst>
                  <a:outerShdw blurRad="38100" dist="38100" dir="2700000" algn="tl">
                    <a:srgbClr val="000000">
                      <a:alpha val="43137"/>
                    </a:srgbClr>
                  </a:outerShdw>
                </a:effectLst>
              </a:rPr>
              <a:t>profunda unidad de la PERSONA </a:t>
            </a:r>
            <a:r>
              <a:rPr lang="it-IT" sz="2000" dirty="0" smtClean="0">
                <a:solidFill>
                  <a:srgbClr val="002060"/>
                </a:solidFill>
                <a:effectLst>
                  <a:outerShdw blurRad="38100" dist="38100" dir="2700000" algn="tl">
                    <a:srgbClr val="000000">
                      <a:alpha val="43137"/>
                    </a:srgbClr>
                  </a:outerShdw>
                </a:effectLst>
              </a:rPr>
              <a:t>y la complementaridad entre las diversos niveles y dimensinones</a:t>
            </a:r>
            <a:endParaRPr lang="it-IT" sz="2000" dirty="0">
              <a:solidFill>
                <a:srgbClr val="002060"/>
              </a:solidFill>
              <a:effectLst>
                <a:outerShdw blurRad="38100" dist="38100" dir="2700000" algn="tl">
                  <a:srgbClr val="000000">
                    <a:alpha val="43137"/>
                  </a:srgbClr>
                </a:outerShdw>
              </a:effectLst>
            </a:endParaRPr>
          </a:p>
        </p:txBody>
      </p:sp>
      <p:graphicFrame>
        <p:nvGraphicFramePr>
          <p:cNvPr id="5" name="Diagramma 4"/>
          <p:cNvGraphicFramePr/>
          <p:nvPr>
            <p:extLst>
              <p:ext uri="{D42A27DB-BD31-4B8C-83A1-F6EECF244321}">
                <p14:modId xmlns:p14="http://schemas.microsoft.com/office/powerpoint/2010/main" val="3136832613"/>
              </p:ext>
            </p:extLst>
          </p:nvPr>
        </p:nvGraphicFramePr>
        <p:xfrm>
          <a:off x="142844" y="1285860"/>
          <a:ext cx="5000660" cy="5572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magine 10" descr="BOSCO102.jpg"/>
          <p:cNvPicPr>
            <a:picLocks noChangeAspect="1"/>
          </p:cNvPicPr>
          <p:nvPr/>
        </p:nvPicPr>
        <p:blipFill>
          <a:blip r:embed="rId9" cstate="print">
            <a:clrChange>
              <a:clrFrom>
                <a:srgbClr val="FFFFFF"/>
              </a:clrFrom>
              <a:clrTo>
                <a:srgbClr val="FFFFFF">
                  <a:alpha val="0"/>
                </a:srgbClr>
              </a:clrTo>
            </a:clrChange>
            <a:duotone>
              <a:schemeClr val="accent5">
                <a:shade val="45000"/>
                <a:satMod val="135000"/>
              </a:schemeClr>
              <a:prstClr val="white"/>
            </a:duotone>
          </a:blip>
          <a:stretch>
            <a:fillRect/>
          </a:stretch>
        </p:blipFill>
        <p:spPr>
          <a:xfrm>
            <a:off x="2771800" y="152635"/>
            <a:ext cx="2014569" cy="3062051"/>
          </a:xfrm>
          <a:prstGeom prst="rect">
            <a:avLst/>
          </a:prstGeom>
        </p:spPr>
      </p:pic>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p:cNvPicPr>
          <p:nvPr/>
        </p:nvPicPr>
        <p:blipFill>
          <a:blip r:embed="rId3"/>
          <a:srcRect/>
          <a:stretch>
            <a:fillRect/>
          </a:stretch>
        </p:blipFill>
        <p:spPr bwMode="auto">
          <a:xfrm>
            <a:off x="-5201365" y="25400"/>
            <a:ext cx="7766050" cy="16476663"/>
          </a:xfrm>
          <a:prstGeom prst="rect">
            <a:avLst/>
          </a:prstGeom>
          <a:noFill/>
          <a:ln w="9525">
            <a:noFill/>
            <a:miter lim="800000"/>
            <a:headEnd/>
            <a:tailEnd/>
          </a:ln>
        </p:spPr>
      </p:pic>
      <p:sp>
        <p:nvSpPr>
          <p:cNvPr id="8" name="Rettangolo 7"/>
          <p:cNvSpPr/>
          <p:nvPr/>
        </p:nvSpPr>
        <p:spPr>
          <a:xfrm>
            <a:off x="1799527" y="6000768"/>
            <a:ext cx="7234674"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it-IT" sz="28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EN CAMINO HACÍA NUESTRA IDENTIDAD…</a:t>
            </a:r>
            <a:endParaRPr lang="it-IT" sz="28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9" name="Diagramma 8"/>
          <p:cNvGraphicFramePr/>
          <p:nvPr>
            <p:extLst>
              <p:ext uri="{D42A27DB-BD31-4B8C-83A1-F6EECF244321}">
                <p14:modId xmlns:p14="http://schemas.microsoft.com/office/powerpoint/2010/main" val="1826154245"/>
              </p:ext>
            </p:extLst>
          </p:nvPr>
        </p:nvGraphicFramePr>
        <p:xfrm>
          <a:off x="2389899" y="404664"/>
          <a:ext cx="6480720"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asellaDiTesto 1"/>
          <p:cNvSpPr txBox="1"/>
          <p:nvPr/>
        </p:nvSpPr>
        <p:spPr>
          <a:xfrm>
            <a:off x="539750" y="4365625"/>
            <a:ext cx="8424863" cy="1446550"/>
          </a:xfrm>
          <a:prstGeom prst="rect">
            <a:avLst/>
          </a:prstGeom>
          <a:noFill/>
        </p:spPr>
        <p:txBody>
          <a:bodyPr>
            <a:spAutoFit/>
          </a:bodyPr>
          <a:lstStyle/>
          <a:p>
            <a:pPr algn="r">
              <a:defRPr/>
            </a:pP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En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el documento se señalan algunas indicaciones a tener en cuenta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para cada uno de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los 12 puntos.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Aunque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conscientes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de la unidad de la persona,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es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importante, en las intervenciones y en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el camino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de la formación,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tener en cuenta objetivos particulares e intermedios…</a:t>
            </a:r>
            <a:endParaRPr lang="it-IT" sz="2200" dirty="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pic>
        <p:nvPicPr>
          <p:cNvPr id="7" name="Picture 1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7396" y="1556792"/>
            <a:ext cx="885991" cy="105372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822825" y="2381250"/>
            <a:ext cx="3711575" cy="903288"/>
          </a:xfrm>
          <a:prstGeom prst="rect">
            <a:avLst/>
          </a:prstGeom>
          <a:noFill/>
          <a:ln w="9525">
            <a:noFill/>
            <a:miter lim="800000"/>
            <a:headEnd/>
            <a:tailEnd/>
          </a:ln>
        </p:spPr>
        <p:txBody>
          <a:bodyPr/>
          <a:lstStyle/>
          <a:p>
            <a:pPr eaLnBrk="1" hangingPunct="1">
              <a:defRPr/>
            </a:pPr>
            <a:r>
              <a:rPr lang="it-IT" sz="4800" dirty="0" smtClean="0">
                <a:solidFill>
                  <a:srgbClr val="0070C0"/>
                </a:solidFill>
                <a:effectLst>
                  <a:outerShdw blurRad="38100" dist="38100" dir="2700000" algn="tl">
                    <a:srgbClr val="000000">
                      <a:alpha val="43137"/>
                    </a:srgbClr>
                  </a:outerShdw>
                </a:effectLst>
                <a:latin typeface="Berlin Sans FB Demi" pitchFamily="34" charset="0"/>
              </a:rPr>
              <a:t>LA PERSONA</a:t>
            </a:r>
            <a:endParaRPr lang="it-IT" sz="7200" dirty="0">
              <a:solidFill>
                <a:srgbClr val="0070C0"/>
              </a:solidFill>
              <a:effectLst>
                <a:outerShdw blurRad="38100" dist="38100" dir="2700000" algn="tl">
                  <a:srgbClr val="000000">
                    <a:alpha val="43137"/>
                  </a:srgbClr>
                </a:outerShdw>
              </a:effectLst>
              <a:latin typeface="Berlin Sans FB Demi" pitchFamily="34" charset="0"/>
            </a:endParaRPr>
          </a:p>
        </p:txBody>
      </p:sp>
      <p:pic>
        <p:nvPicPr>
          <p:cNvPr id="20483" name="Picture 7"/>
          <p:cNvPicPr>
            <a:picLocks noChangeAspect="1"/>
          </p:cNvPicPr>
          <p:nvPr/>
        </p:nvPicPr>
        <p:blipFill>
          <a:blip r:embed="rId3"/>
          <a:srcRect/>
          <a:stretch>
            <a:fillRect/>
          </a:stretch>
        </p:blipFill>
        <p:spPr bwMode="auto">
          <a:xfrm rot="20753331" flipH="1">
            <a:off x="107950" y="-3141663"/>
            <a:ext cx="2895600" cy="6861176"/>
          </a:xfrm>
          <a:prstGeom prst="rect">
            <a:avLst/>
          </a:prstGeom>
          <a:noFill/>
          <a:ln w="9525">
            <a:noFill/>
            <a:miter lim="800000"/>
            <a:headEnd/>
            <a:tailEnd/>
          </a:ln>
        </p:spPr>
      </p:pic>
      <p:pic>
        <p:nvPicPr>
          <p:cNvPr id="12294" name="Picture 6" descr="http://www.veneziasi.it/images/stories/venezia/eventi/arte/uomo_vitruviano.jpg"/>
          <p:cNvPicPr>
            <a:picLocks noChangeAspect="1" noChangeArrowheads="1"/>
          </p:cNvPicPr>
          <p:nvPr/>
        </p:nvPicPr>
        <p:blipFill>
          <a:blip r:embed="rId4" cstate="print"/>
          <a:srcRect/>
          <a:stretch>
            <a:fillRect/>
          </a:stretch>
        </p:blipFill>
        <p:spPr bwMode="auto">
          <a:xfrm>
            <a:off x="1331640" y="1428736"/>
            <a:ext cx="3456384" cy="3524235"/>
          </a:xfrm>
          <a:prstGeom prst="ellipse">
            <a:avLst/>
          </a:prstGeom>
          <a:ln w="63500" cap="rnd">
            <a:solidFill>
              <a:schemeClr val="tx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6814" y="2780928"/>
            <a:ext cx="3251922" cy="2369880"/>
          </a:xfrm>
          <a:prstGeom prst="rect">
            <a:avLst/>
          </a:prstGeom>
        </p:spPr>
        <p:txBody>
          <a:bodyPr wrap="square">
            <a:spAutoFit/>
          </a:bodyPr>
          <a:lstStyle/>
          <a:p>
            <a:pPr algn="r" eaLnBrk="1" hangingPunct="1">
              <a:defRPr/>
            </a:pPr>
            <a:r>
              <a:rPr lang="it-IT" sz="2400" i="1" dirty="0">
                <a:solidFill>
                  <a:srgbClr val="0070C0"/>
                </a:solidFill>
                <a:effectLst>
                  <a:outerShdw blurRad="38100" dist="38100" dir="2700000" algn="tl">
                    <a:srgbClr val="000000">
                      <a:alpha val="43137"/>
                    </a:srgbClr>
                  </a:outerShdw>
                </a:effectLst>
                <a:latin typeface="Berlin Sans FB" pitchFamily="34" charset="0"/>
              </a:rPr>
              <a:t>¿Qué conocimientos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útiles</a:t>
            </a:r>
            <a:r>
              <a:rPr lang="it-IT" sz="2400" i="1" dirty="0">
                <a:solidFill>
                  <a:srgbClr val="0070C0"/>
                </a:solidFill>
                <a:effectLst>
                  <a:outerShdw blurRad="38100" dist="38100" dir="2700000" algn="tl">
                    <a:srgbClr val="000000">
                      <a:alpha val="43137"/>
                    </a:srgbClr>
                  </a:outerShdw>
                </a:effectLst>
                <a:latin typeface="Berlin Sans FB" pitchFamily="34" charset="0"/>
              </a:rPr>
              <a:t>, importantes y esenciales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a:t>
            </a:r>
            <a:r>
              <a:rPr lang="it-IT" sz="2400" i="1" dirty="0">
                <a:solidFill>
                  <a:srgbClr val="C00000"/>
                </a:solidFill>
                <a:effectLst>
                  <a:outerShdw blurRad="38100" dist="38100" dir="2700000" algn="tl">
                    <a:srgbClr val="000000">
                      <a:alpha val="43137"/>
                    </a:srgbClr>
                  </a:outerShdw>
                </a:effectLst>
                <a:latin typeface="Berlin Sans FB" pitchFamily="34" charset="0"/>
              </a:rPr>
              <a:t>, </a:t>
            </a:r>
            <a:r>
              <a:rPr lang="it-IT" sz="2400" i="1" dirty="0">
                <a:solidFill>
                  <a:srgbClr val="0070C0"/>
                </a:solidFill>
                <a:effectLst>
                  <a:outerShdw blurRad="38100" dist="38100" dir="2700000" algn="tl">
                    <a:srgbClr val="000000">
                      <a:alpha val="43137"/>
                    </a:srgbClr>
                  </a:outerShdw>
                </a:effectLst>
                <a:latin typeface="Berlin Sans FB" pitchFamily="34" charset="0"/>
              </a:rPr>
              <a:t>desde el punto de vista humano, </a:t>
            </a:r>
            <a:r>
              <a:rPr lang="it-IT" sz="2400" i="1" dirty="0">
                <a:solidFill>
                  <a:srgbClr val="002060"/>
                </a:solidFill>
                <a:effectLst>
                  <a:outerShdw blurRad="38100" dist="38100" dir="2700000" algn="tl">
                    <a:srgbClr val="000000">
                      <a:alpha val="43137"/>
                    </a:srgbClr>
                  </a:outerShdw>
                </a:effectLst>
                <a:latin typeface="Berlin Sans FB" pitchFamily="34" charset="0"/>
              </a:rPr>
              <a:t>el salesiano cooperador</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
        <p:nvSpPr>
          <p:cNvPr id="2" name="Rettangolo 1"/>
          <p:cNvSpPr/>
          <p:nvPr/>
        </p:nvSpPr>
        <p:spPr>
          <a:xfrm>
            <a:off x="3819029" y="1124744"/>
            <a:ext cx="5324971" cy="5755422"/>
          </a:xfrm>
          <a:prstGeom prst="rect">
            <a:avLst/>
          </a:prstGeom>
        </p:spPr>
        <p:txBody>
          <a:bodyPr wrap="square">
            <a:spAutoFit/>
          </a:bodyPr>
          <a:lstStyle/>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reconocer y analizar la temática y los problemas referentes a la familia y a la educación;</a:t>
            </a: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indicar la importancia de la continua puesta al día en cuestiones como ética profesional</a:t>
            </a:r>
            <a:r>
              <a:rPr lang="es-ES" sz="1600" spc="-15" dirty="0" smtClean="0">
                <a:solidFill>
                  <a:srgbClr val="002060"/>
                </a:solidFill>
                <a:latin typeface="Berlin Sans FB" panose="020E0602020502020306" pitchFamily="34" charset="0"/>
                <a:ea typeface="Calibri" panose="020F0502020204030204" pitchFamily="34" charset="0"/>
              </a:rPr>
              <a:t>, acontecimientos</a:t>
            </a:r>
            <a:r>
              <a:rPr lang="es-ES" sz="1600" spc="-15" dirty="0">
                <a:solidFill>
                  <a:srgbClr val="002060"/>
                </a:solidFill>
                <a:latin typeface="Berlin Sans FB" panose="020E0602020502020306" pitchFamily="34" charset="0"/>
                <a:ea typeface="Calibri" panose="020F0502020204030204" pitchFamily="34" charset="0"/>
              </a:rPr>
              <a:t>, hechos y situaciones del </a:t>
            </a:r>
            <a:r>
              <a:rPr lang="es-ES" sz="1600" spc="-15" dirty="0" smtClean="0">
                <a:solidFill>
                  <a:srgbClr val="002060"/>
                </a:solidFill>
                <a:latin typeface="Berlin Sans FB" panose="020E0602020502020306" pitchFamily="34" charset="0"/>
                <a:ea typeface="Calibri" panose="020F0502020204030204" pitchFamily="34" charset="0"/>
              </a:rPr>
              <a:t>mundo;</a:t>
            </a:r>
            <a:endParaRPr lang="es-ES" sz="1600" spc="-15" dirty="0">
              <a:solidFill>
                <a:srgbClr val="002060"/>
              </a:solidFill>
              <a:latin typeface="Berlin Sans FB" panose="020E0602020502020306" pitchFamily="34" charset="0"/>
              <a:ea typeface="Calibri" panose="020F0502020204030204" pitchFamily="34" charset="0"/>
            </a:endParaRP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conocer las diversas fases de la evolución </a:t>
            </a:r>
            <a:r>
              <a:rPr lang="es-ES" sz="1600" spc="-15" dirty="0" smtClean="0">
                <a:solidFill>
                  <a:srgbClr val="002060"/>
                </a:solidFill>
                <a:latin typeface="Berlin Sans FB" panose="020E0602020502020306" pitchFamily="34" charset="0"/>
                <a:ea typeface="Calibri" panose="020F0502020204030204" pitchFamily="34" charset="0"/>
              </a:rPr>
              <a:t>humana;</a:t>
            </a:r>
            <a:endParaRPr lang="es-ES" sz="1600" spc="-15" dirty="0">
              <a:solidFill>
                <a:srgbClr val="002060"/>
              </a:solidFill>
              <a:latin typeface="Berlin Sans FB" panose="020E0602020502020306" pitchFamily="34" charset="0"/>
              <a:ea typeface="Calibri" panose="020F0502020204030204" pitchFamily="34" charset="0"/>
            </a:endParaRP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conocer el mundo juvenil y sus problemas;</a:t>
            </a: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profundizar cuestiones referentes a la cultura, a la comunicación </a:t>
            </a:r>
            <a:r>
              <a:rPr lang="es-ES" sz="1600" spc="-15" dirty="0" smtClean="0">
                <a:solidFill>
                  <a:srgbClr val="002060"/>
                </a:solidFill>
                <a:latin typeface="Berlin Sans FB" panose="020E0602020502020306" pitchFamily="34" charset="0"/>
                <a:ea typeface="Calibri" panose="020F0502020204030204" pitchFamily="34" charset="0"/>
              </a:rPr>
              <a:t>social y a </a:t>
            </a:r>
            <a:r>
              <a:rPr lang="es-ES" sz="1600" spc="-15" dirty="0">
                <a:solidFill>
                  <a:srgbClr val="002060"/>
                </a:solidFill>
                <a:latin typeface="Berlin Sans FB" panose="020E0602020502020306" pitchFamily="34" charset="0"/>
                <a:ea typeface="Calibri" panose="020F0502020204030204" pitchFamily="34" charset="0"/>
              </a:rPr>
              <a:t>la </a:t>
            </a:r>
            <a:r>
              <a:rPr lang="es-ES" sz="1600" spc="-15" dirty="0" smtClean="0">
                <a:solidFill>
                  <a:srgbClr val="002060"/>
                </a:solidFill>
                <a:latin typeface="Berlin Sans FB" panose="020E0602020502020306" pitchFamily="34" charset="0"/>
                <a:ea typeface="Calibri" panose="020F0502020204030204" pitchFamily="34" charset="0"/>
              </a:rPr>
              <a:t>ética;</a:t>
            </a:r>
            <a:endParaRPr lang="es-ES" sz="1600" spc="-15" dirty="0">
              <a:solidFill>
                <a:srgbClr val="002060"/>
              </a:solidFill>
              <a:latin typeface="Berlin Sans FB" panose="020E0602020502020306" pitchFamily="34" charset="0"/>
              <a:ea typeface="Calibri" panose="020F0502020204030204" pitchFamily="34" charset="0"/>
            </a:endParaRP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conocer temas relativos al mundo del trabajo y de la ciencia, a la economía, a la </a:t>
            </a:r>
            <a:r>
              <a:rPr lang="es-ES" sz="1600" spc="-15" dirty="0" err="1">
                <a:solidFill>
                  <a:srgbClr val="002060"/>
                </a:solidFill>
                <a:latin typeface="Berlin Sans FB" panose="020E0602020502020306" pitchFamily="34" charset="0"/>
                <a:ea typeface="Calibri" panose="020F0502020204030204" pitchFamily="34" charset="0"/>
              </a:rPr>
              <a:t>ecologia</a:t>
            </a:r>
            <a:r>
              <a:rPr lang="es-ES" sz="1600" spc="-15" dirty="0">
                <a:solidFill>
                  <a:srgbClr val="002060"/>
                </a:solidFill>
                <a:latin typeface="Berlin Sans FB" panose="020E0602020502020306" pitchFamily="34" charset="0"/>
                <a:ea typeface="Calibri" panose="020F0502020204030204" pitchFamily="34" charset="0"/>
              </a:rPr>
              <a:t>, </a:t>
            </a:r>
            <a:r>
              <a:rPr lang="es-ES" sz="1600" spc="-15" dirty="0" smtClean="0">
                <a:solidFill>
                  <a:srgbClr val="002060"/>
                </a:solidFill>
                <a:latin typeface="Berlin Sans FB" panose="020E0602020502020306" pitchFamily="34" charset="0"/>
                <a:ea typeface="Calibri" panose="020F0502020204030204" pitchFamily="34" charset="0"/>
              </a:rPr>
              <a:t>a la </a:t>
            </a:r>
            <a:r>
              <a:rPr lang="es-ES" sz="1600" spc="-15" dirty="0">
                <a:solidFill>
                  <a:srgbClr val="002060"/>
                </a:solidFill>
                <a:latin typeface="Berlin Sans FB" panose="020E0602020502020306" pitchFamily="34" charset="0"/>
                <a:ea typeface="Calibri" panose="020F0502020204030204" pitchFamily="34" charset="0"/>
              </a:rPr>
              <a:t>convivencia social, a los derechos humanos, a la justicia, a la solidaridad, a la paz;</a:t>
            </a: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enterarse de las investigaciones e informaciones que permiten comprender mejor </a:t>
            </a:r>
            <a:r>
              <a:rPr lang="es-ES" sz="1600" spc="-15" dirty="0" smtClean="0">
                <a:solidFill>
                  <a:srgbClr val="002060"/>
                </a:solidFill>
                <a:latin typeface="Berlin Sans FB" panose="020E0602020502020306" pitchFamily="34" charset="0"/>
                <a:ea typeface="Calibri" panose="020F0502020204030204" pitchFamily="34" charset="0"/>
              </a:rPr>
              <a:t>las necesidades </a:t>
            </a:r>
            <a:r>
              <a:rPr lang="es-ES" sz="1600" spc="-15" dirty="0">
                <a:solidFill>
                  <a:srgbClr val="002060"/>
                </a:solidFill>
                <a:latin typeface="Berlin Sans FB" panose="020E0602020502020306" pitchFamily="34" charset="0"/>
                <a:ea typeface="Calibri" panose="020F0502020204030204" pitchFamily="34" charset="0"/>
              </a:rPr>
              <a:t>del lugar, especialmente las de las </a:t>
            </a:r>
            <a:r>
              <a:rPr lang="es-ES" sz="1600" spc="-15" dirty="0" smtClean="0">
                <a:solidFill>
                  <a:srgbClr val="002060"/>
                </a:solidFill>
                <a:latin typeface="Berlin Sans FB" panose="020E0602020502020306" pitchFamily="34" charset="0"/>
                <a:ea typeface="Calibri" panose="020F0502020204030204" pitchFamily="34" charset="0"/>
              </a:rPr>
              <a:t>periferias,</a:t>
            </a:r>
            <a:endParaRPr lang="es-ES" sz="1600" spc="-15" dirty="0">
              <a:solidFill>
                <a:srgbClr val="002060"/>
              </a:solidFill>
              <a:latin typeface="Berlin Sans FB" panose="020E0602020502020306" pitchFamily="34" charset="0"/>
              <a:ea typeface="Calibri" panose="020F0502020204030204" pitchFamily="34" charset="0"/>
            </a:endParaRP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saber reconocer las características de la época posmoderna;</a:t>
            </a: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calar en la respuesta ética a problemas como la tutela de la vida humana, el aborto, la eutanasia</a:t>
            </a:r>
            <a:r>
              <a:rPr lang="es-ES" sz="1600" spc="-15" dirty="0" smtClean="0">
                <a:solidFill>
                  <a:srgbClr val="002060"/>
                </a:solidFill>
                <a:latin typeface="Berlin Sans FB" panose="020E0602020502020306" pitchFamily="34" charset="0"/>
                <a:ea typeface="Calibri" panose="020F0502020204030204" pitchFamily="34" charset="0"/>
              </a:rPr>
              <a:t>, la </a:t>
            </a:r>
            <a:r>
              <a:rPr lang="es-ES" sz="1600" spc="-15" dirty="0">
                <a:solidFill>
                  <a:srgbClr val="002060"/>
                </a:solidFill>
                <a:latin typeface="Berlin Sans FB" panose="020E0602020502020306" pitchFamily="34" charset="0"/>
                <a:ea typeface="Calibri" panose="020F0502020204030204" pitchFamily="34" charset="0"/>
              </a:rPr>
              <a:t>genética;</a:t>
            </a:r>
          </a:p>
          <a:p>
            <a:pPr marL="342900" indent="-342900">
              <a:spcBef>
                <a:spcPts val="0"/>
              </a:spcBef>
              <a:spcAft>
                <a:spcPts val="0"/>
              </a:spcAft>
              <a:buFont typeface="Wingdings" pitchFamily="2" charset="2"/>
              <a:buChar char="Ø"/>
              <a:tabLst>
                <a:tab pos="215265" algn="l"/>
                <a:tab pos="525780" algn="l"/>
              </a:tabLst>
              <a:defRPr/>
            </a:pPr>
            <a:r>
              <a:rPr lang="es-ES" sz="1600" spc="-15" dirty="0">
                <a:solidFill>
                  <a:srgbClr val="002060"/>
                </a:solidFill>
                <a:latin typeface="Berlin Sans FB" panose="020E0602020502020306" pitchFamily="34" charset="0"/>
                <a:ea typeface="Calibri" panose="020F0502020204030204" pitchFamily="34" charset="0"/>
              </a:rPr>
              <a:t>analizar algunas temáticas relacionadas con otros temas éticos y sociales, como: la inmigración</a:t>
            </a:r>
            <a:r>
              <a:rPr lang="es-ES" sz="1600" spc="-15" dirty="0" smtClean="0">
                <a:solidFill>
                  <a:srgbClr val="002060"/>
                </a:solidFill>
                <a:latin typeface="Berlin Sans FB" panose="020E0602020502020306" pitchFamily="34" charset="0"/>
                <a:ea typeface="Calibri" panose="020F0502020204030204" pitchFamily="34" charset="0"/>
              </a:rPr>
              <a:t>, el </a:t>
            </a:r>
            <a:r>
              <a:rPr lang="es-ES" sz="1600" spc="-15" dirty="0">
                <a:solidFill>
                  <a:srgbClr val="002060"/>
                </a:solidFill>
                <a:latin typeface="Berlin Sans FB" panose="020E0602020502020306" pitchFamily="34" charset="0"/>
                <a:ea typeface="Calibri" panose="020F0502020204030204" pitchFamily="34" charset="0"/>
              </a:rPr>
              <a:t>respeto al ambiente y la globalización.</a:t>
            </a:r>
            <a:endParaRPr lang="it-IT" sz="1600" dirty="0">
              <a:solidFill>
                <a:srgbClr val="002060"/>
              </a:solidFill>
              <a:latin typeface="Berlin Sans FB" panose="020E0602020502020306" pitchFamily="34" charset="0"/>
              <a:ea typeface="Calibri" panose="020F0502020204030204" pitchFamily="34" charset="0"/>
            </a:endParaRPr>
          </a:p>
        </p:txBody>
      </p:sp>
      <p:sp>
        <p:nvSpPr>
          <p:cNvPr id="5" name="Rectángulo 4"/>
          <p:cNvSpPr/>
          <p:nvPr/>
        </p:nvSpPr>
        <p:spPr>
          <a:xfrm>
            <a:off x="264805" y="6021288"/>
            <a:ext cx="3259123"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2060"/>
            </a:solidFill>
          </a:ln>
        </p:spPr>
        <p:txBody>
          <a:bodyPr wrap="square" lIns="91440" tIns="45720" rIns="91440" bIns="45720">
            <a:spAutoFit/>
          </a:bodyPr>
          <a:lstStyle/>
          <a:p>
            <a:pPr algn="ctr"/>
            <a:r>
              <a:rPr lang="es-ES" sz="3200" b="0" cap="none" spc="0" dirty="0" smtClean="0">
                <a:ln w="0"/>
                <a:solidFill>
                  <a:srgbClr val="002060"/>
                </a:solidFill>
                <a:effectLst>
                  <a:outerShdw blurRad="38100" dist="25400" dir="5400000" algn="ctr" rotWithShape="0">
                    <a:srgbClr val="6E747A">
                      <a:alpha val="43000"/>
                    </a:srgbClr>
                  </a:outerShdw>
                </a:effectLst>
              </a:rPr>
              <a:t>SABER</a:t>
            </a:r>
            <a:endParaRPr lang="es-ES" sz="3200" b="0" cap="none" spc="0" dirty="0">
              <a:ln w="0"/>
              <a:solidFill>
                <a:srgbClr val="002060"/>
              </a:solidFill>
              <a:effectLst>
                <a:outerShdw blurRad="38100" dist="25400" dir="5400000" algn="ctr" rotWithShape="0">
                  <a:srgbClr val="6E747A">
                    <a:alpha val="43000"/>
                  </a:srgbClr>
                </a:outerShdw>
              </a:effectLst>
            </a:endParaRPr>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5536" y="2780928"/>
            <a:ext cx="3168352" cy="2677656"/>
          </a:xfrm>
          <a:prstGeom prst="rect">
            <a:avLst/>
          </a:prstGeom>
        </p:spPr>
        <p:txBody>
          <a:bodyPr wrap="square">
            <a:spAutoFit/>
          </a:bodyPr>
          <a:lstStyle/>
          <a:p>
            <a:pPr algn="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cosas útiles e importantes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 hacer,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desde el punto de vista humano, para convertirse en un buen salesiano cooperador?</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
        <p:nvSpPr>
          <p:cNvPr id="7" name="Rettangolo 6"/>
          <p:cNvSpPr/>
          <p:nvPr/>
        </p:nvSpPr>
        <p:spPr>
          <a:xfrm>
            <a:off x="3707904" y="1399527"/>
            <a:ext cx="5256584" cy="4909036"/>
          </a:xfrm>
          <a:prstGeom prst="rect">
            <a:avLst/>
          </a:prstGeom>
        </p:spPr>
        <p:txBody>
          <a:bodyPr wrap="square">
            <a:spAutoFit/>
          </a:bodyPr>
          <a:lstStyle/>
          <a:p>
            <a:pPr marL="285750" indent="-285750">
              <a:spcBef>
                <a:spcPts val="300"/>
              </a:spcBef>
              <a:spcAft>
                <a:spcPts val="300"/>
              </a:spcAft>
              <a:buFont typeface="Wingdings" pitchFamily="2" charset="2"/>
              <a:buChar char="Ø"/>
              <a:defRPr/>
            </a:pP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desarrollar las propias dotes y capacidades humanas y laborales, y capacitarse cada vez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mejor desde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el punto de vista profesional;</a:t>
            </a:r>
          </a:p>
          <a:p>
            <a:pPr marL="285750" indent="-285750">
              <a:spcBef>
                <a:spcPts val="300"/>
              </a:spcBef>
              <a:spcAft>
                <a:spcPts val="300"/>
              </a:spcAft>
              <a:buFont typeface="Wingdings" pitchFamily="2" charset="2"/>
              <a:buChar char="Ø"/>
              <a:defRPr/>
            </a:pP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emplear y desarrollar todas aquellas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habilidades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que pueden hacer más eficaz la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experiencia apostólica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personal y el compromiso social;</a:t>
            </a:r>
          </a:p>
          <a:p>
            <a:pPr marL="285750" indent="-285750">
              <a:spcBef>
                <a:spcPts val="300"/>
              </a:spcBef>
              <a:spcAft>
                <a:spcPts val="300"/>
              </a:spcAft>
              <a:buFont typeface="Wingdings" pitchFamily="2" charset="2"/>
              <a:buChar char="Ø"/>
              <a:defRPr/>
            </a:pP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adquirir diversas aptitudes en el uso de los medios y de las tecnologías de comunicación,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en un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grado proporcionado a las propias capacidades y necesidades;</a:t>
            </a:r>
          </a:p>
          <a:p>
            <a:pPr marL="285750" indent="-285750">
              <a:spcBef>
                <a:spcPts val="300"/>
              </a:spcBef>
              <a:spcAft>
                <a:spcPts val="300"/>
              </a:spcAft>
              <a:buFont typeface="Wingdings" pitchFamily="2" charset="2"/>
              <a:buChar char="Ø"/>
              <a:defRPr/>
            </a:pP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aprender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 trabajar mediante proyectos para construir el propio programa de vida y la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realidad del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propio Centro y de la Asociación, y hacer así más incisiva y eficaz también la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propia acción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apostólica;</a:t>
            </a:r>
          </a:p>
          <a:p>
            <a:pPr marL="285750" indent="-285750">
              <a:spcBef>
                <a:spcPts val="300"/>
              </a:spcBef>
              <a:spcAft>
                <a:spcPts val="300"/>
              </a:spcAft>
              <a:buFont typeface="Wingdings" pitchFamily="2" charset="2"/>
              <a:buChar char="Ø"/>
              <a:defRPr/>
            </a:pP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proyectar espacios y dinámicas de grupo conducentes a la estima recíproca, a la capacidad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descubrir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las dotes y las virtudes de los compañeros de viaje;</a:t>
            </a:r>
          </a:p>
          <a:p>
            <a:pPr marL="285750" indent="-285750">
              <a:spcBef>
                <a:spcPts val="300"/>
              </a:spcBef>
              <a:spcAft>
                <a:spcPts val="300"/>
              </a:spcAft>
              <a:buFont typeface="Wingdings" pitchFamily="2" charset="2"/>
              <a:buChar char="Ø"/>
              <a:defRPr/>
            </a:pP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desarrollar y poner en práctica medios y </a:t>
            </a:r>
            <a:r>
              <a:rPr lang="es-ES" sz="1600" spc="-15"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técnicas </a:t>
            </a:r>
            <a:r>
              <a:rPr lang="es-ES" sz="1600" spc="-15"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que ayuden a relacionarse con las personas.</a:t>
            </a:r>
            <a:endParaRPr lang="it-IT" sz="1600" dirty="0">
              <a:solidFill>
                <a:srgbClr val="002060"/>
              </a:solidFill>
              <a:latin typeface="Berlin Sans FB" panose="020E0602020502020306" pitchFamily="34" charset="0"/>
            </a:endParaRPr>
          </a:p>
        </p:txBody>
      </p:sp>
      <p:sp>
        <p:nvSpPr>
          <p:cNvPr id="6" name="Rectángulo 5"/>
          <p:cNvSpPr/>
          <p:nvPr/>
        </p:nvSpPr>
        <p:spPr>
          <a:xfrm>
            <a:off x="206489" y="6021288"/>
            <a:ext cx="3384376"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2060"/>
            </a:solidFill>
          </a:ln>
        </p:spPr>
        <p:txBody>
          <a:bodyPr wrap="square" lIns="91440" tIns="45720" rIns="91440" bIns="45720">
            <a:spAutoFit/>
          </a:bodyPr>
          <a:lstStyle/>
          <a:p>
            <a:pPr algn="ctr"/>
            <a:r>
              <a:rPr lang="es-ES" sz="3200" dirty="0" smtClean="0">
                <a:ln w="0"/>
                <a:solidFill>
                  <a:srgbClr val="002060"/>
                </a:solidFill>
                <a:effectLst>
                  <a:outerShdw blurRad="38100" dist="25400" dir="5400000" algn="ctr" rotWithShape="0">
                    <a:srgbClr val="6E747A">
                      <a:alpha val="43000"/>
                    </a:srgbClr>
                  </a:outerShdw>
                </a:effectLst>
              </a:rPr>
              <a:t>SABER HACER</a:t>
            </a:r>
            <a:endParaRPr lang="es-ES" sz="3200" b="0" cap="none" spc="0" dirty="0">
              <a:ln w="0"/>
              <a:solidFill>
                <a:srgbClr val="002060"/>
              </a:solidFill>
              <a:effectLst>
                <a:outerShdw blurRad="38100" dist="25400" dir="5400000" algn="ctr" rotWithShape="0">
                  <a:srgbClr val="6E747A">
                    <a:alpha val="43000"/>
                  </a:srgbClr>
                </a:outerShdw>
              </a:effectLst>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274638"/>
            <a:ext cx="8077200" cy="1143000"/>
          </a:xfrm>
        </p:spPr>
        <p:txBody>
          <a:bodyPr/>
          <a:lstStyle/>
          <a:p>
            <a:r>
              <a:rPr lang="it-IT" sz="2800" b="1" cap="all" dirty="0">
                <a:ln>
                  <a:solidFill>
                    <a:srgbClr val="C0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ORIENTACIONES E INDICACIONES PARA LA FORMACIÓN DEL SALESIANO </a:t>
            </a:r>
            <a:r>
              <a:rPr lang="it-IT" sz="2800" b="1" cap="all" dirty="0" smtClean="0">
                <a:ln>
                  <a:solidFill>
                    <a:srgbClr val="C0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COOPERADOR</a:t>
            </a:r>
            <a:endParaRPr lang="es-ES" dirty="0"/>
          </a:p>
        </p:txBody>
      </p:sp>
      <p:sp>
        <p:nvSpPr>
          <p:cNvPr id="3" name="Marcador de contenido 2"/>
          <p:cNvSpPr>
            <a:spLocks noGrp="1"/>
          </p:cNvSpPr>
          <p:nvPr>
            <p:ph sz="half" idx="1"/>
          </p:nvPr>
        </p:nvSpPr>
        <p:spPr>
          <a:xfrm>
            <a:off x="685800" y="1600200"/>
            <a:ext cx="6406480" cy="5069160"/>
          </a:xfrm>
        </p:spPr>
        <p:txBody>
          <a:bodyPr/>
          <a:lstStyle/>
          <a:p>
            <a:r>
              <a:rPr lang="it-IT" sz="2000" dirty="0">
                <a:solidFill>
                  <a:srgbClr val="008000"/>
                </a:solidFill>
                <a:latin typeface="Berlin Sans FB" panose="020E0602020502020306" pitchFamily="34" charset="0"/>
              </a:rPr>
              <a:t>INTRODUCCIÓN</a:t>
            </a:r>
            <a:endParaRPr lang="es-ES" sz="2000" dirty="0">
              <a:solidFill>
                <a:srgbClr val="008000"/>
              </a:solidFill>
              <a:latin typeface="Berlin Sans FB" panose="020E0602020502020306" pitchFamily="34" charset="0"/>
            </a:endParaRPr>
          </a:p>
          <a:p>
            <a:r>
              <a:rPr lang="es-ES" sz="2000" dirty="0" smtClean="0">
                <a:solidFill>
                  <a:srgbClr val="008000"/>
                </a:solidFill>
                <a:latin typeface="Berlin Sans FB" panose="020E0602020502020306" pitchFamily="34" charset="0"/>
              </a:rPr>
              <a:t>1</a:t>
            </a:r>
            <a:r>
              <a:rPr lang="es-ES" sz="2000" dirty="0">
                <a:solidFill>
                  <a:srgbClr val="008000"/>
                </a:solidFill>
                <a:latin typeface="Berlin Sans FB" panose="020E0602020502020306" pitchFamily="34" charset="0"/>
              </a:rPr>
              <a:t>. DIMENSIONES Y PILARES</a:t>
            </a:r>
          </a:p>
          <a:p>
            <a:r>
              <a:rPr lang="es-ES" sz="2000" dirty="0" smtClean="0">
                <a:solidFill>
                  <a:srgbClr val="008000"/>
                </a:solidFill>
                <a:latin typeface="Berlin Sans FB" panose="020E0602020502020306" pitchFamily="34" charset="0"/>
              </a:rPr>
              <a:t>2</a:t>
            </a:r>
            <a:r>
              <a:rPr lang="es-ES" sz="2000" dirty="0">
                <a:solidFill>
                  <a:srgbClr val="008000"/>
                </a:solidFill>
                <a:latin typeface="Berlin Sans FB" panose="020E0602020502020306" pitchFamily="34" charset="0"/>
              </a:rPr>
              <a:t>. MOMENTOS MEDIOS Y RECURSOS HUMANOS</a:t>
            </a:r>
          </a:p>
          <a:p>
            <a:r>
              <a:rPr lang="es-ES" sz="2000" dirty="0" smtClean="0">
                <a:solidFill>
                  <a:srgbClr val="008000"/>
                </a:solidFill>
                <a:latin typeface="Berlin Sans FB" panose="020E0602020502020306" pitchFamily="34" charset="0"/>
              </a:rPr>
              <a:t>3. FASES </a:t>
            </a:r>
            <a:r>
              <a:rPr lang="es-ES" sz="2000" dirty="0">
                <a:solidFill>
                  <a:srgbClr val="008000"/>
                </a:solidFill>
                <a:latin typeface="Berlin Sans FB" panose="020E0602020502020306" pitchFamily="34" charset="0"/>
              </a:rPr>
              <a:t>DE LA FORMACIÓN</a:t>
            </a:r>
          </a:p>
          <a:p>
            <a:pPr lvl="1"/>
            <a:r>
              <a:rPr lang="es-ES" sz="2000" dirty="0">
                <a:solidFill>
                  <a:srgbClr val="008000"/>
                </a:solidFill>
                <a:latin typeface="Berlin Sans FB" panose="020E0602020502020306" pitchFamily="34" charset="0"/>
              </a:rPr>
              <a:t>3.1</a:t>
            </a:r>
            <a:r>
              <a:rPr lang="es-ES" sz="2000" dirty="0" smtClean="0">
                <a:solidFill>
                  <a:srgbClr val="008000"/>
                </a:solidFill>
                <a:latin typeface="Berlin Sans FB" panose="020E0602020502020306" pitchFamily="34" charset="0"/>
              </a:rPr>
              <a:t>. </a:t>
            </a:r>
            <a:r>
              <a:rPr lang="es-ES" sz="2000" dirty="0">
                <a:solidFill>
                  <a:srgbClr val="008000"/>
                </a:solidFill>
                <a:latin typeface="Berlin Sans FB" panose="020E0602020502020306" pitchFamily="34" charset="0"/>
              </a:rPr>
              <a:t>LA FORMACION INICIAL</a:t>
            </a:r>
          </a:p>
          <a:p>
            <a:pPr lvl="1"/>
            <a:r>
              <a:rPr lang="es-ES" sz="2000" dirty="0">
                <a:solidFill>
                  <a:srgbClr val="008000"/>
                </a:solidFill>
                <a:latin typeface="Berlin Sans FB" panose="020E0602020502020306" pitchFamily="34" charset="0"/>
              </a:rPr>
              <a:t>3.2. LA FORMACION PERMANENTE</a:t>
            </a:r>
          </a:p>
          <a:p>
            <a:r>
              <a:rPr lang="es-ES" sz="2000" dirty="0" smtClean="0">
                <a:solidFill>
                  <a:srgbClr val="008000"/>
                </a:solidFill>
                <a:latin typeface="Berlin Sans FB" panose="020E0602020502020306" pitchFamily="34" charset="0"/>
              </a:rPr>
              <a:t>4. LA </a:t>
            </a:r>
            <a:r>
              <a:rPr lang="es-ES" sz="2000" dirty="0">
                <a:solidFill>
                  <a:srgbClr val="008000"/>
                </a:solidFill>
                <a:latin typeface="Berlin Sans FB" panose="020E0602020502020306" pitchFamily="34" charset="0"/>
              </a:rPr>
              <a:t>FORMACION AL </a:t>
            </a:r>
            <a:r>
              <a:rPr lang="es-ES" sz="2000" dirty="0" smtClean="0">
                <a:solidFill>
                  <a:srgbClr val="008000"/>
                </a:solidFill>
                <a:latin typeface="Berlin Sans FB" panose="020E0602020502020306" pitchFamily="34" charset="0"/>
              </a:rPr>
              <a:t>SERVICIO</a:t>
            </a:r>
            <a:endParaRPr lang="es-ES" sz="2000" dirty="0">
              <a:solidFill>
                <a:srgbClr val="008000"/>
              </a:solidFill>
              <a:latin typeface="Berlin Sans FB" panose="020E0602020502020306" pitchFamily="34" charset="0"/>
            </a:endParaRPr>
          </a:p>
          <a:p>
            <a:r>
              <a:rPr lang="es-ES" sz="2000" dirty="0" smtClean="0">
                <a:solidFill>
                  <a:srgbClr val="008000"/>
                </a:solidFill>
                <a:latin typeface="Berlin Sans FB" panose="020E0602020502020306" pitchFamily="34" charset="0"/>
              </a:rPr>
              <a:t>5. LA </a:t>
            </a:r>
            <a:r>
              <a:rPr lang="es-ES" sz="2000" dirty="0">
                <a:solidFill>
                  <a:srgbClr val="008000"/>
                </a:solidFill>
                <a:latin typeface="Berlin Sans FB" panose="020E0602020502020306" pitchFamily="34" charset="0"/>
              </a:rPr>
              <a:t>FORMACIÓN DEL FORMADOR</a:t>
            </a:r>
          </a:p>
          <a:p>
            <a:r>
              <a:rPr lang="es-ES" sz="2000" dirty="0">
                <a:solidFill>
                  <a:srgbClr val="008000"/>
                </a:solidFill>
                <a:latin typeface="Berlin Sans FB" panose="020E0602020502020306" pitchFamily="34" charset="0"/>
              </a:rPr>
              <a:t>CONCLUSIONES</a:t>
            </a:r>
          </a:p>
          <a:p>
            <a:r>
              <a:rPr lang="es-ES" sz="2000" dirty="0">
                <a:solidFill>
                  <a:srgbClr val="008000"/>
                </a:solidFill>
                <a:latin typeface="Berlin Sans FB" panose="020E0602020502020306" pitchFamily="34" charset="0"/>
              </a:rPr>
              <a:t>ANEXOS</a:t>
            </a:r>
          </a:p>
          <a:p>
            <a:pPr lvl="1"/>
            <a:r>
              <a:rPr lang="es-ES" sz="2000" dirty="0">
                <a:solidFill>
                  <a:srgbClr val="008000"/>
                </a:solidFill>
                <a:latin typeface="Berlin Sans FB" panose="020E0602020502020306" pitchFamily="34" charset="0"/>
              </a:rPr>
              <a:t>Contenidos de la formación inicial</a:t>
            </a:r>
          </a:p>
          <a:p>
            <a:pPr lvl="1"/>
            <a:r>
              <a:rPr lang="es-ES" sz="2000" dirty="0">
                <a:solidFill>
                  <a:srgbClr val="008000"/>
                </a:solidFill>
                <a:latin typeface="Berlin Sans FB" panose="020E0602020502020306" pitchFamily="34" charset="0"/>
              </a:rPr>
              <a:t>Carpeta del acompañamiento del aspirante</a:t>
            </a:r>
          </a:p>
          <a:p>
            <a:pPr lvl="1"/>
            <a:r>
              <a:rPr lang="es-ES" sz="2000" dirty="0">
                <a:solidFill>
                  <a:srgbClr val="008000"/>
                </a:solidFill>
                <a:latin typeface="Berlin Sans FB" panose="020E0602020502020306" pitchFamily="34" charset="0"/>
              </a:rPr>
              <a:t>Subsidio para hacer el proyecto personal de </a:t>
            </a:r>
            <a:r>
              <a:rPr lang="es-ES" sz="2000" dirty="0" smtClean="0">
                <a:solidFill>
                  <a:srgbClr val="008000"/>
                </a:solidFill>
                <a:latin typeface="Berlin Sans FB" panose="020E0602020502020306" pitchFamily="34" charset="0"/>
              </a:rPr>
              <a:t>vida</a:t>
            </a:r>
            <a:endParaRPr lang="es-ES" sz="2000" dirty="0">
              <a:solidFill>
                <a:srgbClr val="008000"/>
              </a:solidFill>
              <a:latin typeface="Berlin Sans FB" panose="020E0602020502020306" pitchFamily="34" charset="0"/>
            </a:endParaRPr>
          </a:p>
        </p:txBody>
      </p:sp>
      <p:graphicFrame>
        <p:nvGraphicFramePr>
          <p:cNvPr id="6" name="Diagramma 4"/>
          <p:cNvGraphicFramePr>
            <a:graphicFrameLocks noGrp="1"/>
          </p:cNvGraphicFramePr>
          <p:nvPr>
            <p:ph sz="half" idx="2"/>
            <p:extLst>
              <p:ext uri="{D42A27DB-BD31-4B8C-83A1-F6EECF244321}">
                <p14:modId xmlns:p14="http://schemas.microsoft.com/office/powerpoint/2010/main" val="1646107604"/>
              </p:ext>
            </p:extLst>
          </p:nvPr>
        </p:nvGraphicFramePr>
        <p:xfrm>
          <a:off x="5133528" y="1988840"/>
          <a:ext cx="4191000" cy="420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188787"/>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860" y="3109157"/>
            <a:ext cx="3272020" cy="2677656"/>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valores, motivaciones, actitudes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 tiene que madurar, desde el punto de vista humano, el salesiano cooperador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ser</a:t>
            </a:r>
            <a:r>
              <a:rPr lang="it-IT" sz="2400" i="1" dirty="0">
                <a:solidFill>
                  <a:srgbClr val="0070C0"/>
                </a:solidFill>
                <a:effectLst>
                  <a:outerShdw blurRad="38100" dist="38100" dir="2700000" algn="tl">
                    <a:srgbClr val="000000">
                      <a:alpha val="43137"/>
                    </a:srgbClr>
                  </a:outerShdw>
                </a:effectLst>
                <a:latin typeface="Berlin Sans FB" pitchFamily="34" charset="0"/>
              </a:rPr>
              <a:t>?</a:t>
            </a:r>
          </a:p>
        </p:txBody>
      </p:sp>
      <p:sp>
        <p:nvSpPr>
          <p:cNvPr id="3" name="Rettangolo 2"/>
          <p:cNvSpPr/>
          <p:nvPr/>
        </p:nvSpPr>
        <p:spPr>
          <a:xfrm>
            <a:off x="3635896" y="1477315"/>
            <a:ext cx="5328592" cy="5031186"/>
          </a:xfrm>
          <a:prstGeom prst="rect">
            <a:avLst/>
          </a:prstGeom>
        </p:spPr>
        <p:txBody>
          <a:bodyPr wrap="square">
            <a:spAutoFit/>
          </a:bodyPr>
          <a:lstStyle/>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abrirse a los valores más altos, como el respeto a la justicia, la sinceridad, la bondad,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la firmeza </a:t>
            </a: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de ánimo, la lealtad, la coherencia;</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desarrollar algunas actitudes fundamentales que muestran la centralidad de la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personal</a:t>
            </a: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valorar todas las posibilidades de desarrollar la capacidad de conocerse a sí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mismos;</a:t>
            </a:r>
            <a:endPar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endParaRP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alentar y cultivar la generosidad y la disponibilidad al don de sí mismo y a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la </a:t>
            </a:r>
            <a:r>
              <a:rPr lang="es-ES" sz="1600" spc="-15" dirty="0" err="1"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autotrascendencia</a:t>
            </a: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 </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educar y educarse en el sentido de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paternidad / maternidad</a:t>
            </a: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 también espiritual;</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madurar el equilibrio afectivo, el valor y la capacidad de hacer opciones duraderas y estables;</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crecer en el sentido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cívico;</a:t>
            </a:r>
            <a:endPar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endParaRP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saber estar disponibles al cambio, con capacidad de confrontarse con las situaciones </a:t>
            </a:r>
            <a:r>
              <a:rPr lang="es-ES"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nuevas que </a:t>
            </a: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presentan la sociedad y la Iglesia;</a:t>
            </a:r>
          </a:p>
          <a:p>
            <a:pPr marL="180000" indent="-216000">
              <a:lnSpc>
                <a:spcPct val="106000"/>
              </a:lnSpc>
              <a:spcBef>
                <a:spcPts val="0"/>
              </a:spcBef>
              <a:spcAft>
                <a:spcPts val="0"/>
              </a:spcAft>
              <a:buFont typeface="Wingdings" pitchFamily="2" charset="2"/>
              <a:buChar char="Ø"/>
              <a:defRPr/>
            </a:pPr>
            <a:r>
              <a:rPr lang="es-ES" sz="1600" spc="-15"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asumir gradualmente la disposición para la autoformación y el cuidado de sí.</a:t>
            </a:r>
            <a:r>
              <a:rPr lang="it-IT" sz="1600" spc="-15" dirty="0" smtClean="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rPr>
              <a:t>.</a:t>
            </a:r>
            <a:endParaRPr lang="it-IT" sz="1600" dirty="0">
              <a:solidFill>
                <a:schemeClr val="accent1">
                  <a:lumMod val="50000"/>
                </a:schemeClr>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9" name="Rettangolo arrotondato 8"/>
          <p:cNvSpPr/>
          <p:nvPr/>
        </p:nvSpPr>
        <p:spPr>
          <a:xfrm>
            <a:off x="-252215" y="827808"/>
            <a:ext cx="4540681" cy="1601715"/>
          </a:xfrm>
          <a:prstGeom prst="roundRect">
            <a:avLst/>
          </a:prstGeom>
          <a:solidFill>
            <a:schemeClr val="bg2"/>
          </a:solid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OBJETIVO FUNDAMENTAL</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LA MADUREZ COMO PERSONA</a:t>
            </a:r>
            <a:endParaRPr lang="it-IT" sz="2400" dirty="0">
              <a:solidFill>
                <a:srgbClr val="C0000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(intelectual, psicologica, afectiva, social, moral, capacidad de relación, espiritual...) </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
        <p:nvSpPr>
          <p:cNvPr id="6" name="Rectángulo 5"/>
          <p:cNvSpPr/>
          <p:nvPr/>
        </p:nvSpPr>
        <p:spPr>
          <a:xfrm>
            <a:off x="219860" y="5927058"/>
            <a:ext cx="327202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2060"/>
            </a:solidFill>
          </a:ln>
        </p:spPr>
        <p:txBody>
          <a:bodyPr wrap="square" lIns="91440" tIns="45720" rIns="91440" bIns="45720">
            <a:spAutoFit/>
          </a:bodyPr>
          <a:lstStyle/>
          <a:p>
            <a:pPr algn="ctr"/>
            <a:r>
              <a:rPr lang="es-ES" sz="3200" dirty="0" smtClean="0">
                <a:ln w="0"/>
                <a:solidFill>
                  <a:srgbClr val="002060"/>
                </a:solidFill>
                <a:effectLst>
                  <a:outerShdw blurRad="38100" dist="25400" dir="5400000" algn="ctr" rotWithShape="0">
                    <a:srgbClr val="6E747A">
                      <a:alpha val="43000"/>
                    </a:srgbClr>
                  </a:outerShdw>
                </a:effectLst>
              </a:rPr>
              <a:t>SABER SER</a:t>
            </a:r>
            <a:endParaRPr lang="es-ES" sz="3200" b="0" cap="none" spc="0" dirty="0">
              <a:ln w="0"/>
              <a:solidFill>
                <a:srgbClr val="002060"/>
              </a:solidFill>
              <a:effectLst>
                <a:outerShdw blurRad="38100" dist="25400" dir="5400000" algn="ctr" rotWithShape="0">
                  <a:srgbClr val="6E747A">
                    <a:alpha val="43000"/>
                  </a:srgbClr>
                </a:outerShdw>
              </a:effectLst>
            </a:endParaRPr>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38125" y="2565400"/>
            <a:ext cx="3690933" cy="3062377"/>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actitudes o virtudes tiene que madurar el salesiano cooperador, desde el punto de vista humano,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caminar en comunión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con sus compañeros de viaje y tener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buenas relaciones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 </a:t>
            </a:r>
            <a:endParaRPr lang="it-IT" sz="2500" i="1" dirty="0">
              <a:effectLst>
                <a:outerShdw blurRad="38100" dist="38100" dir="2700000" algn="tl">
                  <a:srgbClr val="000000">
                    <a:alpha val="43137"/>
                  </a:srgbClr>
                </a:outerShdw>
              </a:effectLst>
              <a:latin typeface="Berlin Sans FB" pitchFamily="34" charset="0"/>
            </a:endParaRPr>
          </a:p>
        </p:txBody>
      </p:sp>
      <p:sp>
        <p:nvSpPr>
          <p:cNvPr id="24579" name="Rettangolo 2"/>
          <p:cNvSpPr>
            <a:spLocks noChangeArrowheads="1"/>
          </p:cNvSpPr>
          <p:nvPr/>
        </p:nvSpPr>
        <p:spPr bwMode="auto">
          <a:xfrm>
            <a:off x="4064620" y="1842393"/>
            <a:ext cx="5106992" cy="4278094"/>
          </a:xfrm>
          <a:prstGeom prst="rect">
            <a:avLst/>
          </a:prstGeom>
          <a:noFill/>
          <a:ln w="9525">
            <a:noFill/>
            <a:miter lim="800000"/>
            <a:headEnd/>
            <a:tailEnd/>
          </a:ln>
        </p:spPr>
        <p:txBody>
          <a:bodyPr wrap="square">
            <a:spAutoFit/>
          </a:bodyPr>
          <a:lstStyle/>
          <a:p>
            <a:pPr marL="216000" indent="-216000">
              <a:buFont typeface="Wingdings" pitchFamily="2" charset="2"/>
              <a:buChar char="Ø"/>
            </a:pPr>
            <a:r>
              <a:rPr lang="es-ES" sz="1600" dirty="0">
                <a:solidFill>
                  <a:srgbClr val="002060"/>
                </a:solidFill>
                <a:latin typeface="Berlin Sans FB" pitchFamily="34" charset="0"/>
              </a:rPr>
              <a:t>crecer en la concordia y en la inclinación a vivir genuinamente el amor</a:t>
            </a:r>
            <a:r>
              <a:rPr lang="es-ES" sz="1600" dirty="0" smtClean="0">
                <a:solidFill>
                  <a:srgbClr val="002060"/>
                </a:solidFill>
                <a:latin typeface="Berlin Sans FB" pitchFamily="34" charset="0"/>
              </a:rPr>
              <a:t>;</a:t>
            </a:r>
          </a:p>
          <a:p>
            <a:pPr marL="216000" indent="-216000">
              <a:buFont typeface="Wingdings" pitchFamily="2" charset="2"/>
              <a:buChar char="Ø"/>
            </a:pPr>
            <a:r>
              <a:rPr lang="es-ES" sz="1600" dirty="0">
                <a:solidFill>
                  <a:srgbClr val="002060"/>
                </a:solidFill>
                <a:latin typeface="Berlin Sans FB" pitchFamily="34" charset="0"/>
              </a:rPr>
              <a:t>desarrollar el sentido y significado profundo de la amistad;</a:t>
            </a:r>
          </a:p>
          <a:p>
            <a:pPr marL="216000" indent="-216000">
              <a:buFont typeface="Wingdings" pitchFamily="2" charset="2"/>
              <a:buChar char="Ø"/>
            </a:pPr>
            <a:r>
              <a:rPr lang="es-ES" sz="1600" dirty="0">
                <a:solidFill>
                  <a:srgbClr val="002060"/>
                </a:solidFill>
                <a:latin typeface="Berlin Sans FB" pitchFamily="34" charset="0"/>
              </a:rPr>
              <a:t>crecer en la capacidad relacional, tomando conciencia de los eventuales aislamientos </a:t>
            </a:r>
            <a:r>
              <a:rPr lang="es-ES" sz="1600" dirty="0" smtClean="0">
                <a:solidFill>
                  <a:srgbClr val="002060"/>
                </a:solidFill>
                <a:latin typeface="Berlin Sans FB" pitchFamily="34" charset="0"/>
              </a:rPr>
              <a:t>y actitudes </a:t>
            </a:r>
            <a:r>
              <a:rPr lang="es-ES" sz="1600" dirty="0">
                <a:solidFill>
                  <a:srgbClr val="002060"/>
                </a:solidFill>
                <a:latin typeface="Berlin Sans FB" pitchFamily="34" charset="0"/>
              </a:rPr>
              <a:t>egocéntricas que uno pueda tener;</a:t>
            </a:r>
          </a:p>
          <a:p>
            <a:pPr marL="216000" indent="-216000">
              <a:buFont typeface="Wingdings" pitchFamily="2" charset="2"/>
              <a:buChar char="Ø"/>
            </a:pPr>
            <a:r>
              <a:rPr lang="es-ES" sz="1600" dirty="0">
                <a:solidFill>
                  <a:srgbClr val="002060"/>
                </a:solidFill>
                <a:latin typeface="Berlin Sans FB" pitchFamily="34" charset="0"/>
              </a:rPr>
              <a:t>aceptar y apreciar las razones de los demás, madurando actitudes de apertura, confianza </a:t>
            </a:r>
            <a:r>
              <a:rPr lang="es-ES" sz="1600" dirty="0" smtClean="0">
                <a:solidFill>
                  <a:srgbClr val="002060"/>
                </a:solidFill>
                <a:latin typeface="Berlin Sans FB" pitchFamily="34" charset="0"/>
              </a:rPr>
              <a:t>y estima </a:t>
            </a:r>
            <a:r>
              <a:rPr lang="es-ES" sz="1600" dirty="0">
                <a:solidFill>
                  <a:srgbClr val="002060"/>
                </a:solidFill>
                <a:latin typeface="Berlin Sans FB" pitchFamily="34" charset="0"/>
              </a:rPr>
              <a:t>recíproca, y creciendo en la capacidad de resolver conflictos y de realizar </a:t>
            </a:r>
            <a:r>
              <a:rPr lang="es-ES" sz="1600" dirty="0" smtClean="0">
                <a:solidFill>
                  <a:srgbClr val="002060"/>
                </a:solidFill>
                <a:latin typeface="Berlin Sans FB" pitchFamily="34" charset="0"/>
              </a:rPr>
              <a:t>careos constructivos</a:t>
            </a:r>
            <a:r>
              <a:rPr lang="es-ES" sz="1600" dirty="0">
                <a:solidFill>
                  <a:srgbClr val="002060"/>
                </a:solidFill>
                <a:latin typeface="Berlin Sans FB" pitchFamily="34" charset="0"/>
              </a:rPr>
              <a:t>;</a:t>
            </a:r>
          </a:p>
          <a:p>
            <a:pPr marL="216000" indent="-216000">
              <a:buFont typeface="Wingdings" pitchFamily="2" charset="2"/>
              <a:buChar char="Ø"/>
            </a:pPr>
            <a:r>
              <a:rPr lang="es-ES" sz="1600" dirty="0">
                <a:solidFill>
                  <a:srgbClr val="002060"/>
                </a:solidFill>
                <a:latin typeface="Berlin Sans FB" pitchFamily="34" charset="0"/>
              </a:rPr>
              <a:t>saber experimentar la alegría de trabajar juntos;</a:t>
            </a:r>
          </a:p>
          <a:p>
            <a:pPr marL="216000" indent="-216000">
              <a:buFont typeface="Wingdings" pitchFamily="2" charset="2"/>
              <a:buChar char="Ø"/>
            </a:pPr>
            <a:r>
              <a:rPr lang="es-ES" sz="1600" dirty="0">
                <a:solidFill>
                  <a:srgbClr val="002060"/>
                </a:solidFill>
                <a:latin typeface="Berlin Sans FB" pitchFamily="34" charset="0"/>
              </a:rPr>
              <a:t>concretar dinámicas aptas para mejorar el carácter, tomar conciencia de los propios </a:t>
            </a:r>
            <a:r>
              <a:rPr lang="es-ES" sz="1600" dirty="0" smtClean="0">
                <a:solidFill>
                  <a:srgbClr val="002060"/>
                </a:solidFill>
                <a:latin typeface="Berlin Sans FB" pitchFamily="34" charset="0"/>
              </a:rPr>
              <a:t>defectos a </a:t>
            </a:r>
            <a:r>
              <a:rPr lang="es-ES" sz="1600" dirty="0">
                <a:solidFill>
                  <a:srgbClr val="002060"/>
                </a:solidFill>
                <a:latin typeface="Berlin Sans FB" pitchFamily="34" charset="0"/>
              </a:rPr>
              <a:t>fin de proponerse metas de crecimiento graduales y posibles;</a:t>
            </a:r>
          </a:p>
          <a:p>
            <a:pPr marL="216000" indent="-216000">
              <a:buFont typeface="Wingdings" pitchFamily="2" charset="2"/>
              <a:buChar char="Ø"/>
            </a:pPr>
            <a:r>
              <a:rPr lang="es-ES" sz="1600" dirty="0">
                <a:solidFill>
                  <a:srgbClr val="002060"/>
                </a:solidFill>
                <a:latin typeface="Berlin Sans FB" pitchFamily="34" charset="0"/>
              </a:rPr>
              <a:t>ejercer una participación activa en la vida de la comunidad civil a la que se pertenece.</a:t>
            </a:r>
            <a:endParaRPr lang="it-IT" sz="1600" dirty="0">
              <a:solidFill>
                <a:srgbClr val="002060"/>
              </a:solidFill>
              <a:latin typeface="Berlin Sans FB" pitchFamily="34" charset="0"/>
            </a:endParaRPr>
          </a:p>
        </p:txBody>
      </p:sp>
      <p:sp>
        <p:nvSpPr>
          <p:cNvPr id="6" name="Rectángulo 5"/>
          <p:cNvSpPr/>
          <p:nvPr/>
        </p:nvSpPr>
        <p:spPr>
          <a:xfrm>
            <a:off x="234879" y="5581878"/>
            <a:ext cx="3600400" cy="10772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002060"/>
            </a:solidFill>
          </a:ln>
        </p:spPr>
        <p:txBody>
          <a:bodyPr wrap="square" lIns="91440" tIns="45720" rIns="91440" bIns="45720">
            <a:spAutoFit/>
          </a:bodyPr>
          <a:lstStyle/>
          <a:p>
            <a:pPr algn="ctr"/>
            <a:r>
              <a:rPr lang="es-ES" sz="3200" dirty="0" smtClean="0">
                <a:ln w="0"/>
                <a:solidFill>
                  <a:srgbClr val="002060"/>
                </a:solidFill>
                <a:effectLst>
                  <a:outerShdw blurRad="38100" dist="25400" dir="5400000" algn="ctr" rotWithShape="0">
                    <a:srgbClr val="6E747A">
                      <a:alpha val="43000"/>
                    </a:srgbClr>
                  </a:outerShdw>
                </a:effectLst>
              </a:rPr>
              <a:t>SABER VIVIR EN COMUNION</a:t>
            </a:r>
            <a:endParaRPr lang="es-ES" sz="3200" b="0" cap="none" spc="0" dirty="0">
              <a:ln w="0"/>
              <a:solidFill>
                <a:srgbClr val="002060"/>
              </a:solidFill>
              <a:effectLst>
                <a:outerShdw blurRad="38100" dist="25400" dir="5400000" algn="ctr" rotWithShape="0">
                  <a:srgbClr val="6E747A">
                    <a:alpha val="43000"/>
                  </a:srgbClr>
                </a:outerShdw>
              </a:effectLst>
            </a:endParaRPr>
          </a:p>
        </p:txBody>
      </p:sp>
      <p:pic>
        <p:nvPicPr>
          <p:cNvPr id="7" name="Picture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4879" y="332656"/>
            <a:ext cx="885991" cy="105372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932363" y="2420938"/>
            <a:ext cx="3711575" cy="2800350"/>
          </a:xfrm>
          <a:prstGeom prst="rect">
            <a:avLst/>
          </a:prstGeom>
          <a:noFill/>
          <a:ln w="9525">
            <a:noFill/>
            <a:miter lim="800000"/>
            <a:headEnd/>
            <a:tailEnd/>
          </a:ln>
        </p:spPr>
        <p:txBody>
          <a:bodyPr/>
          <a:lstStyle/>
          <a:p>
            <a:pPr eaLnBrk="1" hangingPunct="1">
              <a:defRPr/>
            </a:pPr>
            <a:r>
              <a:rPr lang="it-IT" sz="4500" dirty="0" smtClean="0">
                <a:solidFill>
                  <a:srgbClr val="0070C0"/>
                </a:solidFill>
                <a:effectLst>
                  <a:outerShdw blurRad="38100" dist="38100" dir="2700000" algn="tl">
                    <a:srgbClr val="000000">
                      <a:alpha val="43137"/>
                    </a:srgbClr>
                  </a:outerShdw>
                </a:effectLst>
                <a:latin typeface="Berlin Sans FB Demi" pitchFamily="34" charset="0"/>
              </a:rPr>
              <a:t>EL CRISTIANO</a:t>
            </a:r>
            <a:endParaRPr lang="it-IT" sz="4500" dirty="0">
              <a:solidFill>
                <a:srgbClr val="0070C0"/>
              </a:solidFill>
              <a:effectLst>
                <a:outerShdw blurRad="38100" dist="38100" dir="2700000" algn="tl">
                  <a:srgbClr val="000000">
                    <a:alpha val="43137"/>
                  </a:srgbClr>
                </a:outerShdw>
              </a:effectLst>
              <a:latin typeface="Berlin Sans FB Demi" pitchFamily="34" charset="0"/>
            </a:endParaRPr>
          </a:p>
        </p:txBody>
      </p:sp>
      <p:pic>
        <p:nvPicPr>
          <p:cNvPr id="25603" name="Picture 7"/>
          <p:cNvPicPr>
            <a:picLocks noChangeAspect="1"/>
          </p:cNvPicPr>
          <p:nvPr/>
        </p:nvPicPr>
        <p:blipFill>
          <a:blip r:embed="rId3"/>
          <a:srcRect/>
          <a:stretch>
            <a:fillRect/>
          </a:stretch>
        </p:blipFill>
        <p:spPr bwMode="auto">
          <a:xfrm rot="20753331" flipH="1">
            <a:off x="107950" y="-3141663"/>
            <a:ext cx="2895600" cy="6861176"/>
          </a:xfrm>
          <a:prstGeom prst="rect">
            <a:avLst/>
          </a:prstGeom>
          <a:noFill/>
          <a:ln w="9525">
            <a:noFill/>
            <a:miter lim="800000"/>
            <a:headEnd/>
            <a:tailEnd/>
          </a:ln>
        </p:spPr>
      </p:pic>
      <p:pic>
        <p:nvPicPr>
          <p:cNvPr id="90116" name="Picture 4" descr="http://oratoriotirano.files.wordpress.com/2010/08/la-lavanda-dei-piedi.jpg"/>
          <p:cNvPicPr>
            <a:picLocks noChangeAspect="1" noChangeArrowheads="1"/>
          </p:cNvPicPr>
          <p:nvPr/>
        </p:nvPicPr>
        <p:blipFill>
          <a:blip r:embed="rId4" cstate="print">
            <a:duotone>
              <a:prstClr val="black"/>
              <a:srgbClr val="D9C3A5">
                <a:tint val="50000"/>
                <a:satMod val="180000"/>
              </a:srgbClr>
            </a:duotone>
          </a:blip>
          <a:srcRect t="12000" b="-501"/>
          <a:stretch>
            <a:fillRect/>
          </a:stretch>
        </p:blipFill>
        <p:spPr bwMode="auto">
          <a:xfrm>
            <a:off x="1571603" y="1571612"/>
            <a:ext cx="3251221" cy="35088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ttangolo 4"/>
          <p:cNvSpPr>
            <a:spLocks noChangeArrowheads="1"/>
          </p:cNvSpPr>
          <p:nvPr/>
        </p:nvSpPr>
        <p:spPr bwMode="auto">
          <a:xfrm>
            <a:off x="4000496" y="1331207"/>
            <a:ext cx="5143504" cy="5262979"/>
          </a:xfrm>
          <a:prstGeom prst="rect">
            <a:avLst/>
          </a:prstGeom>
          <a:noFill/>
          <a:ln w="9525">
            <a:noFill/>
            <a:miter lim="800000"/>
            <a:headEnd/>
            <a:tailEnd/>
          </a:ln>
        </p:spPr>
        <p:txBody>
          <a:bodyPr wrap="square">
            <a:spAutoFit/>
          </a:bodyPr>
          <a:lstStyle/>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reconocer que la identidad cristiana es un factor fundamental de la propia vocación;</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conocer el perfil y los sentimientos de Cristo y las exigencias </a:t>
            </a:r>
            <a:r>
              <a:rPr lang="es-ES" sz="1600" dirty="0" smtClean="0">
                <a:solidFill>
                  <a:srgbClr val="002060"/>
                </a:solidFill>
                <a:latin typeface="Berlin Sans FB" pitchFamily="34" charset="0"/>
                <a:cs typeface="Times New Roman" pitchFamily="18" charset="0"/>
              </a:rPr>
              <a:t>propias </a:t>
            </a:r>
            <a:r>
              <a:rPr lang="es-ES" sz="1600" dirty="0">
                <a:solidFill>
                  <a:srgbClr val="002060"/>
                </a:solidFill>
                <a:latin typeface="Berlin Sans FB" pitchFamily="34" charset="0"/>
                <a:cs typeface="Times New Roman" pitchFamily="18" charset="0"/>
              </a:rPr>
              <a:t>de su seguimiento;</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conocer las historias y las enseñanzas de la Biblia a través de la lectura sapiencial de </a:t>
            </a:r>
            <a:r>
              <a:rPr lang="es-ES" sz="1600" dirty="0" smtClean="0">
                <a:solidFill>
                  <a:srgbClr val="002060"/>
                </a:solidFill>
                <a:latin typeface="Berlin Sans FB" pitchFamily="34" charset="0"/>
                <a:cs typeface="Times New Roman" pitchFamily="18" charset="0"/>
              </a:rPr>
              <a:t>la misma</a:t>
            </a:r>
            <a:r>
              <a:rPr lang="es-ES" sz="1600" dirty="0">
                <a:solidFill>
                  <a:srgbClr val="002060"/>
                </a:solidFill>
                <a:latin typeface="Berlin Sans FB" pitchFamily="34" charset="0"/>
                <a:cs typeface="Times New Roman" pitchFamily="18" charset="0"/>
              </a:rPr>
              <a:t>;</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completar un conocimiento teológico de base, conforme a la capacidad intelectual de cada</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uno, con particular atención:</a:t>
            </a:r>
          </a:p>
          <a:p>
            <a:pPr marL="673200" lvl="1" indent="-216000">
              <a:buFont typeface="Wingdings" pitchFamily="2" charset="2"/>
              <a:buChar char="Ø"/>
            </a:pPr>
            <a:r>
              <a:rPr lang="es-ES" sz="1600" dirty="0" smtClean="0">
                <a:solidFill>
                  <a:srgbClr val="002060"/>
                </a:solidFill>
                <a:latin typeface="Berlin Sans FB" pitchFamily="34" charset="0"/>
                <a:cs typeface="Times New Roman" pitchFamily="18" charset="0"/>
              </a:rPr>
              <a:t>a </a:t>
            </a:r>
            <a:r>
              <a:rPr lang="es-ES" sz="1600" dirty="0">
                <a:solidFill>
                  <a:srgbClr val="002060"/>
                </a:solidFill>
                <a:latin typeface="Berlin Sans FB" pitchFamily="34" charset="0"/>
                <a:cs typeface="Times New Roman" pitchFamily="18" charset="0"/>
              </a:rPr>
              <a:t>las enseñanzas del Papa y del Magisterio de la </a:t>
            </a:r>
            <a:r>
              <a:rPr lang="es-ES" sz="1600" dirty="0" smtClean="0">
                <a:solidFill>
                  <a:srgbClr val="002060"/>
                </a:solidFill>
                <a:latin typeface="Berlin Sans FB" pitchFamily="34" charset="0"/>
                <a:cs typeface="Times New Roman" pitchFamily="18" charset="0"/>
              </a:rPr>
              <a:t>Iglesia;</a:t>
            </a:r>
            <a:endParaRPr lang="es-ES" sz="1600" dirty="0">
              <a:solidFill>
                <a:srgbClr val="002060"/>
              </a:solidFill>
              <a:latin typeface="Berlin Sans FB" pitchFamily="34" charset="0"/>
              <a:cs typeface="Times New Roman" pitchFamily="18" charset="0"/>
            </a:endParaRPr>
          </a:p>
          <a:p>
            <a:pPr marL="673200" lvl="1" indent="-216000">
              <a:buFont typeface="Wingdings" pitchFamily="2" charset="2"/>
              <a:buChar char="Ø"/>
            </a:pPr>
            <a:r>
              <a:rPr lang="es-ES" sz="1600" dirty="0" smtClean="0">
                <a:solidFill>
                  <a:srgbClr val="002060"/>
                </a:solidFill>
                <a:latin typeface="Berlin Sans FB" pitchFamily="34" charset="0"/>
                <a:cs typeface="Times New Roman" pitchFamily="18" charset="0"/>
              </a:rPr>
              <a:t>al </a:t>
            </a:r>
            <a:r>
              <a:rPr lang="es-ES" sz="1600" dirty="0">
                <a:solidFill>
                  <a:srgbClr val="002060"/>
                </a:solidFill>
                <a:latin typeface="Berlin Sans FB" pitchFamily="34" charset="0"/>
                <a:cs typeface="Times New Roman" pitchFamily="18" charset="0"/>
              </a:rPr>
              <a:t>Catecismo de la Iglesia Católica;</a:t>
            </a:r>
          </a:p>
          <a:p>
            <a:pPr marL="673200" lvl="1" indent="-216000">
              <a:buFont typeface="Wingdings" pitchFamily="2" charset="2"/>
              <a:buChar char="Ø"/>
            </a:pPr>
            <a:r>
              <a:rPr lang="es-ES" sz="1600" dirty="0" smtClean="0">
                <a:solidFill>
                  <a:srgbClr val="002060"/>
                </a:solidFill>
                <a:latin typeface="Berlin Sans FB" pitchFamily="34" charset="0"/>
                <a:cs typeface="Times New Roman" pitchFamily="18" charset="0"/>
              </a:rPr>
              <a:t>a </a:t>
            </a:r>
            <a:r>
              <a:rPr lang="es-ES" sz="1600" dirty="0">
                <a:solidFill>
                  <a:srgbClr val="002060"/>
                </a:solidFill>
                <a:latin typeface="Berlin Sans FB" pitchFamily="34" charset="0"/>
                <a:cs typeface="Times New Roman" pitchFamily="18" charset="0"/>
              </a:rPr>
              <a:t>los documentos del Concilio Vaticano II;</a:t>
            </a:r>
          </a:p>
          <a:p>
            <a:pPr marL="673200" lvl="1" indent="-216000">
              <a:buFont typeface="Wingdings" pitchFamily="2" charset="2"/>
              <a:buChar char="Ø"/>
            </a:pPr>
            <a:r>
              <a:rPr lang="es-ES" sz="1600" dirty="0" smtClean="0">
                <a:solidFill>
                  <a:srgbClr val="002060"/>
                </a:solidFill>
                <a:latin typeface="Berlin Sans FB" pitchFamily="34" charset="0"/>
                <a:cs typeface="Times New Roman" pitchFamily="18" charset="0"/>
              </a:rPr>
              <a:t>a </a:t>
            </a:r>
            <a:r>
              <a:rPr lang="es-ES" sz="1600" dirty="0">
                <a:solidFill>
                  <a:srgbClr val="002060"/>
                </a:solidFill>
                <a:latin typeface="Berlin Sans FB" pitchFamily="34" charset="0"/>
                <a:cs typeface="Times New Roman" pitchFamily="18" charset="0"/>
              </a:rPr>
              <a:t>la doctrina social de la Iglesia;</a:t>
            </a:r>
          </a:p>
          <a:p>
            <a:pPr marL="673200" lvl="1" indent="-216000">
              <a:buFont typeface="Wingdings" pitchFamily="2" charset="2"/>
              <a:buChar char="Ø"/>
            </a:pPr>
            <a:r>
              <a:rPr lang="es-ES" sz="1600" dirty="0" smtClean="0">
                <a:solidFill>
                  <a:srgbClr val="002060"/>
                </a:solidFill>
                <a:latin typeface="Berlin Sans FB" pitchFamily="34" charset="0"/>
                <a:cs typeface="Times New Roman" pitchFamily="18" charset="0"/>
              </a:rPr>
              <a:t>a </a:t>
            </a:r>
            <a:r>
              <a:rPr lang="es-ES" sz="1600" dirty="0">
                <a:solidFill>
                  <a:srgbClr val="002060"/>
                </a:solidFill>
                <a:latin typeface="Berlin Sans FB" pitchFamily="34" charset="0"/>
                <a:cs typeface="Times New Roman" pitchFamily="18" charset="0"/>
              </a:rPr>
              <a:t>todo lo referente a la formación doctrinal de índole espiritual y apostólica</a:t>
            </a:r>
            <a:r>
              <a:rPr lang="es-ES" sz="1600" dirty="0" smtClean="0">
                <a:solidFill>
                  <a:srgbClr val="002060"/>
                </a:solidFill>
                <a:latin typeface="Berlin Sans FB" pitchFamily="34" charset="0"/>
                <a:cs typeface="Times New Roman" pitchFamily="18" charset="0"/>
              </a:rPr>
              <a:t>, especialmente </a:t>
            </a:r>
            <a:r>
              <a:rPr lang="es-ES" sz="1600" dirty="0">
                <a:solidFill>
                  <a:srgbClr val="002060"/>
                </a:solidFill>
                <a:latin typeface="Berlin Sans FB" pitchFamily="34" charset="0"/>
                <a:cs typeface="Times New Roman" pitchFamily="18" charset="0"/>
              </a:rPr>
              <a:t>a los sacramentos;</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conocer y madurar los valores fundamentales de la </a:t>
            </a:r>
            <a:r>
              <a:rPr lang="es-ES" sz="1600" dirty="0" smtClean="0">
                <a:solidFill>
                  <a:srgbClr val="002060"/>
                </a:solidFill>
                <a:latin typeface="Berlin Sans FB" pitchFamily="34" charset="0"/>
                <a:cs typeface="Times New Roman" pitchFamily="18" charset="0"/>
              </a:rPr>
              <a:t>antropología </a:t>
            </a:r>
            <a:r>
              <a:rPr lang="es-ES" sz="1600" dirty="0">
                <a:solidFill>
                  <a:srgbClr val="002060"/>
                </a:solidFill>
                <a:latin typeface="Berlin Sans FB" pitchFamily="34" charset="0"/>
                <a:cs typeface="Times New Roman" pitchFamily="18" charset="0"/>
              </a:rPr>
              <a:t>cristiana;</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conocer la trayectoria de la Iglesia en lo referente al diálogo ecuménico e interreligioso.</a:t>
            </a:r>
            <a:endParaRPr lang="it-IT" sz="1600" dirty="0">
              <a:solidFill>
                <a:srgbClr val="002060"/>
              </a:solidFill>
              <a:latin typeface="Berlin Sans FB" pitchFamily="34" charset="0"/>
            </a:endParaRPr>
          </a:p>
        </p:txBody>
      </p:sp>
      <p:sp>
        <p:nvSpPr>
          <p:cNvPr id="5" name="Rectángulo 4"/>
          <p:cNvSpPr/>
          <p:nvPr/>
        </p:nvSpPr>
        <p:spPr>
          <a:xfrm>
            <a:off x="279613" y="6043197"/>
            <a:ext cx="3259123" cy="58477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rgbClr val="C00000"/>
            </a:solidFill>
          </a:ln>
        </p:spPr>
        <p:txBody>
          <a:bodyPr wrap="square" lIns="91440" tIns="45720" rIns="91440" bIns="45720">
            <a:spAutoFit/>
          </a:bodyPr>
          <a:lstStyle/>
          <a:p>
            <a:pPr algn="ctr"/>
            <a:r>
              <a:rPr lang="es-ES" sz="3200" b="0" cap="none" spc="0" dirty="0" smtClean="0">
                <a:ln w="0"/>
                <a:solidFill>
                  <a:schemeClr val="accent6">
                    <a:lumMod val="50000"/>
                  </a:schemeClr>
                </a:solidFill>
                <a:effectLst>
                  <a:outerShdw blurRad="38100" dist="25400" dir="5400000" algn="ctr" rotWithShape="0">
                    <a:srgbClr val="6E747A">
                      <a:alpha val="43000"/>
                    </a:srgbClr>
                  </a:outerShdw>
                </a:effectLst>
              </a:rPr>
              <a:t>SABER</a:t>
            </a:r>
            <a:endParaRPr lang="es-ES" sz="3200" b="0"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6" name="Rettangolo 3"/>
          <p:cNvSpPr/>
          <p:nvPr/>
        </p:nvSpPr>
        <p:spPr>
          <a:xfrm>
            <a:off x="286814" y="2780928"/>
            <a:ext cx="3251922" cy="2369880"/>
          </a:xfrm>
          <a:prstGeom prst="rect">
            <a:avLst/>
          </a:prstGeom>
        </p:spPr>
        <p:txBody>
          <a:bodyPr wrap="square">
            <a:spAutoFit/>
          </a:bodyPr>
          <a:lstStyle/>
          <a:p>
            <a:pPr algn="r" eaLnBrk="1" hangingPunct="1">
              <a:defRPr/>
            </a:pPr>
            <a:r>
              <a:rPr lang="it-IT" sz="2400" i="1" dirty="0">
                <a:solidFill>
                  <a:srgbClr val="0070C0"/>
                </a:solidFill>
                <a:effectLst>
                  <a:outerShdw blurRad="38100" dist="38100" dir="2700000" algn="tl">
                    <a:srgbClr val="000000">
                      <a:alpha val="43137"/>
                    </a:srgbClr>
                  </a:outerShdw>
                </a:effectLst>
                <a:latin typeface="Berlin Sans FB" pitchFamily="34" charset="0"/>
              </a:rPr>
              <a:t>¿Qué conocimientos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útiles</a:t>
            </a:r>
            <a:r>
              <a:rPr lang="it-IT" sz="2400" i="1" dirty="0">
                <a:solidFill>
                  <a:srgbClr val="0070C0"/>
                </a:solidFill>
                <a:effectLst>
                  <a:outerShdw blurRad="38100" dist="38100" dir="2700000" algn="tl">
                    <a:srgbClr val="000000">
                      <a:alpha val="43137"/>
                    </a:srgbClr>
                  </a:outerShdw>
                </a:effectLst>
                <a:latin typeface="Berlin Sans FB" pitchFamily="34" charset="0"/>
              </a:rPr>
              <a:t>, importantes y esenciales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a:t>
            </a:r>
            <a:r>
              <a:rPr lang="it-IT" sz="2400" i="1" dirty="0">
                <a:solidFill>
                  <a:srgbClr val="C00000"/>
                </a:solidFill>
                <a:effectLst>
                  <a:outerShdw blurRad="38100" dist="38100" dir="2700000" algn="tl">
                    <a:srgbClr val="000000">
                      <a:alpha val="43137"/>
                    </a:srgbClr>
                  </a:outerShdw>
                </a:effectLst>
                <a:latin typeface="Berlin Sans FB" pitchFamily="34" charset="0"/>
              </a:rPr>
              <a:t>, </a:t>
            </a:r>
            <a:r>
              <a:rPr lang="it-IT" sz="2400" i="1" dirty="0">
                <a:solidFill>
                  <a:srgbClr val="0070C0"/>
                </a:solidFill>
                <a:effectLst>
                  <a:outerShdw blurRad="38100" dist="38100" dir="2700000" algn="tl">
                    <a:srgbClr val="000000">
                      <a:alpha val="43137"/>
                    </a:srgbClr>
                  </a:outerShdw>
                </a:effectLst>
                <a:latin typeface="Berlin Sans FB" pitchFamily="34" charset="0"/>
              </a:rPr>
              <a:t>desde el punto de vista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cristiano, </a:t>
            </a:r>
            <a:r>
              <a:rPr lang="it-IT" sz="2400" i="1" dirty="0">
                <a:solidFill>
                  <a:srgbClr val="002060"/>
                </a:solidFill>
                <a:effectLst>
                  <a:outerShdw blurRad="38100" dist="38100" dir="2700000" algn="tl">
                    <a:srgbClr val="000000">
                      <a:alpha val="43137"/>
                    </a:srgbClr>
                  </a:outerShdw>
                </a:effectLst>
                <a:latin typeface="Berlin Sans FB" pitchFamily="34" charset="0"/>
              </a:rPr>
              <a:t>el salesiano cooperador</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2608505022"/>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923928" y="856357"/>
            <a:ext cx="5220072" cy="6001643"/>
          </a:xfrm>
          <a:prstGeom prst="rect">
            <a:avLst/>
          </a:prstGeom>
        </p:spPr>
        <p:txBody>
          <a:bodyPr wrap="square">
            <a:spAutoFit/>
          </a:bodyPr>
          <a:lstStyle/>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descubrir y desarrollar los propios talentos para ponerlos a disposición de los demás;</a:t>
            </a: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armonizar fe y vida, saber y hacer, para vivir una fe encarnada;</a:t>
            </a: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orientar la propia vida espiritual por medio de la </a:t>
            </a:r>
            <a:r>
              <a:rPr lang="es-ES" sz="1600" dirty="0" err="1">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Palabara</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de Dios, de la vida sacramental,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la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liturgia y de la oración personal y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comunitaria;</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adoptar un estilo de vida conforme al espíritu de las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Bienaventuranzas;</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actuar como apóstoles apasionados de Cristo y constructores de su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Reino;</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colaborar personalmente en la orientación de la cultura, de acuerdo con los valores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del humanismo cristiano;</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poner en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práctica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manera concreta y vital la experiencia del discernimiento como arte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saber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reconocer la voluntad de Dios;</a:t>
            </a: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practicar el acompañamiento espiritual de los hermanos necesitados de ayuda y de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consejo;</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seguir itinerarios de educación en la oración y en el método de la </a:t>
            </a:r>
            <a:r>
              <a:rPr lang="es-ES" sz="1600" dirty="0" err="1">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Lectio</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Divina;</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actuar como testigos fieles de Cristo y miembros vivos de la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Iglesia;</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370205" algn="l"/>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animar las realidades temporales con espíritu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evangélico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servicio.</a:t>
            </a:r>
            <a:endParaRPr lang="it-IT" sz="1600" dirty="0">
              <a:solidFill>
                <a:srgbClr val="C00000"/>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32757" y="5949280"/>
            <a:ext cx="3259123" cy="58477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rgbClr val="C00000"/>
            </a:solidFill>
          </a:ln>
        </p:spPr>
        <p:txBody>
          <a:bodyPr wrap="square" lIns="91440" tIns="45720" rIns="91440" bIns="45720">
            <a:spAutoFit/>
          </a:bodyPr>
          <a:lstStyle/>
          <a:p>
            <a:pPr algn="ctr"/>
            <a:r>
              <a:rPr lang="es-ES" sz="3200" b="0" cap="none" spc="0" dirty="0" smtClean="0">
                <a:ln w="0"/>
                <a:solidFill>
                  <a:schemeClr val="accent6">
                    <a:lumMod val="50000"/>
                  </a:schemeClr>
                </a:solidFill>
                <a:effectLst>
                  <a:outerShdw blurRad="38100" dist="25400" dir="5400000" algn="ctr" rotWithShape="0">
                    <a:srgbClr val="6E747A">
                      <a:alpha val="43000"/>
                    </a:srgbClr>
                  </a:outerShdw>
                </a:effectLst>
              </a:rPr>
              <a:t>SABER HACER</a:t>
            </a:r>
            <a:endParaRPr lang="es-ES" sz="3200" b="0"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9" name="Rettangolo 4"/>
          <p:cNvSpPr/>
          <p:nvPr/>
        </p:nvSpPr>
        <p:spPr>
          <a:xfrm>
            <a:off x="395536" y="2780928"/>
            <a:ext cx="3168352" cy="2677656"/>
          </a:xfrm>
          <a:prstGeom prst="rect">
            <a:avLst/>
          </a:prstGeom>
        </p:spPr>
        <p:txBody>
          <a:bodyPr wrap="square">
            <a:spAutoFit/>
          </a:bodyPr>
          <a:lstStyle/>
          <a:p>
            <a:pPr algn="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cosas útiles e importantes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 hacer,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desde el punto de vista cristiano, para convertirse en un buen salesiano cooperador?</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rot="247718">
            <a:off x="-252498" y="835619"/>
            <a:ext cx="4757658" cy="1601715"/>
          </a:xfrm>
          <a:prstGeom prst="roundRect">
            <a:avLst/>
          </a:prstGeom>
          <a:solidFill>
            <a:schemeClr val="bg2"/>
          </a:solid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OBJETIVO FUNDAMENTAL</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sz="2400" dirty="0">
                <a:solidFill>
                  <a:srgbClr val="C00000"/>
                </a:solidFill>
                <a:effectLst>
                  <a:outerShdw blurRad="38100" dist="38100" dir="2700000" algn="tl">
                    <a:srgbClr val="000000">
                      <a:alpha val="43137"/>
                    </a:srgbClr>
                  </a:outerShdw>
                </a:effectLst>
                <a:latin typeface="Berlin Sans FB" panose="020E0602020502020306" pitchFamily="34" charset="0"/>
              </a:rPr>
              <a:t>LA </a:t>
            </a: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MADUREZ CRISTIANAL</a:t>
            </a:r>
            <a:endParaRPr lang="it-IT" sz="2400" dirty="0">
              <a:solidFill>
                <a:srgbClr val="C0000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sz="3200" dirty="0" smtClean="0">
                <a:solidFill>
                  <a:srgbClr val="002060"/>
                </a:solidFill>
                <a:effectLst>
                  <a:outerShdw blurRad="38100" dist="38100" dir="2700000" algn="tl">
                    <a:srgbClr val="000000">
                      <a:alpha val="43137"/>
                    </a:srgbClr>
                  </a:outerShdw>
                </a:effectLst>
                <a:latin typeface="Berlin Sans FB" panose="020E0602020502020306" pitchFamily="34" charset="0"/>
              </a:rPr>
              <a:t>(¡SANTIDAD!)</a:t>
            </a:r>
            <a:endParaRPr lang="it-IT" sz="3200"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
        <p:nvSpPr>
          <p:cNvPr id="28677" name="Rettangolo 6"/>
          <p:cNvSpPr>
            <a:spLocks noChangeArrowheads="1"/>
          </p:cNvSpPr>
          <p:nvPr/>
        </p:nvSpPr>
        <p:spPr bwMode="auto">
          <a:xfrm>
            <a:off x="3995936" y="1412776"/>
            <a:ext cx="4919911" cy="5262979"/>
          </a:xfrm>
          <a:prstGeom prst="rect">
            <a:avLst/>
          </a:prstGeom>
          <a:noFill/>
          <a:ln w="9525">
            <a:noFill/>
            <a:miter lim="800000"/>
            <a:headEnd/>
            <a:tailEnd/>
          </a:ln>
        </p:spPr>
        <p:txBody>
          <a:bodyPr wrap="square">
            <a:spAutoFit/>
          </a:bodyPr>
          <a:lstStyle/>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interiorizar todo lo que supone vivir según el Espíritu para adoptarlo como estilo de vida;</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vivir la libertad en actitud de obediencia al plan de Dios, aprendiendo a apreciar el valor y la autonomía propios de las cosas seculares;</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consolidar un espíritu de humildad y de servicio; asumir gradualmente una actitud decidida a administrar con sobriedad los propios bienes, </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vivir la sexualidad en sintonía con el proyecto de Dios, de manera integra, gozosa y centrada en el amor.</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crecer en la compasión entendida como capacidad de abrir el corazón a todas las miserias materiales y morales, haciendo propias las «inquietudes» de Dios por su pueblo;</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valorar la justicia, reconociendo y promoviendo los derechos de todos, especialmente de los más débiles;</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ser, en todos los campos, auténticos constructores de paz;</a:t>
            </a:r>
          </a:p>
          <a:p>
            <a:pPr marL="216000" indent="-216000">
              <a:buFont typeface="Wingdings" pitchFamily="2" charset="2"/>
              <a:buChar char="Ø"/>
            </a:pPr>
            <a:r>
              <a:rPr lang="es-ES" sz="1600" dirty="0">
                <a:solidFill>
                  <a:srgbClr val="002060"/>
                </a:solidFill>
                <a:latin typeface="Berlin Sans FB" pitchFamily="34" charset="0"/>
                <a:ea typeface="Calibri" pitchFamily="34" charset="0"/>
                <a:cs typeface="Times New Roman" pitchFamily="18" charset="0"/>
              </a:rPr>
              <a:t>ser conscientes de que solo a la luz de la fe de la Iglesia es posible comprender la identidad cristiana propia del Salesiano </a:t>
            </a:r>
            <a:r>
              <a:rPr lang="es-ES" sz="1600" dirty="0" smtClean="0">
                <a:solidFill>
                  <a:srgbClr val="002060"/>
                </a:solidFill>
                <a:latin typeface="Berlin Sans FB" pitchFamily="34" charset="0"/>
                <a:ea typeface="Calibri" pitchFamily="34" charset="0"/>
                <a:cs typeface="Times New Roman" pitchFamily="18" charset="0"/>
              </a:rPr>
              <a:t>.</a:t>
            </a:r>
            <a:r>
              <a:rPr lang="it-IT" sz="1600" dirty="0" smtClean="0">
                <a:solidFill>
                  <a:srgbClr val="002060"/>
                </a:solidFill>
                <a:latin typeface="Berlin Sans FB" pitchFamily="34" charset="0"/>
                <a:ea typeface="Calibri" pitchFamily="34" charset="0"/>
                <a:cs typeface="Times New Roman" pitchFamily="18" charset="0"/>
              </a:rPr>
              <a:t> </a:t>
            </a:r>
            <a:endParaRPr lang="it-IT" sz="1600" dirty="0">
              <a:solidFill>
                <a:srgbClr val="002060"/>
              </a:solidFill>
              <a:latin typeface="Berlin Sans FB" pitchFamily="34" charset="0"/>
              <a:ea typeface="Calibri" pitchFamily="34" charset="0"/>
              <a:cs typeface="Times New Roman" pitchFamily="18" charset="0"/>
            </a:endParaRPr>
          </a:p>
        </p:txBody>
      </p:sp>
      <p:sp>
        <p:nvSpPr>
          <p:cNvPr id="7" name="Rectángulo 6"/>
          <p:cNvSpPr/>
          <p:nvPr/>
        </p:nvSpPr>
        <p:spPr>
          <a:xfrm>
            <a:off x="232757" y="5997060"/>
            <a:ext cx="3259123" cy="584775"/>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rgbClr val="C00000"/>
            </a:solidFill>
          </a:ln>
        </p:spPr>
        <p:txBody>
          <a:bodyPr wrap="square" lIns="91440" tIns="45720" rIns="91440" bIns="45720">
            <a:spAutoFit/>
          </a:bodyPr>
          <a:lstStyle/>
          <a:p>
            <a:pPr algn="ctr"/>
            <a:r>
              <a:rPr lang="es-ES" sz="3200" b="0" cap="none" spc="0" dirty="0" smtClean="0">
                <a:ln w="0"/>
                <a:solidFill>
                  <a:schemeClr val="accent6">
                    <a:lumMod val="50000"/>
                  </a:schemeClr>
                </a:solidFill>
                <a:effectLst>
                  <a:outerShdw blurRad="38100" dist="25400" dir="5400000" algn="ctr" rotWithShape="0">
                    <a:srgbClr val="6E747A">
                      <a:alpha val="43000"/>
                    </a:srgbClr>
                  </a:outerShdw>
                </a:effectLst>
              </a:rPr>
              <a:t>SABER SER</a:t>
            </a:r>
            <a:endParaRPr lang="es-ES" sz="3200" b="0"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8" name="Rettangolo 4"/>
          <p:cNvSpPr/>
          <p:nvPr/>
        </p:nvSpPr>
        <p:spPr>
          <a:xfrm>
            <a:off x="219860" y="3109157"/>
            <a:ext cx="3272020" cy="2677656"/>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valores, motivaciones, actitudes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 tiene que madurar, desde el punto de vista humano, el salesiano cooperador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ser</a:t>
            </a:r>
            <a:r>
              <a:rPr lang="it-IT" sz="2400" i="1" dirty="0">
                <a:solidFill>
                  <a:srgbClr val="0070C0"/>
                </a:solidFill>
                <a:effectLst>
                  <a:outerShdw blurRad="38100" dist="38100" dir="2700000" algn="tl">
                    <a:srgbClr val="000000">
                      <a:alpha val="43137"/>
                    </a:srgbClr>
                  </a:outerShdw>
                </a:effectLst>
                <a:latin typeface="Berlin Sans FB" pitchFamily="34" charset="0"/>
              </a:rPr>
              <a:t>?</a:t>
            </a:r>
          </a:p>
        </p:txBody>
      </p:sp>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ttangolo 5"/>
          <p:cNvSpPr>
            <a:spLocks noChangeArrowheads="1"/>
          </p:cNvSpPr>
          <p:nvPr/>
        </p:nvSpPr>
        <p:spPr bwMode="auto">
          <a:xfrm>
            <a:off x="4139952" y="970376"/>
            <a:ext cx="4823966" cy="5755422"/>
          </a:xfrm>
          <a:prstGeom prst="rect">
            <a:avLst/>
          </a:prstGeom>
          <a:noFill/>
          <a:ln w="9525">
            <a:noFill/>
            <a:miter lim="800000"/>
            <a:headEnd/>
            <a:tailEnd/>
          </a:ln>
        </p:spPr>
        <p:txBody>
          <a:bodyPr wrap="square">
            <a:spAutoFit/>
          </a:bodyPr>
          <a:lstStyle/>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vivir en intimidad con Dios Padre, Hijo y Espíritu Santo y compartirla con los otros, </a:t>
            </a:r>
            <a:r>
              <a:rPr lang="es-ES" sz="1600" dirty="0" smtClean="0">
                <a:solidFill>
                  <a:srgbClr val="002060"/>
                </a:solidFill>
                <a:latin typeface="Berlin Sans FB" pitchFamily="34" charset="0"/>
                <a:cs typeface="Times New Roman" pitchFamily="18" charset="0"/>
              </a:rPr>
              <a:t>viviendo en </a:t>
            </a:r>
            <a:r>
              <a:rPr lang="es-ES" sz="1600" dirty="0">
                <a:solidFill>
                  <a:srgbClr val="002060"/>
                </a:solidFill>
                <a:latin typeface="Berlin Sans FB" pitchFamily="34" charset="0"/>
                <a:cs typeface="Times New Roman" pitchFamily="18" charset="0"/>
              </a:rPr>
              <a:t>comunión con ellos;</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adquirir el </a:t>
            </a:r>
            <a:r>
              <a:rPr lang="es-ES" sz="1600" dirty="0" err="1">
                <a:solidFill>
                  <a:srgbClr val="002060"/>
                </a:solidFill>
                <a:latin typeface="Berlin Sans FB" pitchFamily="34" charset="0"/>
                <a:cs typeface="Times New Roman" pitchFamily="18" charset="0"/>
              </a:rPr>
              <a:t>sensus</a:t>
            </a:r>
            <a:r>
              <a:rPr lang="es-ES" sz="1600" dirty="0">
                <a:solidFill>
                  <a:srgbClr val="002060"/>
                </a:solidFill>
                <a:latin typeface="Berlin Sans FB" pitchFamily="34" charset="0"/>
                <a:cs typeface="Times New Roman" pitchFamily="18" charset="0"/>
              </a:rPr>
              <a:t> </a:t>
            </a:r>
            <a:r>
              <a:rPr lang="es-ES" sz="1600" dirty="0" err="1">
                <a:solidFill>
                  <a:srgbClr val="002060"/>
                </a:solidFill>
                <a:latin typeface="Berlin Sans FB" pitchFamily="34" charset="0"/>
                <a:cs typeface="Times New Roman" pitchFamily="18" charset="0"/>
              </a:rPr>
              <a:t>Ecclesiae</a:t>
            </a:r>
            <a:r>
              <a:rPr lang="es-ES" sz="1600" dirty="0">
                <a:solidFill>
                  <a:srgbClr val="002060"/>
                </a:solidFill>
                <a:latin typeface="Berlin Sans FB" pitchFamily="34" charset="0"/>
                <a:cs typeface="Times New Roman" pitchFamily="18" charset="0"/>
              </a:rPr>
              <a:t> y el </a:t>
            </a:r>
            <a:r>
              <a:rPr lang="es-ES" sz="1600" dirty="0" err="1">
                <a:solidFill>
                  <a:srgbClr val="002060"/>
                </a:solidFill>
                <a:latin typeface="Berlin Sans FB" pitchFamily="34" charset="0"/>
                <a:cs typeface="Times New Roman" pitchFamily="18" charset="0"/>
              </a:rPr>
              <a:t>sentire</a:t>
            </a:r>
            <a:r>
              <a:rPr lang="es-ES" sz="1600" dirty="0">
                <a:solidFill>
                  <a:srgbClr val="002060"/>
                </a:solidFill>
                <a:latin typeface="Berlin Sans FB" pitchFamily="34" charset="0"/>
                <a:cs typeface="Times New Roman" pitchFamily="18" charset="0"/>
              </a:rPr>
              <a:t> cum </a:t>
            </a:r>
            <a:r>
              <a:rPr lang="es-ES" sz="1600" dirty="0" err="1">
                <a:solidFill>
                  <a:srgbClr val="002060"/>
                </a:solidFill>
                <a:latin typeface="Berlin Sans FB" pitchFamily="34" charset="0"/>
                <a:cs typeface="Times New Roman" pitchFamily="18" charset="0"/>
              </a:rPr>
              <a:t>Ecclesia</a:t>
            </a:r>
            <a:r>
              <a:rPr lang="es-ES" sz="1600" dirty="0">
                <a:solidFill>
                  <a:srgbClr val="002060"/>
                </a:solidFill>
                <a:latin typeface="Berlin Sans FB" pitchFamily="34" charset="0"/>
                <a:cs typeface="Times New Roman" pitchFamily="18" charset="0"/>
              </a:rPr>
              <a:t>, liberados de la “absurda dicotomía </a:t>
            </a:r>
            <a:r>
              <a:rPr lang="es-ES" sz="1600" dirty="0" smtClean="0">
                <a:solidFill>
                  <a:srgbClr val="002060"/>
                </a:solidFill>
                <a:latin typeface="Berlin Sans FB" pitchFamily="34" charset="0"/>
                <a:cs typeface="Times New Roman" pitchFamily="18" charset="0"/>
              </a:rPr>
              <a:t>de ser </a:t>
            </a:r>
            <a:r>
              <a:rPr lang="es-ES" sz="1600" dirty="0">
                <a:solidFill>
                  <a:srgbClr val="002060"/>
                </a:solidFill>
                <a:latin typeface="Berlin Sans FB" pitchFamily="34" charset="0"/>
                <a:cs typeface="Times New Roman" pitchFamily="18" charset="0"/>
              </a:rPr>
              <a:t>cristianos sin </a:t>
            </a:r>
            <a:r>
              <a:rPr lang="es-ES" sz="1600" dirty="0" smtClean="0">
                <a:solidFill>
                  <a:srgbClr val="002060"/>
                </a:solidFill>
                <a:latin typeface="Berlin Sans FB" pitchFamily="34" charset="0"/>
                <a:cs typeface="Times New Roman" pitchFamily="18" charset="0"/>
              </a:rPr>
              <a:t>Iglesia”;</a:t>
            </a:r>
            <a:endParaRPr lang="es-ES" sz="1600" dirty="0">
              <a:solidFill>
                <a:srgbClr val="002060"/>
              </a:solidFill>
              <a:latin typeface="Berlin Sans FB" pitchFamily="34" charset="0"/>
              <a:cs typeface="Times New Roman" pitchFamily="18" charset="0"/>
            </a:endParaRP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ser sensibles a la nueva evangelización, principalmente en la misión juvenil y popular, en </a:t>
            </a:r>
            <a:r>
              <a:rPr lang="es-ES" sz="1600" dirty="0" smtClean="0">
                <a:solidFill>
                  <a:srgbClr val="002060"/>
                </a:solidFill>
                <a:latin typeface="Berlin Sans FB" pitchFamily="34" charset="0"/>
                <a:cs typeface="Times New Roman" pitchFamily="18" charset="0"/>
              </a:rPr>
              <a:t>las que </a:t>
            </a:r>
            <a:r>
              <a:rPr lang="es-ES" sz="1600" dirty="0">
                <a:solidFill>
                  <a:srgbClr val="002060"/>
                </a:solidFill>
                <a:latin typeface="Berlin Sans FB" pitchFamily="34" charset="0"/>
                <a:cs typeface="Times New Roman" pitchFamily="18" charset="0"/>
              </a:rPr>
              <a:t>son necesarias respuestas y formas de anunciar siempre nuevas;</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mostrarse solícitos en la promoción y defensa del “valor de la familia como núcleo</a:t>
            </a: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fundamental de la sociedad y de la </a:t>
            </a:r>
            <a:r>
              <a:rPr lang="es-ES" sz="1600" dirty="0" smtClean="0">
                <a:solidFill>
                  <a:srgbClr val="002060"/>
                </a:solidFill>
                <a:latin typeface="Berlin Sans FB" pitchFamily="34" charset="0"/>
                <a:cs typeface="Times New Roman" pitchFamily="18" charset="0"/>
              </a:rPr>
              <a:t>Iglesia”, </a:t>
            </a:r>
            <a:r>
              <a:rPr lang="es-ES" sz="1600" dirty="0">
                <a:solidFill>
                  <a:srgbClr val="002060"/>
                </a:solidFill>
                <a:latin typeface="Berlin Sans FB" pitchFamily="34" charset="0"/>
                <a:cs typeface="Times New Roman" pitchFamily="18" charset="0"/>
              </a:rPr>
              <a:t>e implicarse en “construirla como </a:t>
            </a:r>
            <a:r>
              <a:rPr lang="es-ES" sz="1600" dirty="0" smtClean="0">
                <a:solidFill>
                  <a:srgbClr val="002060"/>
                </a:solidFill>
                <a:latin typeface="Berlin Sans FB" pitchFamily="34" charset="0"/>
                <a:cs typeface="Times New Roman" pitchFamily="18" charset="0"/>
              </a:rPr>
              <a:t>Iglesia doméstica”;</a:t>
            </a:r>
            <a:endParaRPr lang="es-ES" sz="1600" dirty="0">
              <a:solidFill>
                <a:srgbClr val="002060"/>
              </a:solidFill>
              <a:latin typeface="Berlin Sans FB" pitchFamily="34" charset="0"/>
              <a:cs typeface="Times New Roman" pitchFamily="18" charset="0"/>
            </a:endParaRP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promover el diálogo con otras comunidades, asociaciones y movimientos católicos, </a:t>
            </a:r>
            <a:r>
              <a:rPr lang="es-ES" sz="1600" dirty="0" smtClean="0">
                <a:solidFill>
                  <a:srgbClr val="002060"/>
                </a:solidFill>
                <a:latin typeface="Berlin Sans FB" pitchFamily="34" charset="0"/>
                <a:cs typeface="Times New Roman" pitchFamily="18" charset="0"/>
              </a:rPr>
              <a:t>y también </a:t>
            </a:r>
            <a:r>
              <a:rPr lang="es-ES" sz="1600" dirty="0">
                <a:solidFill>
                  <a:srgbClr val="002060"/>
                </a:solidFill>
                <a:latin typeface="Berlin Sans FB" pitchFamily="34" charset="0"/>
                <a:cs typeface="Times New Roman" pitchFamily="18" charset="0"/>
              </a:rPr>
              <a:t>el diálogo ecuménico e </a:t>
            </a:r>
            <a:r>
              <a:rPr lang="es-ES" sz="1600" dirty="0" smtClean="0">
                <a:solidFill>
                  <a:srgbClr val="002060"/>
                </a:solidFill>
                <a:latin typeface="Berlin Sans FB" pitchFamily="34" charset="0"/>
                <a:cs typeface="Times New Roman" pitchFamily="18" charset="0"/>
              </a:rPr>
              <a:t>interreligioso;</a:t>
            </a:r>
            <a:endParaRPr lang="es-ES" sz="1600" dirty="0">
              <a:solidFill>
                <a:srgbClr val="002060"/>
              </a:solidFill>
              <a:latin typeface="Berlin Sans FB" pitchFamily="34" charset="0"/>
              <a:cs typeface="Times New Roman" pitchFamily="18" charset="0"/>
            </a:endParaRP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desarrollar actitudes de apertura, de perdón, de acogida65. Cristo, en efecto, pide a los </a:t>
            </a:r>
            <a:r>
              <a:rPr lang="es-ES" sz="1600" dirty="0" smtClean="0">
                <a:solidFill>
                  <a:srgbClr val="002060"/>
                </a:solidFill>
                <a:latin typeface="Berlin Sans FB" pitchFamily="34" charset="0"/>
                <a:cs typeface="Times New Roman" pitchFamily="18" charset="0"/>
              </a:rPr>
              <a:t>suyos que </a:t>
            </a:r>
            <a:r>
              <a:rPr lang="es-ES" sz="1600" dirty="0">
                <a:solidFill>
                  <a:srgbClr val="002060"/>
                </a:solidFill>
                <a:latin typeface="Berlin Sans FB" pitchFamily="34" charset="0"/>
                <a:cs typeface="Times New Roman" pitchFamily="18" charset="0"/>
              </a:rPr>
              <a:t>aprendan a amar a todos, incluso a los </a:t>
            </a:r>
            <a:r>
              <a:rPr lang="es-ES" sz="1600" dirty="0" smtClean="0">
                <a:solidFill>
                  <a:srgbClr val="002060"/>
                </a:solidFill>
                <a:latin typeface="Berlin Sans FB" pitchFamily="34" charset="0"/>
                <a:cs typeface="Times New Roman" pitchFamily="18" charset="0"/>
              </a:rPr>
              <a:t>enemigos;</a:t>
            </a:r>
            <a:endParaRPr lang="es-ES" sz="1600" dirty="0">
              <a:solidFill>
                <a:srgbClr val="002060"/>
              </a:solidFill>
              <a:latin typeface="Berlin Sans FB" pitchFamily="34" charset="0"/>
              <a:cs typeface="Times New Roman" pitchFamily="18" charset="0"/>
            </a:endParaRPr>
          </a:p>
          <a:p>
            <a:pPr marL="216000" indent="-216000">
              <a:buFont typeface="Wingdings" pitchFamily="2" charset="2"/>
              <a:buChar char="Ø"/>
            </a:pPr>
            <a:r>
              <a:rPr lang="es-ES" sz="1600" dirty="0">
                <a:solidFill>
                  <a:srgbClr val="002060"/>
                </a:solidFill>
                <a:latin typeface="Berlin Sans FB" pitchFamily="34" charset="0"/>
                <a:cs typeface="Times New Roman" pitchFamily="18" charset="0"/>
              </a:rPr>
              <a:t>practicar la solidaridad, el voluntariado, y estar prontos para “colaborar, en comunión </a:t>
            </a:r>
            <a:r>
              <a:rPr lang="es-ES" sz="1600" dirty="0" smtClean="0">
                <a:solidFill>
                  <a:srgbClr val="002060"/>
                </a:solidFill>
                <a:latin typeface="Berlin Sans FB" pitchFamily="34" charset="0"/>
                <a:cs typeface="Times New Roman" pitchFamily="18" charset="0"/>
              </a:rPr>
              <a:t>de Familia</a:t>
            </a:r>
            <a:r>
              <a:rPr lang="es-ES" sz="1600" dirty="0">
                <a:solidFill>
                  <a:srgbClr val="002060"/>
                </a:solidFill>
                <a:latin typeface="Berlin Sans FB" pitchFamily="34" charset="0"/>
                <a:cs typeface="Times New Roman" pitchFamily="18" charset="0"/>
              </a:rPr>
              <a:t>, en las iniciativas apostólicas de la Iglesia local”</a:t>
            </a:r>
            <a:r>
              <a:rPr lang="it-IT" sz="1600" dirty="0" smtClean="0">
                <a:solidFill>
                  <a:srgbClr val="002060"/>
                </a:solidFill>
                <a:latin typeface="Berlin Sans FB" pitchFamily="34" charset="0"/>
                <a:cs typeface="Times New Roman" pitchFamily="18" charset="0"/>
              </a:rPr>
              <a:t>.</a:t>
            </a:r>
            <a:endParaRPr lang="it-IT" sz="1600" dirty="0">
              <a:solidFill>
                <a:srgbClr val="002060"/>
              </a:solidFill>
              <a:latin typeface="Berlin Sans FB" pitchFamily="34" charset="0"/>
              <a:cs typeface="Times New Roman" pitchFamily="18" charset="0"/>
            </a:endParaRPr>
          </a:p>
        </p:txBody>
      </p:sp>
      <p:sp>
        <p:nvSpPr>
          <p:cNvPr id="6" name="Rectángulo 5"/>
          <p:cNvSpPr/>
          <p:nvPr/>
        </p:nvSpPr>
        <p:spPr>
          <a:xfrm>
            <a:off x="238125" y="5648580"/>
            <a:ext cx="3541787" cy="1077218"/>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rgbClr val="C00000"/>
            </a:solidFill>
          </a:ln>
        </p:spPr>
        <p:txBody>
          <a:bodyPr wrap="square" lIns="91440" tIns="45720" rIns="91440" bIns="45720">
            <a:spAutoFit/>
          </a:bodyPr>
          <a:lstStyle/>
          <a:p>
            <a:pPr algn="ctr"/>
            <a:r>
              <a:rPr lang="es-ES" sz="3200" dirty="0">
                <a:ln w="0"/>
                <a:solidFill>
                  <a:schemeClr val="accent6">
                    <a:lumMod val="50000"/>
                  </a:schemeClr>
                </a:solidFill>
                <a:effectLst>
                  <a:outerShdw blurRad="38100" dist="25400" dir="5400000" algn="ctr" rotWithShape="0">
                    <a:srgbClr val="6E747A">
                      <a:alpha val="43000"/>
                    </a:srgbClr>
                  </a:outerShdw>
                </a:effectLst>
              </a:rPr>
              <a:t>SABER VIVIR EN COMUNION</a:t>
            </a:r>
          </a:p>
        </p:txBody>
      </p:sp>
      <p:sp>
        <p:nvSpPr>
          <p:cNvPr id="8" name="Rettangolo 4"/>
          <p:cNvSpPr/>
          <p:nvPr/>
        </p:nvSpPr>
        <p:spPr>
          <a:xfrm>
            <a:off x="238125" y="2565400"/>
            <a:ext cx="3690933" cy="3046988"/>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actitudes o virtudes tiene que madurar el salesiano cooperador, desde el punto de vista cristiano,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caminar en comunión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con sus compañeros de viaje y tener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buenas relaciones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 </a:t>
            </a:r>
            <a:endParaRPr lang="it-IT" sz="2500" i="1" dirty="0">
              <a:effectLst>
                <a:outerShdw blurRad="38100" dist="38100" dir="2700000" algn="tl">
                  <a:srgbClr val="000000">
                    <a:alpha val="43137"/>
                  </a:srgbClr>
                </a:outerShdw>
              </a:effectLst>
              <a:latin typeface="Berlin Sans FB" pitchFamily="34" charset="0"/>
            </a:endParaRPr>
          </a:p>
        </p:txBody>
      </p:sp>
      <p:pic>
        <p:nvPicPr>
          <p:cNvPr id="9" name="Picture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03236" y="260648"/>
            <a:ext cx="885991" cy="105372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714875" y="2381250"/>
            <a:ext cx="3819525" cy="2800350"/>
          </a:xfrm>
          <a:prstGeom prst="rect">
            <a:avLst/>
          </a:prstGeom>
          <a:noFill/>
          <a:ln w="9525">
            <a:noFill/>
            <a:miter lim="800000"/>
            <a:headEnd/>
            <a:tailEnd/>
          </a:ln>
        </p:spPr>
        <p:txBody>
          <a:bodyPr/>
          <a:lstStyle/>
          <a:p>
            <a:pPr eaLnBrk="1" hangingPunct="1">
              <a:defRPr/>
            </a:pPr>
            <a:r>
              <a:rPr lang="it-IT" sz="4500" dirty="0" smtClean="0">
                <a:solidFill>
                  <a:srgbClr val="0070C0"/>
                </a:solidFill>
                <a:effectLst>
                  <a:outerShdw blurRad="38100" dist="38100" dir="2700000" algn="tl">
                    <a:srgbClr val="000000">
                      <a:alpha val="43137"/>
                    </a:srgbClr>
                  </a:outerShdw>
                </a:effectLst>
                <a:latin typeface="Berlin Sans FB Demi" pitchFamily="34" charset="0"/>
              </a:rPr>
              <a:t>EL SALESIANO</a:t>
            </a:r>
            <a:endParaRPr lang="it-IT" sz="4500" dirty="0">
              <a:solidFill>
                <a:srgbClr val="0070C0"/>
              </a:solidFill>
              <a:effectLst>
                <a:outerShdw blurRad="38100" dist="38100" dir="2700000" algn="tl">
                  <a:srgbClr val="000000">
                    <a:alpha val="43137"/>
                  </a:srgbClr>
                </a:outerShdw>
              </a:effectLst>
              <a:latin typeface="Berlin Sans FB Demi" pitchFamily="34" charset="0"/>
            </a:endParaRPr>
          </a:p>
        </p:txBody>
      </p:sp>
      <p:pic>
        <p:nvPicPr>
          <p:cNvPr id="30723" name="Picture 7"/>
          <p:cNvPicPr>
            <a:picLocks noChangeAspect="1"/>
          </p:cNvPicPr>
          <p:nvPr/>
        </p:nvPicPr>
        <p:blipFill>
          <a:blip r:embed="rId3"/>
          <a:srcRect/>
          <a:stretch>
            <a:fillRect/>
          </a:stretch>
        </p:blipFill>
        <p:spPr bwMode="auto">
          <a:xfrm rot="20753331" flipH="1">
            <a:off x="107950" y="-3141663"/>
            <a:ext cx="2895600" cy="6861176"/>
          </a:xfrm>
          <a:prstGeom prst="rect">
            <a:avLst/>
          </a:prstGeom>
          <a:noFill/>
          <a:ln w="9525">
            <a:noFill/>
            <a:miter lim="800000"/>
            <a:headEnd/>
            <a:tailEnd/>
          </a:ln>
        </p:spPr>
      </p:pic>
      <p:pic>
        <p:nvPicPr>
          <p:cNvPr id="92162" name="Picture 2" descr="http://oratorio.donboscorivoli.it/images/progetto-formativo/foto1.jpg"/>
          <p:cNvPicPr>
            <a:picLocks noChangeAspect="1" noChangeArrowheads="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285852" y="1357298"/>
            <a:ext cx="3357586" cy="3795532"/>
          </a:xfrm>
          <a:prstGeom prst="rect">
            <a:avLst/>
          </a:prstGeom>
          <a:noFill/>
        </p:spPr>
      </p:pic>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0136" y="36260"/>
            <a:ext cx="3797348" cy="49244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it-IT" sz="2600" i="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a:t>
            </a:r>
            <a:r>
              <a:rPr lang="it-IT" sz="2600" i="1"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por vosotros estudio</a:t>
            </a:r>
            <a:r>
              <a:rPr lang="it-IT" sz="2600" i="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a:t>
            </a:r>
            <a:endParaRPr lang="it-IT" sz="2600" i="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p:txBody>
      </p:sp>
      <p:sp>
        <p:nvSpPr>
          <p:cNvPr id="3" name="Rettangolo 2"/>
          <p:cNvSpPr/>
          <p:nvPr/>
        </p:nvSpPr>
        <p:spPr>
          <a:xfrm>
            <a:off x="3693559" y="610136"/>
            <a:ext cx="5443545" cy="6247864"/>
          </a:xfrm>
          <a:prstGeom prst="rect">
            <a:avLst/>
          </a:prstGeom>
        </p:spPr>
        <p:txBody>
          <a:bodyPr wrap="square">
            <a:spAutoFit/>
          </a:bodyPr>
          <a:lstStyle/>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conocer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gradualmente y de modo afectivo la historia, la pedagogía y la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espiritualidad del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Fundador, hecha madurar también a través de un contacto vivo con las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numerosas obras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editadas de Don Bosco;</a:t>
            </a: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conocer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los rasgos característicos de la identidad salesiana, en particular, Dios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como Padre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Providente y María como Auxiliadora y Madre</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a:t>
            </a:r>
            <a:endPar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leer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y meditar el Proyecto de Vida Apostólica y su comentario oficial;</a:t>
            </a: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conocer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Carta de Identidad de la Familia Salesiana, que ayuda a madurar el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sentido de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pertenencia a la familia de Don Bosco;</a:t>
            </a: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reconocer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historia de los orígenes y del desarrollo de la Asociación y algún otro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documento como</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por ejemplo, Animar la Solidaridad Económica (ASE) o las actas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los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Congresos provinciales, regionales o mundiales;</a:t>
            </a: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asimilar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vida y la experiencia espiritual de los santos, beatos y venerables de la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Familia Salesiana</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particularmente las de algunos Cooperadores ejemplares y las de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aquellos que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eran venerados de modo especial en Valdocco y en Mornese;</a:t>
            </a:r>
          </a:p>
          <a:p>
            <a:pPr marL="216000" indent="-216000">
              <a:spcBef>
                <a:spcPts val="0"/>
              </a:spcBef>
              <a:spcAft>
                <a:spcPts val="0"/>
              </a:spcAft>
              <a:buFont typeface="Wingdings" pitchFamily="2" charset="2"/>
              <a:buChar char="Ø"/>
              <a:tabLst>
                <a:tab pos="2416175" algn="l"/>
              </a:tabLst>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comprender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y valorar el comentario anual del Aguinaldo que marca en general el itinerario</a:t>
            </a:r>
          </a:p>
          <a:p>
            <a:pPr marL="216000" indent="-216000">
              <a:spcBef>
                <a:spcPts val="0"/>
              </a:spcBef>
              <a:spcAft>
                <a:spcPts val="0"/>
              </a:spcAft>
              <a:buFont typeface="Wingdings" pitchFamily="2" charset="2"/>
              <a:buChar char="Ø"/>
              <a:tabLst>
                <a:tab pos="2416175" algn="l"/>
              </a:tabLst>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formativo del año. Tienen también gran relevancia los demás documentos del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magisterio del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Rector Mayor.</a:t>
            </a:r>
            <a:endParaRPr lang="it-IT"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8" name="Rettangolo 3"/>
          <p:cNvSpPr/>
          <p:nvPr/>
        </p:nvSpPr>
        <p:spPr>
          <a:xfrm>
            <a:off x="286814" y="2780928"/>
            <a:ext cx="3251922" cy="2369880"/>
          </a:xfrm>
          <a:prstGeom prst="rect">
            <a:avLst/>
          </a:prstGeom>
        </p:spPr>
        <p:txBody>
          <a:bodyPr wrap="square">
            <a:spAutoFit/>
          </a:bodyPr>
          <a:lstStyle/>
          <a:p>
            <a:pPr algn="r" eaLnBrk="1" hangingPunct="1">
              <a:defRPr/>
            </a:pPr>
            <a:r>
              <a:rPr lang="it-IT" sz="2400" i="1" dirty="0">
                <a:solidFill>
                  <a:srgbClr val="0070C0"/>
                </a:solidFill>
                <a:effectLst>
                  <a:outerShdw blurRad="38100" dist="38100" dir="2700000" algn="tl">
                    <a:srgbClr val="000000">
                      <a:alpha val="43137"/>
                    </a:srgbClr>
                  </a:outerShdw>
                </a:effectLst>
                <a:latin typeface="Berlin Sans FB" pitchFamily="34" charset="0"/>
              </a:rPr>
              <a:t>¿Qué conocimientos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útiles</a:t>
            </a:r>
            <a:r>
              <a:rPr lang="it-IT" sz="2400" i="1" dirty="0">
                <a:solidFill>
                  <a:srgbClr val="0070C0"/>
                </a:solidFill>
                <a:effectLst>
                  <a:outerShdw blurRad="38100" dist="38100" dir="2700000" algn="tl">
                    <a:srgbClr val="000000">
                      <a:alpha val="43137"/>
                    </a:srgbClr>
                  </a:outerShdw>
                </a:effectLst>
                <a:latin typeface="Berlin Sans FB" pitchFamily="34" charset="0"/>
              </a:rPr>
              <a:t>, importantes y esenciales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a:t>
            </a:r>
            <a:r>
              <a:rPr lang="it-IT" sz="2400" i="1" dirty="0">
                <a:solidFill>
                  <a:srgbClr val="C00000"/>
                </a:solidFill>
                <a:effectLst>
                  <a:outerShdw blurRad="38100" dist="38100" dir="2700000" algn="tl">
                    <a:srgbClr val="000000">
                      <a:alpha val="43137"/>
                    </a:srgbClr>
                  </a:outerShdw>
                </a:effectLst>
                <a:latin typeface="Berlin Sans FB" pitchFamily="34" charset="0"/>
              </a:rPr>
              <a:t>, </a:t>
            </a:r>
            <a:r>
              <a:rPr lang="it-IT" sz="2400" i="1" dirty="0">
                <a:solidFill>
                  <a:srgbClr val="0070C0"/>
                </a:solidFill>
                <a:effectLst>
                  <a:outerShdw blurRad="38100" dist="38100" dir="2700000" algn="tl">
                    <a:srgbClr val="000000">
                      <a:alpha val="43137"/>
                    </a:srgbClr>
                  </a:outerShdw>
                </a:effectLst>
                <a:latin typeface="Berlin Sans FB" pitchFamily="34" charset="0"/>
              </a:rPr>
              <a:t>desde el punto de vista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salesiano, </a:t>
            </a:r>
            <a:r>
              <a:rPr lang="it-IT" sz="2400" i="1" dirty="0">
                <a:solidFill>
                  <a:srgbClr val="002060"/>
                </a:solidFill>
                <a:effectLst>
                  <a:outerShdw blurRad="38100" dist="38100" dir="2700000" algn="tl">
                    <a:srgbClr val="000000">
                      <a:alpha val="43137"/>
                    </a:srgbClr>
                  </a:outerShdw>
                </a:effectLst>
                <a:latin typeface="Berlin Sans FB" pitchFamily="34" charset="0"/>
              </a:rPr>
              <a:t>el salesiano cooperador</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
        <p:nvSpPr>
          <p:cNvPr id="9" name="Rectángulo 8"/>
          <p:cNvSpPr/>
          <p:nvPr/>
        </p:nvSpPr>
        <p:spPr>
          <a:xfrm>
            <a:off x="264805" y="6021288"/>
            <a:ext cx="3259123" cy="584775"/>
          </a:xfrm>
          <a:prstGeom prst="rect">
            <a:avLst/>
          </a:prstGeom>
          <a:solidFill>
            <a:schemeClr val="accent3">
              <a:lumMod val="60000"/>
              <a:lumOff val="40000"/>
            </a:schemeClr>
          </a:solidFill>
          <a:ln>
            <a:solidFill>
              <a:srgbClr val="003300"/>
            </a:solidFill>
          </a:ln>
        </p:spPr>
        <p:txBody>
          <a:bodyPr wrap="square" lIns="91440" tIns="45720" rIns="91440" bIns="45720">
            <a:spAutoFit/>
          </a:bodyPr>
          <a:lstStyle/>
          <a:p>
            <a:pPr algn="ctr"/>
            <a:r>
              <a:rPr lang="es-ES" sz="3200" b="0" cap="none" spc="0" dirty="0" smtClean="0">
                <a:ln w="0"/>
                <a:solidFill>
                  <a:srgbClr val="003300"/>
                </a:solidFill>
                <a:effectLst>
                  <a:outerShdw blurRad="38100" dist="25400" dir="5400000" algn="ctr" rotWithShape="0">
                    <a:srgbClr val="6E747A">
                      <a:alpha val="43000"/>
                    </a:srgbClr>
                  </a:outerShdw>
                </a:effectLst>
              </a:rPr>
              <a:t>SABER</a:t>
            </a:r>
            <a:endParaRPr lang="es-ES" sz="3200" b="0" cap="none" spc="0" dirty="0">
              <a:ln w="0"/>
              <a:solidFill>
                <a:srgbClr val="003300"/>
              </a:solidFill>
              <a:effectLst>
                <a:outerShdw blurRad="38100" dist="25400" dir="5400000" algn="ctr" rotWithShape="0">
                  <a:srgbClr val="6E747A">
                    <a:alpha val="43000"/>
                  </a:srgbClr>
                </a:outerShdw>
              </a:effectLst>
            </a:endParaRPr>
          </a:p>
        </p:txBody>
      </p:sp>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851920" y="856357"/>
            <a:ext cx="5115864" cy="6001643"/>
          </a:xfrm>
          <a:prstGeom prst="rect">
            <a:avLst/>
          </a:prstGeom>
        </p:spPr>
        <p:txBody>
          <a:bodyPr wrap="square">
            <a:spAutoFit/>
          </a:bodyPr>
          <a:lstStyle/>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conjugar el estudio y la práctica, la reflexión y la acción, como en la mejor tradición salesiana</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a:t>
            </a:r>
            <a:endPar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trabajar con competencia en los campos de apostolado salesiano más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característicos y privilegiados</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los indicados en el artículo 11 del Estatuto: la catequesis y la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formación cristiana</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la animación de grupos y movimientos juveniles y familiares; la colaboración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en centros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educativos y escolares; el servicio social entre los pobres; la solicitud en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la comunicación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social; la cooperación en la pastoral vocacional; el trabajo misionero;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la colaboración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en el diálogo ecuménico e interreligioso; el testimonio de la propia fe en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el servicio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socio-</a:t>
            </a:r>
            <a:r>
              <a:rPr lang="es-ES" sz="1600" spc="-15" dirty="0" err="1">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politico</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t>
            </a:r>
          </a:p>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adquirir algunas habilidades específicas que son necesarias para cada forma de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apostolado en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que se implica el Salesiano Cooperador;</a:t>
            </a:r>
          </a:p>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observar el hoy con una mirada profética para interpretar los signos de los tiempos, con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la creatividad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típica de Don Bosco;</a:t>
            </a:r>
          </a:p>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crecer en la capacidad de escuchar y tener la valentía de entablar un diálogo «horizontal»,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sin pretender </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tener el monopolio de la verdad;</a:t>
            </a:r>
          </a:p>
          <a:p>
            <a:pPr marL="216000" indent="-216000">
              <a:spcBef>
                <a:spcPts val="0"/>
              </a:spcBef>
              <a:spcAft>
                <a:spcPts val="0"/>
              </a:spcAft>
              <a:buFont typeface="Wingdings" pitchFamily="2" charset="2"/>
              <a:buChar char="Ø"/>
              <a:defRPr/>
            </a:pP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desarrollar la capacidad de crecer con los jóvenes, a través de su palabra, su presencia o </a:t>
            </a:r>
            <a:r>
              <a:rPr lang="es-ES" sz="1600" spc="-15"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su indiferencia</a:t>
            </a:r>
            <a:r>
              <a:rPr lang="es-ES" sz="1600" spc="-15"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sus respuestas y sus silencios.</a:t>
            </a:r>
            <a:endParaRPr lang="it-IT" sz="1600" dirty="0">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264805" y="6021288"/>
            <a:ext cx="3259123" cy="584775"/>
          </a:xfrm>
          <a:prstGeom prst="rect">
            <a:avLst/>
          </a:prstGeom>
          <a:solidFill>
            <a:schemeClr val="accent3">
              <a:lumMod val="60000"/>
              <a:lumOff val="40000"/>
            </a:schemeClr>
          </a:solidFill>
          <a:ln>
            <a:solidFill>
              <a:srgbClr val="003300"/>
            </a:solidFill>
          </a:ln>
        </p:spPr>
        <p:txBody>
          <a:bodyPr wrap="square" lIns="91440" tIns="45720" rIns="91440" bIns="45720">
            <a:spAutoFit/>
          </a:bodyPr>
          <a:lstStyle/>
          <a:p>
            <a:pPr algn="ctr"/>
            <a:r>
              <a:rPr lang="es-ES" sz="3200" b="0" cap="none" spc="0" dirty="0" smtClean="0">
                <a:ln w="0"/>
                <a:solidFill>
                  <a:srgbClr val="003300"/>
                </a:solidFill>
                <a:effectLst>
                  <a:outerShdw blurRad="38100" dist="25400" dir="5400000" algn="ctr" rotWithShape="0">
                    <a:srgbClr val="6E747A">
                      <a:alpha val="43000"/>
                    </a:srgbClr>
                  </a:outerShdw>
                </a:effectLst>
              </a:rPr>
              <a:t>SABER HACER</a:t>
            </a:r>
            <a:endParaRPr lang="es-ES" sz="3200" b="0" cap="none" spc="0" dirty="0">
              <a:ln w="0"/>
              <a:solidFill>
                <a:srgbClr val="003300"/>
              </a:solidFill>
              <a:effectLst>
                <a:outerShdw blurRad="38100" dist="25400" dir="5400000" algn="ctr" rotWithShape="0">
                  <a:srgbClr val="6E747A">
                    <a:alpha val="43000"/>
                  </a:srgbClr>
                </a:outerShdw>
              </a:effectLst>
            </a:endParaRPr>
          </a:p>
        </p:txBody>
      </p:sp>
      <p:sp>
        <p:nvSpPr>
          <p:cNvPr id="8" name="Rettangolo 4"/>
          <p:cNvSpPr/>
          <p:nvPr/>
        </p:nvSpPr>
        <p:spPr>
          <a:xfrm>
            <a:off x="355576" y="2924944"/>
            <a:ext cx="3168352" cy="2677656"/>
          </a:xfrm>
          <a:prstGeom prst="rect">
            <a:avLst/>
          </a:prstGeom>
        </p:spPr>
        <p:txBody>
          <a:bodyPr wrap="square">
            <a:spAutoFit/>
          </a:bodyPr>
          <a:lstStyle/>
          <a:p>
            <a:pPr algn="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cosas útiles e importantes ha de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saber hacer,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desde el punto de vista salesiano, para convertirse en un buen salesiano cooperador?</a:t>
            </a:r>
            <a:endParaRPr lang="it-IT" sz="2400" i="1" dirty="0">
              <a:solidFill>
                <a:srgbClr val="0070C0"/>
              </a:solidFill>
              <a:effectLst>
                <a:outerShdw blurRad="38100" dist="38100" dir="2700000" algn="tl">
                  <a:srgbClr val="000000">
                    <a:alpha val="43137"/>
                  </a:srgbClr>
                </a:outerShdw>
              </a:effectLst>
              <a:latin typeface="Berlin Sans FB" pitchFamily="34" charset="0"/>
            </a:endParaRPr>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solidFill>
                  <a:srgbClr val="009ED6"/>
                </a:solidFill>
                <a:effectLst>
                  <a:outerShdw blurRad="38100" dist="38100" dir="2700000" algn="tl">
                    <a:srgbClr val="000000">
                      <a:alpha val="43137"/>
                    </a:srgbClr>
                  </a:outerShdw>
                </a:effectLst>
                <a:latin typeface="Berlin Sans FB" panose="020E0602020502020306" pitchFamily="34" charset="0"/>
              </a:rPr>
              <a:t>INTRODUCCIÓN</a:t>
            </a:r>
            <a:endParaRPr lang="es-ES" dirty="0">
              <a:solidFill>
                <a:srgbClr val="009ED6"/>
              </a:solidFill>
              <a:effectLst>
                <a:outerShdw blurRad="38100" dist="38100" dir="2700000" algn="tl">
                  <a:srgbClr val="000000">
                    <a:alpha val="43137"/>
                  </a:srgbClr>
                </a:outerShdw>
              </a:effectLst>
              <a:latin typeface="Berlin Sans FB" panose="020E0602020502020306" pitchFamily="34" charset="0"/>
            </a:endParaRPr>
          </a:p>
        </p:txBody>
      </p:sp>
      <p:sp>
        <p:nvSpPr>
          <p:cNvPr id="6" name="Marcador de contenido 5"/>
          <p:cNvSpPr>
            <a:spLocks noGrp="1"/>
          </p:cNvSpPr>
          <p:nvPr>
            <p:ph idx="1"/>
          </p:nvPr>
        </p:nvSpPr>
        <p:spPr>
          <a:xfrm>
            <a:off x="762000" y="1596413"/>
            <a:ext cx="8274496" cy="5000939"/>
          </a:xfrm>
        </p:spPr>
        <p:txBody>
          <a:bodyPr>
            <a:noAutofit/>
          </a:bodyPr>
          <a:lstStyle/>
          <a:p>
            <a:r>
              <a:rPr lang="es-ES" sz="2000" dirty="0" smtClean="0">
                <a:solidFill>
                  <a:srgbClr val="C00000"/>
                </a:solidFill>
                <a:latin typeface="Berlin Sans FB" panose="020E0602020502020306" pitchFamily="34" charset="0"/>
              </a:rPr>
              <a:t>Las </a:t>
            </a:r>
            <a:r>
              <a:rPr lang="es-ES" sz="2000" dirty="0">
                <a:solidFill>
                  <a:srgbClr val="C00000"/>
                </a:solidFill>
                <a:latin typeface="Berlin Sans FB" panose="020E0602020502020306" pitchFamily="34" charset="0"/>
              </a:rPr>
              <a:t>Orientaciones e indicaciones para la formación de los Salesianos Cooperadores</a:t>
            </a:r>
            <a:r>
              <a:rPr lang="es-ES" sz="2000" dirty="0" smtClean="0">
                <a:solidFill>
                  <a:srgbClr val="C00000"/>
                </a:solidFill>
                <a:latin typeface="Berlin Sans FB" panose="020E0602020502020306" pitchFamily="34" charset="0"/>
              </a:rPr>
              <a:t>,</a:t>
            </a:r>
            <a:r>
              <a:rPr lang="it-IT" sz="2000" dirty="0" smtClean="0">
                <a:solidFill>
                  <a:srgbClr val="C00000"/>
                </a:solidFill>
                <a:latin typeface="Berlin Sans FB" panose="020E0602020502020306" pitchFamily="34" charset="0"/>
              </a:rPr>
              <a:t> </a:t>
            </a:r>
            <a:r>
              <a:rPr lang="es-ES" sz="2000" dirty="0">
                <a:solidFill>
                  <a:srgbClr val="336600"/>
                </a:solidFill>
                <a:latin typeface="Berlin Sans FB" panose="020E0602020502020306" pitchFamily="34" charset="0"/>
              </a:rPr>
              <a:t>dirigidas </a:t>
            </a:r>
            <a:r>
              <a:rPr lang="es-ES" sz="2000" dirty="0" smtClean="0">
                <a:solidFill>
                  <a:srgbClr val="336600"/>
                </a:solidFill>
                <a:latin typeface="Berlin Sans FB" panose="020E0602020502020306" pitchFamily="34" charset="0"/>
              </a:rPr>
              <a:t>a toda </a:t>
            </a:r>
            <a:r>
              <a:rPr lang="es-ES" sz="2000" dirty="0">
                <a:solidFill>
                  <a:srgbClr val="336600"/>
                </a:solidFill>
                <a:latin typeface="Berlin Sans FB" panose="020E0602020502020306" pitchFamily="34" charset="0"/>
              </a:rPr>
              <a:t>la Asociación y, de modo particular, a los Responsables</a:t>
            </a:r>
            <a:r>
              <a:rPr lang="it-IT" sz="2000" dirty="0" smtClean="0">
                <a:solidFill>
                  <a:srgbClr val="C00000"/>
                </a:solidFill>
                <a:latin typeface="Berlin Sans FB" panose="020E0602020502020306" pitchFamily="34" charset="0"/>
              </a:rPr>
              <a:t> (componentes de los consejos y animadores de la formación) pretenden ofrecer los </a:t>
            </a:r>
            <a:r>
              <a:rPr lang="it-IT" sz="2000" dirty="0" smtClean="0">
                <a:solidFill>
                  <a:srgbClr val="002060"/>
                </a:solidFill>
                <a:latin typeface="Berlin Sans FB" panose="020E0602020502020306" pitchFamily="34" charset="0"/>
              </a:rPr>
              <a:t>principios, criterios, indicaciones y orientaciones fundamentales </a:t>
            </a:r>
            <a:r>
              <a:rPr lang="it-IT" sz="2000" dirty="0" smtClean="0">
                <a:solidFill>
                  <a:srgbClr val="C00000"/>
                </a:solidFill>
                <a:latin typeface="Berlin Sans FB" panose="020E0602020502020306" pitchFamily="34" charset="0"/>
              </a:rPr>
              <a:t>que </a:t>
            </a:r>
            <a:r>
              <a:rPr lang="es-ES" sz="2000" dirty="0">
                <a:solidFill>
                  <a:srgbClr val="009ED6"/>
                </a:solidFill>
                <a:latin typeface="Berlin Sans FB" panose="020E0602020502020306" pitchFamily="34" charset="0"/>
              </a:rPr>
              <a:t>permitan trazar caminos formativos adecuados</a:t>
            </a:r>
            <a:r>
              <a:rPr lang="it-IT" sz="2000" dirty="0" smtClean="0">
                <a:solidFill>
                  <a:srgbClr val="C00000"/>
                </a:solidFill>
                <a:latin typeface="Berlin Sans FB" panose="020E0602020502020306" pitchFamily="34" charset="0"/>
              </a:rPr>
              <a:t> </a:t>
            </a:r>
            <a:r>
              <a:rPr lang="es-ES" sz="2000" dirty="0">
                <a:solidFill>
                  <a:srgbClr val="C00000"/>
                </a:solidFill>
                <a:latin typeface="Berlin Sans FB" panose="020E0602020502020306" pitchFamily="34" charset="0"/>
              </a:rPr>
              <a:t>a las diversas situaciones socioculturales</a:t>
            </a:r>
            <a:r>
              <a:rPr lang="es-ES" sz="2000" dirty="0" smtClean="0">
                <a:solidFill>
                  <a:srgbClr val="C00000"/>
                </a:solidFill>
                <a:latin typeface="Berlin Sans FB" panose="020E0602020502020306" pitchFamily="34" charset="0"/>
              </a:rPr>
              <a:t>, territoriales </a:t>
            </a:r>
            <a:r>
              <a:rPr lang="es-ES" sz="2000" dirty="0">
                <a:solidFill>
                  <a:srgbClr val="C00000"/>
                </a:solidFill>
                <a:latin typeface="Berlin Sans FB" panose="020E0602020502020306" pitchFamily="34" charset="0"/>
              </a:rPr>
              <a:t>y eclesiales, salvando, al mismo tiempo, la necesidad de una </a:t>
            </a:r>
            <a:r>
              <a:rPr lang="es-ES" sz="2000" dirty="0">
                <a:solidFill>
                  <a:srgbClr val="002060"/>
                </a:solidFill>
                <a:latin typeface="Berlin Sans FB" panose="020E0602020502020306" pitchFamily="34" charset="0"/>
              </a:rPr>
              <a:t>orientación unitaria</a:t>
            </a:r>
            <a:r>
              <a:rPr lang="es-ES" sz="2000" dirty="0" smtClean="0">
                <a:solidFill>
                  <a:srgbClr val="C00000"/>
                </a:solidFill>
                <a:latin typeface="Berlin Sans FB" panose="020E0602020502020306" pitchFamily="34" charset="0"/>
              </a:rPr>
              <a:t>.</a:t>
            </a:r>
            <a:endParaRPr lang="it-IT" sz="2000" dirty="0">
              <a:solidFill>
                <a:srgbClr val="C00000"/>
              </a:solidFill>
              <a:latin typeface="Berlin Sans FB" panose="020E0602020502020306" pitchFamily="34" charset="0"/>
            </a:endParaRPr>
          </a:p>
          <a:p>
            <a:r>
              <a:rPr lang="es-ES" sz="2000" dirty="0">
                <a:solidFill>
                  <a:srgbClr val="C00000"/>
                </a:solidFill>
                <a:latin typeface="Berlin Sans FB" panose="020E0602020502020306" pitchFamily="34" charset="0"/>
              </a:rPr>
              <a:t>El presente documento, que se inspira en un modelo formativo coherente con el desarrollo actual </a:t>
            </a:r>
            <a:r>
              <a:rPr lang="es-ES" sz="2000" dirty="0" smtClean="0">
                <a:solidFill>
                  <a:srgbClr val="C00000"/>
                </a:solidFill>
                <a:latin typeface="Berlin Sans FB" panose="020E0602020502020306" pitchFamily="34" charset="0"/>
              </a:rPr>
              <a:t>de las </a:t>
            </a:r>
            <a:r>
              <a:rPr lang="es-ES" sz="2000" dirty="0">
                <a:solidFill>
                  <a:srgbClr val="C00000"/>
                </a:solidFill>
                <a:latin typeface="Berlin Sans FB" panose="020E0602020502020306" pitchFamily="34" charset="0"/>
              </a:rPr>
              <a:t>ciencias de la formación, presenta, por eso mismo, un carácter general, que hay que tener </a:t>
            </a:r>
            <a:r>
              <a:rPr lang="es-ES" sz="2000" dirty="0" smtClean="0">
                <a:solidFill>
                  <a:srgbClr val="C00000"/>
                </a:solidFill>
                <a:latin typeface="Berlin Sans FB" panose="020E0602020502020306" pitchFamily="34" charset="0"/>
              </a:rPr>
              <a:t>siempre presente </a:t>
            </a:r>
            <a:r>
              <a:rPr lang="es-ES" sz="2000" dirty="0">
                <a:solidFill>
                  <a:srgbClr val="C00000"/>
                </a:solidFill>
                <a:latin typeface="Berlin Sans FB" panose="020E0602020502020306" pitchFamily="34" charset="0"/>
              </a:rPr>
              <a:t>en la elaboración de los proyectos y de los programas de formación inicial o permanente</a:t>
            </a:r>
            <a:r>
              <a:rPr lang="es-ES" sz="2000" dirty="0" smtClean="0">
                <a:solidFill>
                  <a:srgbClr val="C00000"/>
                </a:solidFill>
                <a:latin typeface="Berlin Sans FB" panose="020E0602020502020306" pitchFamily="34" charset="0"/>
              </a:rPr>
              <a:t>, anual </a:t>
            </a:r>
            <a:r>
              <a:rPr lang="es-ES" sz="2000" dirty="0">
                <a:solidFill>
                  <a:srgbClr val="C00000"/>
                </a:solidFill>
                <a:latin typeface="Berlin Sans FB" panose="020E0602020502020306" pitchFamily="34" charset="0"/>
              </a:rPr>
              <a:t>o plurianual</a:t>
            </a:r>
            <a:r>
              <a:rPr lang="es-ES" sz="2000" dirty="0" smtClean="0">
                <a:solidFill>
                  <a:srgbClr val="C00000"/>
                </a:solidFill>
                <a:latin typeface="Berlin Sans FB" panose="020E0602020502020306" pitchFamily="34" charset="0"/>
              </a:rPr>
              <a:t>.</a:t>
            </a:r>
          </a:p>
          <a:p>
            <a:r>
              <a:rPr lang="it-IT" sz="2000" dirty="0" smtClean="0">
                <a:solidFill>
                  <a:srgbClr val="C00000"/>
                </a:solidFill>
                <a:latin typeface="Berlin Sans FB" panose="020E0602020502020306" pitchFamily="34" charset="0"/>
              </a:rPr>
              <a:t>El punto de partida de este recorrido consite en responder a la pregunta </a:t>
            </a:r>
            <a:r>
              <a:rPr lang="it-IT" sz="2000" dirty="0" smtClean="0">
                <a:solidFill>
                  <a:srgbClr val="336600"/>
                </a:solidFill>
                <a:latin typeface="Berlin Sans FB" panose="020E0602020502020306" pitchFamily="34" charset="0"/>
              </a:rPr>
              <a:t>¿qué salesiano cooperador queremos formar? </a:t>
            </a:r>
            <a:r>
              <a:rPr lang="it-IT" sz="2000" dirty="0" smtClean="0">
                <a:solidFill>
                  <a:srgbClr val="C00000"/>
                </a:solidFill>
                <a:latin typeface="Berlin Sans FB" panose="020E0602020502020306" pitchFamily="34" charset="0"/>
              </a:rPr>
              <a:t>La única respuesta posible se encuentra en el </a:t>
            </a:r>
            <a:r>
              <a:rPr lang="it-IT" sz="2000" dirty="0" smtClean="0">
                <a:solidFill>
                  <a:srgbClr val="002060"/>
                </a:solidFill>
                <a:latin typeface="Berlin Sans FB" panose="020E0602020502020306" pitchFamily="34" charset="0"/>
              </a:rPr>
              <a:t>Proyecto de Vida Apostólica</a:t>
            </a:r>
            <a:r>
              <a:rPr lang="it-IT" sz="2000" dirty="0" smtClean="0">
                <a:solidFill>
                  <a:srgbClr val="C00000"/>
                </a:solidFill>
                <a:latin typeface="Berlin Sans FB" panose="020E0602020502020306" pitchFamily="34" charset="0"/>
              </a:rPr>
              <a:t> que describe la </a:t>
            </a:r>
            <a:r>
              <a:rPr lang="it-IT" sz="2000" dirty="0" smtClean="0">
                <a:solidFill>
                  <a:srgbClr val="002060"/>
                </a:solidFill>
                <a:latin typeface="Berlin Sans FB" panose="020E0602020502020306" pitchFamily="34" charset="0"/>
              </a:rPr>
              <a:t>identidad</a:t>
            </a:r>
            <a:r>
              <a:rPr lang="it-IT" sz="2000" dirty="0" smtClean="0">
                <a:solidFill>
                  <a:srgbClr val="C00000"/>
                </a:solidFill>
                <a:latin typeface="Berlin Sans FB" panose="020E0602020502020306" pitchFamily="34" charset="0"/>
              </a:rPr>
              <a:t> del Salesiano Cooperador </a:t>
            </a:r>
            <a:endParaRPr lang="es-ES" sz="2000"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3172054546"/>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rot="247718">
            <a:off x="-239630" y="646952"/>
            <a:ext cx="4788024" cy="1601715"/>
          </a:xfrm>
          <a:prstGeom prst="roundRect">
            <a:avLst/>
          </a:prstGeom>
          <a:solidFill>
            <a:schemeClr val="bg2"/>
          </a:solidFill>
          <a:ln>
            <a:noFill/>
          </a:ln>
          <a:effectLst>
            <a:outerShdw blurRad="44450" dist="27940" dir="5400000" algn="ctr">
              <a:srgbClr val="000000">
                <a:alpha val="32000"/>
              </a:srgbClr>
            </a:outerShdw>
          </a:effectLst>
          <a:scene3d>
            <a:camera prst="perspectiveContrastingRightFacing"/>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OBJETIVO FUNDAMENTAL</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sz="2400" dirty="0">
                <a:solidFill>
                  <a:srgbClr val="C00000"/>
                </a:solidFill>
                <a:effectLst>
                  <a:outerShdw blurRad="38100" dist="38100" dir="2700000" algn="tl">
                    <a:srgbClr val="000000">
                      <a:alpha val="43137"/>
                    </a:srgbClr>
                  </a:outerShdw>
                </a:effectLst>
                <a:latin typeface="Berlin Sans FB" panose="020E0602020502020306" pitchFamily="34" charset="0"/>
              </a:rPr>
              <a:t>LA </a:t>
            </a: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MADUREZ SALESIANA</a:t>
            </a:r>
            <a:endParaRPr lang="it-IT" sz="2400" dirty="0">
              <a:solidFill>
                <a:srgbClr val="C00000"/>
              </a:solidFill>
              <a:effectLst>
                <a:outerShdw blurRad="38100" dist="38100" dir="2700000" algn="tl">
                  <a:srgbClr val="000000">
                    <a:alpha val="43137"/>
                  </a:srgbClr>
                </a:outerShdw>
              </a:effectLst>
              <a:latin typeface="Berlin Sans FB" panose="020E0602020502020306" pitchFamily="34" charset="0"/>
            </a:endParaRPr>
          </a:p>
          <a:p>
            <a:pPr algn="ctr">
              <a:defRPr/>
            </a:pP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(CONOCER Y VIVIR LA PROPIA VOCACIÓN)</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
        <p:nvSpPr>
          <p:cNvPr id="3" name="Rettangolo 2"/>
          <p:cNvSpPr/>
          <p:nvPr/>
        </p:nvSpPr>
        <p:spPr>
          <a:xfrm>
            <a:off x="3923928" y="1102578"/>
            <a:ext cx="5072098" cy="5755422"/>
          </a:xfrm>
          <a:prstGeom prst="rect">
            <a:avLst/>
          </a:prstGeom>
        </p:spPr>
        <p:txBody>
          <a:bodyPr wrap="square">
            <a:spAutoFit/>
          </a:bodyPr>
          <a:lstStyle/>
          <a:p>
            <a:pPr marL="216000" indent="-216000" algn="just">
              <a:spcBef>
                <a:spcPts val="0"/>
              </a:spcBef>
              <a:spcAft>
                <a:spcPts val="0"/>
              </a:spcAft>
              <a:buFont typeface="Wingdings" pitchFamily="2" charset="2"/>
              <a:buChar char="Ø"/>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unificar la propia vida en Dios, según las enseñanzas y el testimonio de Don Bosco, que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fue definido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por sus mismos contemporáneos como: la unión con Dios;</a:t>
            </a:r>
          </a:p>
          <a:p>
            <a:pPr marL="216000" indent="-216000" algn="just">
              <a:spcBef>
                <a:spcPts val="0"/>
              </a:spcBef>
              <a:spcAft>
                <a:spcPts val="0"/>
              </a:spcAft>
              <a:buFont typeface="Wingdings" pitchFamily="2" charset="2"/>
              <a:buChar char="Ø"/>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madurar gradualmente aquella caridad apostólica que constituye el corazón de la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experiencia espiritual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de Don Bosco, que lo unía en un solo «movimiento» a Dios y a sus jóvenes;</a:t>
            </a:r>
          </a:p>
          <a:p>
            <a:pPr marL="216000" indent="-216000" algn="just">
              <a:spcBef>
                <a:spcPts val="0"/>
              </a:spcBef>
              <a:spcAft>
                <a:spcPts val="0"/>
              </a:spcAft>
              <a:buFont typeface="Wingdings" pitchFamily="2" charset="2"/>
              <a:buChar char="Ø"/>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vivir la espiritualidad salesiana en comunión con la Iglesia, reforzándola con la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experiencia sacramental</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t>
            </a:r>
          </a:p>
          <a:p>
            <a:pPr marL="216000" indent="-216000" algn="just">
              <a:spcBef>
                <a:spcPts val="0"/>
              </a:spcBef>
              <a:spcAft>
                <a:spcPts val="0"/>
              </a:spcAft>
              <a:buFont typeface="Wingdings" pitchFamily="2" charset="2"/>
              <a:buChar char="Ø"/>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cultivar un amor filial a María Auxiliadora y venerar de manera especial a los santos de </a:t>
            </a: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Familia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Salesiana;</a:t>
            </a:r>
          </a:p>
          <a:p>
            <a:pPr marL="216000" indent="-216000" algn="just">
              <a:spcBef>
                <a:spcPts val="0"/>
              </a:spcBef>
              <a:spcAft>
                <a:spcPts val="0"/>
              </a:spcAft>
              <a:buFont typeface="Wingdings" pitchFamily="2" charset="2"/>
              <a:buChar char="Ø"/>
              <a:defRPr/>
            </a:pP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crecer en algunas actitudes y valores característicos del espíritu salesiano, a saber:</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alegría como estilo habitual de vida;</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el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optimismo como confianza en la victoria del bien;</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estima de los valores humanos;</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ascética salesiana del </a:t>
            </a:r>
            <a:r>
              <a:rPr lang="es-ES" sz="1600" dirty="0" err="1">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cetera</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a:t>
            </a:r>
            <a:r>
              <a:rPr lang="es-ES" sz="1600" dirty="0" err="1">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tolle</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 el trabajo y la templanza;</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el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espíritu de iniciativa, el dinamismo y la creatividad en el obrar;</a:t>
            </a:r>
          </a:p>
          <a:p>
            <a:pPr marL="673200" lvl="1" indent="-216000" algn="just">
              <a:spcBef>
                <a:spcPts val="0"/>
              </a:spcBef>
              <a:spcAft>
                <a:spcPts val="0"/>
              </a:spcAft>
              <a:buFont typeface="Wingdings" pitchFamily="2" charset="2"/>
              <a:buChar char="Ø"/>
              <a:defRPr/>
            </a:pPr>
            <a:r>
              <a:rPr lang="es-ES" sz="1600" dirty="0" smtClean="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la </a:t>
            </a:r>
            <a:r>
              <a:rPr lang="es-ES" sz="1600" dirty="0">
                <a:solidFill>
                  <a:srgbClr val="002060"/>
                </a:solidFill>
                <a:latin typeface="Berlin Sans FB" panose="020E0602020502020306" pitchFamily="34" charset="0"/>
                <a:ea typeface="Times New Roman" panose="02020603050405020304" pitchFamily="18" charset="0"/>
                <a:cs typeface="Times New Roman" panose="02020603050405020304" pitchFamily="18" charset="0"/>
              </a:rPr>
              <a:t>capacidad de adaptarse a las diversas circunstancias y a los tiempos.</a:t>
            </a:r>
            <a:endParaRPr lang="it-IT" sz="1600" dirty="0">
              <a:solidFill>
                <a:srgbClr val="C00000"/>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264805" y="6021288"/>
            <a:ext cx="3259123" cy="584775"/>
          </a:xfrm>
          <a:prstGeom prst="rect">
            <a:avLst/>
          </a:prstGeom>
          <a:solidFill>
            <a:schemeClr val="accent3">
              <a:lumMod val="60000"/>
              <a:lumOff val="40000"/>
            </a:schemeClr>
          </a:solidFill>
          <a:ln>
            <a:solidFill>
              <a:srgbClr val="003300"/>
            </a:solidFill>
          </a:ln>
        </p:spPr>
        <p:txBody>
          <a:bodyPr wrap="square" lIns="91440" tIns="45720" rIns="91440" bIns="45720">
            <a:spAutoFit/>
          </a:bodyPr>
          <a:lstStyle/>
          <a:p>
            <a:pPr algn="ctr"/>
            <a:r>
              <a:rPr lang="es-ES" sz="3200" b="0" cap="none" spc="0" dirty="0" smtClean="0">
                <a:ln w="0"/>
                <a:solidFill>
                  <a:srgbClr val="003300"/>
                </a:solidFill>
                <a:effectLst>
                  <a:outerShdw blurRad="38100" dist="25400" dir="5400000" algn="ctr" rotWithShape="0">
                    <a:srgbClr val="6E747A">
                      <a:alpha val="43000"/>
                    </a:srgbClr>
                  </a:outerShdw>
                </a:effectLst>
              </a:rPr>
              <a:t>SABER SER</a:t>
            </a:r>
            <a:endParaRPr lang="es-ES" sz="3200" b="0" cap="none" spc="0" dirty="0">
              <a:ln w="0"/>
              <a:solidFill>
                <a:srgbClr val="003300"/>
              </a:solidFill>
              <a:effectLst>
                <a:outerShdw blurRad="38100" dist="25400" dir="5400000" algn="ctr" rotWithShape="0">
                  <a:srgbClr val="6E747A">
                    <a:alpha val="43000"/>
                  </a:srgbClr>
                </a:outerShdw>
              </a:effectLst>
            </a:endParaRPr>
          </a:p>
        </p:txBody>
      </p:sp>
      <p:sp>
        <p:nvSpPr>
          <p:cNvPr id="8" name="Rettangolo 4"/>
          <p:cNvSpPr/>
          <p:nvPr/>
        </p:nvSpPr>
        <p:spPr>
          <a:xfrm>
            <a:off x="219860" y="3109157"/>
            <a:ext cx="3272020" cy="2677656"/>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t>
            </a:r>
            <a:r>
              <a:rPr lang="it-IT" sz="2400" i="1" dirty="0" smtClean="0">
                <a:solidFill>
                  <a:srgbClr val="002060"/>
                </a:solidFill>
                <a:effectLst>
                  <a:outerShdw blurRad="38100" dist="38100" dir="2700000" algn="tl">
                    <a:srgbClr val="000000">
                      <a:alpha val="43137"/>
                    </a:srgbClr>
                  </a:outerShdw>
                </a:effectLst>
                <a:latin typeface="Berlin Sans FB" pitchFamily="34" charset="0"/>
              </a:rPr>
              <a:t>valores, motivaciones, actitudes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 tiene que madurar, desde el punto de vista salesiano, el salesiano cooperador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ser</a:t>
            </a:r>
            <a:r>
              <a:rPr lang="it-IT" sz="2400" i="1" dirty="0">
                <a:solidFill>
                  <a:srgbClr val="0070C0"/>
                </a:solidFill>
                <a:effectLst>
                  <a:outerShdw blurRad="38100" dist="38100" dir="2700000" algn="tl">
                    <a:srgbClr val="000000">
                      <a:alpha val="43137"/>
                    </a:srgbClr>
                  </a:outerShdw>
                </a:effectLst>
                <a:latin typeface="Berlin Sans FB" pitchFamily="34" charset="0"/>
              </a:rPr>
              <a:t>?</a:t>
            </a:r>
          </a:p>
        </p:txBody>
      </p:sp>
    </p:spTree>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835279" y="715504"/>
            <a:ext cx="5308721" cy="6247864"/>
          </a:xfrm>
          <a:prstGeom prst="rect">
            <a:avLst/>
          </a:prstGeom>
        </p:spPr>
        <p:txBody>
          <a:bodyPr wrap="square">
            <a:spAutoFit/>
          </a:bodyPr>
          <a:lstStyle/>
          <a:p>
            <a:pPr marL="216000"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crecer en la disponibilidad, en la capacidad de dar el primer paso y en el acoger siempre a los otros con bondad, respeto y paciencia</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defRPr/>
            </a:pP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construir la paz en la vida ordinaria con gestos concretos, y buscar, en clima de diálogo,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el consenso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y el acuerdo;</a:t>
            </a:r>
          </a:p>
          <a:p>
            <a:pPr marL="216000" indent="-216000">
              <a:spcBef>
                <a:spcPts val="0"/>
              </a:spcBef>
              <a:spcAft>
                <a:spcPts val="0"/>
              </a:spcAft>
              <a:buFont typeface="Wingdings" pitchFamily="2" charset="2"/>
              <a:buChar char="Ø"/>
              <a:defRPr/>
            </a:pP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participar activamente, de forma adecuada a las propia realidad y situación, en la vida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de familia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de la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Asociación:</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673200" lvl="1"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haciendo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del Centro el núcleo fundamental de la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realidad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asociativa, </a:t>
            </a:r>
            <a:endPar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673200" lvl="1"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participando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en las reuniones de programación y de revisión de las diversas actividades;</a:t>
            </a:r>
          </a:p>
          <a:p>
            <a:pPr marL="673200" lvl="1"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sintiéndose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parte de la Asociación en los diversos ámbitos: local, provincial, regional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y mundial; </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673200" lvl="1"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desempeñando</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en el caso de ser llamados a ello, cargos de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responsabilidad;</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673200" lvl="1"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sosteniendo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económicamente a la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Asociación;</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defRPr/>
            </a:pP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compartir en la Asociación la corresponsabilidad en la misión educativa y evangelizadora</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a:t>
            </a:r>
            <a:endPar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marL="216000"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considerar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elemento fundamental de la propia identidad el trabajar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juntos</a:t>
            </a:r>
          </a:p>
          <a:p>
            <a:pPr marL="216000"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responder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a los desafíos y a las necesidades de los jóvenes más pobres y tratar, junto 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los demás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grupos de la Familia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Salesiana,</a:t>
            </a:r>
          </a:p>
          <a:p>
            <a:pPr marL="216000" indent="-216000">
              <a:spcBef>
                <a:spcPts val="0"/>
              </a:spcBef>
              <a:spcAft>
                <a:spcPts val="0"/>
              </a:spcAft>
              <a:buFont typeface="Wingdings" pitchFamily="2" charset="2"/>
              <a:buChar char="Ø"/>
              <a:defRPr/>
            </a:pP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 cuidar </a:t>
            </a:r>
            <a:r>
              <a:rPr lang="es-ES"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la comunión y la colaboración con los otros grupos de la Familia </a:t>
            </a:r>
            <a:r>
              <a:rPr lang="es-ES" sz="1600" dirty="0" smtClean="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rPr>
              <a:t>Salesiana</a:t>
            </a:r>
            <a:endParaRPr lang="it-IT" sz="1600" dirty="0">
              <a:solidFill>
                <a:schemeClr val="tx2">
                  <a:lumMod val="50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8" name="Rettangolo 4"/>
          <p:cNvSpPr/>
          <p:nvPr/>
        </p:nvSpPr>
        <p:spPr>
          <a:xfrm>
            <a:off x="238125" y="2565400"/>
            <a:ext cx="3690933" cy="3046988"/>
          </a:xfrm>
          <a:prstGeom prst="rect">
            <a:avLst/>
          </a:prstGeom>
        </p:spPr>
        <p:txBody>
          <a:bodyPr wrap="square">
            <a:spAutoFit/>
          </a:bodyPr>
          <a:lstStyle/>
          <a:p>
            <a:pPr eaLnBrk="1" hangingPunct="1">
              <a:defRPr/>
            </a:pPr>
            <a:r>
              <a:rPr lang="it-IT" sz="2400" i="1" dirty="0" smtClean="0">
                <a:solidFill>
                  <a:srgbClr val="0070C0"/>
                </a:solidFill>
                <a:effectLst>
                  <a:outerShdw blurRad="38100" dist="38100" dir="2700000" algn="tl">
                    <a:srgbClr val="000000">
                      <a:alpha val="43137"/>
                    </a:srgbClr>
                  </a:outerShdw>
                </a:effectLst>
                <a:latin typeface="Berlin Sans FB" pitchFamily="34" charset="0"/>
              </a:rPr>
              <a:t>¿Qué actitudes o virtudes tiene que madurar el salesiano cooperador, desde el punto de vista salesiano, para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caminar en comunión </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con sus compañeros de viaje y tener </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buenas relaciones</a:t>
            </a:r>
            <a:r>
              <a:rPr lang="it-IT" sz="2400" i="1" dirty="0" smtClean="0">
                <a:solidFill>
                  <a:srgbClr val="0070C0"/>
                </a:solidFill>
                <a:effectLst>
                  <a:outerShdw blurRad="38100" dist="38100" dir="2700000" algn="tl">
                    <a:srgbClr val="000000">
                      <a:alpha val="43137"/>
                    </a:srgbClr>
                  </a:outerShdw>
                </a:effectLst>
                <a:latin typeface="Berlin Sans FB" pitchFamily="34" charset="0"/>
              </a:rPr>
              <a:t>?</a:t>
            </a:r>
            <a:r>
              <a:rPr lang="it-IT" sz="2400" i="1" dirty="0" smtClean="0">
                <a:solidFill>
                  <a:srgbClr val="C00000"/>
                </a:solidFill>
                <a:effectLst>
                  <a:outerShdw blurRad="38100" dist="38100" dir="2700000" algn="tl">
                    <a:srgbClr val="000000">
                      <a:alpha val="43137"/>
                    </a:srgbClr>
                  </a:outerShdw>
                </a:effectLst>
                <a:latin typeface="Berlin Sans FB" pitchFamily="34" charset="0"/>
              </a:rPr>
              <a:t> </a:t>
            </a:r>
            <a:endParaRPr lang="it-IT" sz="2500" i="1" dirty="0">
              <a:effectLst>
                <a:outerShdw blurRad="38100" dist="38100" dir="2700000" algn="tl">
                  <a:srgbClr val="000000">
                    <a:alpha val="43137"/>
                  </a:srgbClr>
                </a:outerShdw>
              </a:effectLst>
              <a:latin typeface="Berlin Sans FB" pitchFamily="34" charset="0"/>
            </a:endParaRPr>
          </a:p>
        </p:txBody>
      </p:sp>
      <p:sp>
        <p:nvSpPr>
          <p:cNvPr id="9" name="Rectángulo 8"/>
          <p:cNvSpPr/>
          <p:nvPr/>
        </p:nvSpPr>
        <p:spPr>
          <a:xfrm>
            <a:off x="234879" y="5581878"/>
            <a:ext cx="3600400" cy="1077218"/>
          </a:xfrm>
          <a:prstGeom prst="rect">
            <a:avLst/>
          </a:prstGeom>
          <a:solidFill>
            <a:srgbClr val="DCE6F2"/>
          </a:solidFill>
          <a:ln>
            <a:solidFill>
              <a:srgbClr val="003300"/>
            </a:solidFill>
          </a:ln>
        </p:spPr>
        <p:txBody>
          <a:bodyPr wrap="square" lIns="91440" tIns="45720" rIns="91440" bIns="45720">
            <a:spAutoFit/>
          </a:bodyPr>
          <a:lstStyle/>
          <a:p>
            <a:pPr algn="ctr"/>
            <a:r>
              <a:rPr lang="es-ES" sz="3200" dirty="0" smtClean="0">
                <a:ln w="0"/>
                <a:solidFill>
                  <a:srgbClr val="003300"/>
                </a:solidFill>
                <a:effectLst>
                  <a:outerShdw blurRad="38100" dist="25400" dir="5400000" algn="ctr" rotWithShape="0">
                    <a:srgbClr val="6E747A">
                      <a:alpha val="43000"/>
                    </a:srgbClr>
                  </a:outerShdw>
                </a:effectLst>
              </a:rPr>
              <a:t>SABER</a:t>
            </a:r>
            <a:r>
              <a:rPr lang="es-ES" sz="3200" dirty="0" smtClean="0">
                <a:ln w="0"/>
                <a:solidFill>
                  <a:srgbClr val="002060"/>
                </a:solidFill>
                <a:effectLst>
                  <a:outerShdw blurRad="38100" dist="25400" dir="5400000" algn="ctr" rotWithShape="0">
                    <a:srgbClr val="6E747A">
                      <a:alpha val="43000"/>
                    </a:srgbClr>
                  </a:outerShdw>
                </a:effectLst>
              </a:rPr>
              <a:t> </a:t>
            </a:r>
            <a:r>
              <a:rPr lang="es-ES" sz="3200" dirty="0" smtClean="0">
                <a:ln w="0"/>
                <a:solidFill>
                  <a:srgbClr val="003300"/>
                </a:solidFill>
                <a:effectLst>
                  <a:outerShdw blurRad="38100" dist="25400" dir="5400000" algn="ctr" rotWithShape="0">
                    <a:srgbClr val="6E747A">
                      <a:alpha val="43000"/>
                    </a:srgbClr>
                  </a:outerShdw>
                </a:effectLst>
              </a:rPr>
              <a:t>VIVIR EN COMUNION</a:t>
            </a:r>
            <a:endParaRPr lang="es-ES" sz="3200" b="0" cap="none" spc="0" dirty="0">
              <a:ln w="0"/>
              <a:solidFill>
                <a:srgbClr val="003300"/>
              </a:solidFill>
              <a:effectLst>
                <a:outerShdw blurRad="38100" dist="25400" dir="5400000" algn="ctr" rotWithShape="0">
                  <a:srgbClr val="6E747A">
                    <a:alpha val="43000"/>
                  </a:srgbClr>
                </a:outerShdw>
              </a:effectLst>
            </a:endParaRPr>
          </a:p>
        </p:txBody>
      </p:sp>
      <p:pic>
        <p:nvPicPr>
          <p:cNvPr id="10" name="Picture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2363" y="332656"/>
            <a:ext cx="885991" cy="105372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p:cNvPicPr>
            <a:picLocks noChangeAspect="1"/>
          </p:cNvPicPr>
          <p:nvPr/>
        </p:nvPicPr>
        <p:blipFill>
          <a:blip r:embed="rId3"/>
          <a:srcRect/>
          <a:stretch>
            <a:fillRect/>
          </a:stretch>
        </p:blipFill>
        <p:spPr bwMode="auto">
          <a:xfrm rot="20753331" flipH="1">
            <a:off x="107950" y="-3162300"/>
            <a:ext cx="2895600" cy="6861175"/>
          </a:xfrm>
          <a:prstGeom prst="rect">
            <a:avLst/>
          </a:prstGeom>
          <a:noFill/>
          <a:ln w="9525">
            <a:noFill/>
            <a:miter lim="800000"/>
            <a:headEnd/>
            <a:tailEnd/>
          </a:ln>
        </p:spPr>
      </p:pic>
      <p:graphicFrame>
        <p:nvGraphicFramePr>
          <p:cNvPr id="9" name="Diagramma 8"/>
          <p:cNvGraphicFramePr/>
          <p:nvPr>
            <p:extLst>
              <p:ext uri="{D42A27DB-BD31-4B8C-83A1-F6EECF244321}">
                <p14:modId xmlns:p14="http://schemas.microsoft.com/office/powerpoint/2010/main" val="2993289523"/>
              </p:ext>
            </p:extLst>
          </p:nvPr>
        </p:nvGraphicFramePr>
        <p:xfrm>
          <a:off x="1115616" y="-7968"/>
          <a:ext cx="4320480" cy="5453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ttangolo 9"/>
          <p:cNvSpPr/>
          <p:nvPr/>
        </p:nvSpPr>
        <p:spPr>
          <a:xfrm>
            <a:off x="544229" y="5629923"/>
            <a:ext cx="8055541" cy="954107"/>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it-IT" sz="28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OBJETIVOS FUNDAMENTALES </a:t>
            </a:r>
          </a:p>
          <a:p>
            <a:pPr eaLnBrk="1" hangingPunct="1">
              <a:defRPr/>
            </a:pPr>
            <a:r>
              <a:rPr lang="it-IT" sz="28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Y OBJETIVO CLAVE DE LA FORMACIÓN</a:t>
            </a:r>
            <a:endParaRPr lang="it-IT" sz="28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4518" name="Picture 6" descr="http://2.bp.blogspot.com/-vl2PH1nQmec/U3JL3sT7FoI/AAAAAAAAA1A/h6gts8bDwDA/s1600/uomo+donna+1.jpg"/>
          <p:cNvPicPr>
            <a:picLocks noChangeAspect="1" noChangeArrowheads="1"/>
          </p:cNvPicPr>
          <p:nvPr/>
        </p:nvPicPr>
        <p:blipFill rotWithShape="1">
          <a:blip r:embed="rId9">
            <a:extLst/>
          </a:blip>
          <a:srcRect l="13685" r="12648"/>
          <a:stretch/>
        </p:blipFill>
        <p:spPr bwMode="auto">
          <a:xfrm>
            <a:off x="6284443" y="1052736"/>
            <a:ext cx="2520280" cy="2459324"/>
          </a:xfrm>
          <a:prstGeom prst="ellipse">
            <a:avLst/>
          </a:prstGeom>
          <a:ln w="31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
        <p:nvSpPr>
          <p:cNvPr id="20" name="Freccia a destra con strisce 19"/>
          <p:cNvSpPr/>
          <p:nvPr/>
        </p:nvSpPr>
        <p:spPr>
          <a:xfrm>
            <a:off x="5364088" y="1886354"/>
            <a:ext cx="720080" cy="792088"/>
          </a:xfrm>
          <a:prstGeom prst="stripedRightArrow">
            <a:avLst/>
          </a:prstGeom>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Rettangolo 20"/>
          <p:cNvSpPr/>
          <p:nvPr/>
        </p:nvSpPr>
        <p:spPr>
          <a:xfrm>
            <a:off x="5687308" y="3567820"/>
            <a:ext cx="3451706" cy="206210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r>
              <a:rPr lang="it-IT"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IDENTIDAD </a:t>
            </a:r>
            <a:endParaRPr lang="it-IT"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a:p>
            <a:pPr algn="ctr">
              <a:defRPr/>
            </a:pPr>
            <a:r>
              <a:rPr lang="it-IT"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rPr>
              <a:t>DEL SALESIANO COOPERADOR</a:t>
            </a:r>
            <a:endParaRPr lang="it-IT"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endParaRPr>
          </a:p>
        </p:txBody>
      </p:sp>
      <p:sp>
        <p:nvSpPr>
          <p:cNvPr id="8" name="Rettangolo 7"/>
          <p:cNvSpPr/>
          <p:nvPr/>
        </p:nvSpPr>
        <p:spPr>
          <a:xfrm>
            <a:off x="2471445" y="285728"/>
            <a:ext cx="2377574" cy="43088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22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Resumiendo</a:t>
            </a:r>
            <a:r>
              <a:rPr lang="it-IT" sz="2200" b="1" i="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it-IT" sz="2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OSCO102.jpg"/>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642910" y="1142984"/>
            <a:ext cx="3429024" cy="5211957"/>
          </a:xfrm>
          <a:prstGeom prst="rect">
            <a:avLst/>
          </a:prstGeom>
        </p:spPr>
      </p:pic>
      <p:sp>
        <p:nvSpPr>
          <p:cNvPr id="3" name="Rettangolo 2"/>
          <p:cNvSpPr/>
          <p:nvPr/>
        </p:nvSpPr>
        <p:spPr>
          <a:xfrm>
            <a:off x="857224" y="357166"/>
            <a:ext cx="6769802" cy="646331"/>
          </a:xfrm>
          <a:prstGeom prst="rect">
            <a:avLst/>
          </a:prstGeom>
        </p:spPr>
        <p:txBody>
          <a:bodyPr wrap="none">
            <a:spAutoFit/>
          </a:bodyPr>
          <a:lstStyle/>
          <a:p>
            <a:r>
              <a:rPr lang="it-I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LA palabra de don bosco…</a:t>
            </a:r>
            <a:endParaRPr lang="it-IT" sz="3600" dirty="0"/>
          </a:p>
        </p:txBody>
      </p:sp>
      <p:sp>
        <p:nvSpPr>
          <p:cNvPr id="4" name="Rettangolo 3"/>
          <p:cNvSpPr/>
          <p:nvPr/>
        </p:nvSpPr>
        <p:spPr>
          <a:xfrm>
            <a:off x="642910" y="1214422"/>
            <a:ext cx="8177562" cy="501675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it-IT" sz="2000" dirty="0" smtClean="0">
                <a:latin typeface="Berlin Sans FB" panose="020E0602020502020306" pitchFamily="34" charset="0"/>
              </a:rPr>
              <a:t>“</a:t>
            </a:r>
            <a:r>
              <a:rPr lang="es-ES" sz="2000" dirty="0">
                <a:latin typeface="Berlin Sans FB" panose="020E0602020502020306" pitchFamily="34" charset="0"/>
              </a:rPr>
              <a:t>Quiero relataros un poco de historia, que nos dará a conocer lo que ya han hecho, aquí en Turín, los Cooperadores Salesianos, antes de que llevaran este nombre, y cuál es su función en estos tiempos. Oídme.</a:t>
            </a:r>
          </a:p>
          <a:p>
            <a:pPr algn="r"/>
            <a:r>
              <a:rPr lang="es-ES" sz="2000" dirty="0">
                <a:latin typeface="Berlin Sans FB" panose="020E0602020502020306" pitchFamily="34" charset="0"/>
              </a:rPr>
              <a:t>Aumentó la necesidad con las escuelas nocturnas y dominicales, y unos cuantos sacerdotes no eran suficientes. Cuando he aquí que varios señores acudieron también en su ayuda. Era precisamente la divina Providencia quien los enviaba y, gracias a ellos, se fue multiplicando el bien. </a:t>
            </a:r>
          </a:p>
          <a:p>
            <a:pPr algn="r"/>
            <a:r>
              <a:rPr lang="es-ES" sz="2000" dirty="0">
                <a:latin typeface="Berlin Sans FB" panose="020E0602020502020306" pitchFamily="34" charset="0"/>
              </a:rPr>
              <a:t>Estos primeros cooperadores salesianos, lo mismo eclesiásticos que seglares, no se preocupaban de incomodidades y trabajo, sino que, al ver cómo muchos jóvenes de la piel de Barrabás emprendían el camino de la virtud, se sacrificaban a sí mismos por la salvación de los demás. Yo vi a muchos dejar de lado la comodidad de sus casas y venir aquí, no solamente los domingos sino también todos los días de cuaresma y a una hora muy incómoda, pero que era la mejor para enseñar el catecismo a los muchachos</a:t>
            </a:r>
            <a:r>
              <a:rPr lang="es-ES" sz="2000" dirty="0" smtClean="0">
                <a:latin typeface="Berlin Sans FB" panose="020E0602020502020306" pitchFamily="34" charset="0"/>
              </a:rPr>
              <a:t>.</a:t>
            </a:r>
            <a:r>
              <a:rPr lang="it-IT" sz="2000" dirty="0" smtClean="0">
                <a:latin typeface="Berlin Sans FB" panose="020E0602020502020306" pitchFamily="34" charset="0"/>
              </a:rPr>
              <a:t>” </a:t>
            </a:r>
          </a:p>
          <a:p>
            <a:pPr algn="r"/>
            <a:r>
              <a:rPr lang="it-IT" sz="2000" dirty="0" smtClean="0">
                <a:latin typeface="Berlin Sans FB" panose="020E0602020502020306" pitchFamily="34" charset="0"/>
              </a:rPr>
              <a:t>(1ª Conferencia a los cooperadores, Roma 16/5/ 1878)</a:t>
            </a:r>
            <a:endParaRPr lang="it-IT" sz="2000" dirty="0">
              <a:latin typeface="Berlin Sans FB" panose="020E0602020502020306" pitchFamily="34" charset="0"/>
            </a:endParaRPr>
          </a:p>
        </p:txBody>
      </p:sp>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635895" y="908720"/>
            <a:ext cx="4906863" cy="1754326"/>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1" hangingPunct="1">
              <a:defRPr/>
            </a:pPr>
            <a:r>
              <a:rPr lang="it-I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LA </a:t>
            </a:r>
            <a:r>
              <a:rPr lang="it-I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FORMACIÓN DEL SALESIANO COOPERADOR</a:t>
            </a:r>
            <a:endParaRPr lang="it-I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 name="Immagine 1"/>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875213" y="4365625"/>
            <a:ext cx="3667125" cy="2332038"/>
          </a:xfrm>
          <a:prstGeom prst="rect">
            <a:avLst/>
          </a:prstGeom>
          <a:noFill/>
          <a:ln w="9525">
            <a:noFill/>
            <a:miter lim="800000"/>
            <a:headEnd/>
            <a:tailEnd/>
          </a:ln>
        </p:spPr>
      </p:pic>
      <p:sp>
        <p:nvSpPr>
          <p:cNvPr id="3" name="Rettangolo 2"/>
          <p:cNvSpPr/>
          <p:nvPr/>
        </p:nvSpPr>
        <p:spPr>
          <a:xfrm>
            <a:off x="4278064" y="2852936"/>
            <a:ext cx="1548822" cy="1107996"/>
          </a:xfrm>
          <a:prstGeom prst="rect">
            <a:avLst/>
          </a:prstGeom>
          <a:noFill/>
        </p:spPr>
        <p:txBody>
          <a:bodyPr wrap="none">
            <a:spAutoFit/>
          </a:bodyPr>
          <a:lstStyle/>
          <a:p>
            <a:pPr algn="ctr">
              <a:defRPr/>
            </a:pPr>
            <a:r>
              <a:rPr lang="it-IT" sz="6600" b="1" dirty="0" smtClean="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reflection blurRad="6350" stA="55000" endA="50" endPos="85000" dir="5400000" sy="-100000" algn="bl" rotWithShape="0"/>
                </a:effectLst>
              </a:rPr>
              <a:t>FIN</a:t>
            </a:r>
            <a:endParaRPr lang="it-IT" sz="6600" b="1" dirty="0">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reflection blurRad="6350" stA="55000" endA="50" endPos="85000" dir="5400000" sy="-100000" algn="bl" rotWithShape="0"/>
              </a:effectLst>
            </a:endParaRPr>
          </a:p>
        </p:txBody>
      </p:sp>
      <p:pic>
        <p:nvPicPr>
          <p:cNvPr id="6"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3528" y="4797152"/>
            <a:ext cx="1512168" cy="1798454"/>
          </a:xfrm>
          <a:prstGeom prst="rect">
            <a:avLst/>
          </a:prstGeom>
          <a:ln>
            <a:noFill/>
          </a:ln>
          <a:effectLst>
            <a:outerShdw blurRad="292100" dist="139700" dir="2700000" algn="tl" rotWithShape="0">
              <a:srgbClr val="333333">
                <a:alpha val="65000"/>
              </a:srgbClr>
            </a:outerShdw>
          </a:effectLst>
          <a:extLst/>
        </p:spPr>
      </p:pic>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extLst/>
          </a:blip>
          <a:stretch>
            <a:fillRect/>
          </a:stretch>
        </p:blipFill>
        <p:spPr>
          <a:xfrm>
            <a:off x="611560" y="1529408"/>
            <a:ext cx="8532440" cy="5328592"/>
          </a:xfrm>
          <a:prstGeom prst="rect">
            <a:avLst/>
          </a:prstGeom>
        </p:spPr>
      </p:pic>
      <p:sp>
        <p:nvSpPr>
          <p:cNvPr id="12" name="Rettangolo 11"/>
          <p:cNvSpPr/>
          <p:nvPr/>
        </p:nvSpPr>
        <p:spPr>
          <a:xfrm>
            <a:off x="4932040" y="404664"/>
            <a:ext cx="3929058" cy="267765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r" eaLnBrk="1" hangingPunct="1">
              <a:defRPr/>
            </a:pPr>
            <a:r>
              <a:rPr lang="it-IT" sz="2400" dirty="0" smtClean="0">
                <a:ln w="11430"/>
                <a:solidFill>
                  <a:srgbClr val="C00000"/>
                </a:solidFill>
                <a:effectLst>
                  <a:outerShdw blurRad="38100" dist="38100" dir="2700000" algn="tl">
                    <a:srgbClr val="000000">
                      <a:alpha val="43137"/>
                    </a:srgbClr>
                  </a:outerShdw>
                </a:effectLst>
                <a:latin typeface="Berlin Sans FB" panose="020E0602020502020306" pitchFamily="34" charset="0"/>
              </a:rPr>
              <a:t>Hoy somos conscientes de que un adecuado proceso de formación requiere una planificación de de objetivos, de itinerarios, de recursos metodológicos y de unos formadores bien preparados. </a:t>
            </a:r>
            <a:endParaRPr lang="it-IT" sz="2400" dirty="0">
              <a:ln w="1143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sp>
        <p:nvSpPr>
          <p:cNvPr id="13" name="Rettangolo 12"/>
          <p:cNvSpPr/>
          <p:nvPr/>
        </p:nvSpPr>
        <p:spPr>
          <a:xfrm>
            <a:off x="1331640" y="3307636"/>
            <a:ext cx="3383236" cy="26679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eaLnBrk="1" fontAlgn="auto" hangingPunct="1">
              <a:lnSpc>
                <a:spcPts val="3400"/>
              </a:lnSpc>
              <a:spcBef>
                <a:spcPts val="0"/>
              </a:spcBef>
              <a:spcAft>
                <a:spcPts val="0"/>
              </a:spcAft>
              <a:defRPr/>
            </a:pPr>
            <a:r>
              <a:rPr lang="it-IT" sz="2400" dirty="0" smtClean="0">
                <a:ln>
                  <a:solidFill>
                    <a:schemeClr val="accent1">
                      <a:lumMod val="75000"/>
                    </a:schemeClr>
                  </a:solidFill>
                </a:ln>
                <a:solidFill>
                  <a:srgbClr val="002060"/>
                </a:solidFill>
                <a:effectLst>
                  <a:outerShdw blurRad="38100" dist="38100" dir="2700000" algn="tl">
                    <a:srgbClr val="000000">
                      <a:alpha val="43137"/>
                    </a:srgbClr>
                  </a:outerShdw>
                </a:effectLst>
                <a:latin typeface="Berlin Sans FB" pitchFamily="34" charset="0"/>
              </a:rPr>
              <a:t>El significado y la importancia de la formación ha cambiado profundamente en el contexto cultural y social en que vivimos.</a:t>
            </a:r>
            <a:endParaRPr lang="it-IT" sz="2400" dirty="0">
              <a:ln>
                <a:solidFill>
                  <a:schemeClr val="accent1">
                    <a:lumMod val="75000"/>
                  </a:schemeClr>
                </a:solidFill>
              </a:ln>
              <a:solidFill>
                <a:srgbClr val="002060"/>
              </a:solidFill>
              <a:effectLst>
                <a:outerShdw blurRad="38100" dist="38100" dir="2700000" algn="tl">
                  <a:srgbClr val="000000">
                    <a:alpha val="43137"/>
                  </a:srgbClr>
                </a:outerShdw>
              </a:effectLst>
              <a:latin typeface="Berlin Sans FB" pitchFamily="34" charset="0"/>
            </a:endParaRPr>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mazione-professionale-2"/>
          <p:cNvPicPr>
            <a:picLocks noChangeAspect="1" noChangeArrowheads="1"/>
          </p:cNvPicPr>
          <p:nvPr/>
        </p:nvPicPr>
        <p:blipFill>
          <a:blip r:embed="rId2" cstate="print"/>
          <a:srcRect/>
          <a:stretch>
            <a:fillRect/>
          </a:stretch>
        </p:blipFill>
        <p:spPr bwMode="auto">
          <a:xfrm>
            <a:off x="4067944" y="4797152"/>
            <a:ext cx="4809493" cy="1571636"/>
          </a:xfrm>
          <a:prstGeom prst="roundRect">
            <a:avLst>
              <a:gd name="adj" fmla="val 4167"/>
            </a:avLst>
          </a:prstGeom>
          <a:solidFill>
            <a:srgbClr val="FFFFFF"/>
          </a:solidFill>
          <a:ln w="3175"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315" name="Picture 8" descr="C:\TEMP\crescere-leggendo-1.jpg"/>
          <p:cNvPicPr>
            <a:picLocks noChangeAspect="1" noChangeArrowheads="1"/>
          </p:cNvPicPr>
          <p:nvPr/>
        </p:nvPicPr>
        <p:blipFill>
          <a:blip r:embed="rId3">
            <a:clrChange>
              <a:clrFrom>
                <a:srgbClr val="FFFFFF"/>
              </a:clrFrom>
              <a:clrTo>
                <a:srgbClr val="FFFFFF">
                  <a:alpha val="0"/>
                </a:srgbClr>
              </a:clrTo>
            </a:clrChange>
          </a:blip>
          <a:srcRect l="20274" r="22955"/>
          <a:stretch>
            <a:fillRect/>
          </a:stretch>
        </p:blipFill>
        <p:spPr bwMode="auto">
          <a:xfrm>
            <a:off x="6715125" y="500063"/>
            <a:ext cx="2428875" cy="3863975"/>
          </a:xfrm>
          <a:prstGeom prst="rect">
            <a:avLst/>
          </a:prstGeom>
          <a:noFill/>
          <a:ln w="9525">
            <a:noFill/>
            <a:miter lim="800000"/>
            <a:headEnd/>
            <a:tailEnd/>
          </a:ln>
        </p:spPr>
      </p:pic>
      <p:sp>
        <p:nvSpPr>
          <p:cNvPr id="8196" name="CasellaDiTesto 11"/>
          <p:cNvSpPr txBox="1">
            <a:spLocks noChangeArrowheads="1"/>
          </p:cNvSpPr>
          <p:nvPr/>
        </p:nvSpPr>
        <p:spPr bwMode="auto">
          <a:xfrm>
            <a:off x="3954463" y="671513"/>
            <a:ext cx="2770187" cy="378565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it-IT"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Durante mucho tiempo la formación se ha concebido como la adquisición de cierta cantidad de </a:t>
            </a:r>
            <a:r>
              <a:rPr lang="it-IT" altLang="it-IT" sz="2400" dirty="0" smtClean="0">
                <a:solidFill>
                  <a:schemeClr val="tx2"/>
                </a:solidFill>
                <a:effectLst>
                  <a:outerShdw blurRad="38100" dist="38100" dir="2700000" algn="tl">
                    <a:srgbClr val="000000">
                      <a:alpha val="43137"/>
                    </a:srgbClr>
                  </a:outerShdw>
                </a:effectLst>
                <a:latin typeface="Berlin Sans FB" panose="020E0602020502020306" pitchFamily="34" charset="0"/>
              </a:rPr>
              <a:t>contenidos</a:t>
            </a:r>
            <a:r>
              <a:rPr lang="it-IT"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 de conocimientos. La formación era esencialmente </a:t>
            </a:r>
            <a:r>
              <a:rPr lang="it-IT" altLang="it-IT" sz="2400" dirty="0" smtClean="0">
                <a:solidFill>
                  <a:schemeClr val="tx2"/>
                </a:solidFill>
                <a:effectLst>
                  <a:outerShdw blurRad="38100" dist="38100" dir="2700000" algn="tl">
                    <a:srgbClr val="000000">
                      <a:alpha val="43137"/>
                    </a:srgbClr>
                  </a:outerShdw>
                </a:effectLst>
                <a:latin typeface="Berlin Sans FB" panose="020E0602020502020306" pitchFamily="34" charset="0"/>
              </a:rPr>
              <a:t>teórica</a:t>
            </a:r>
            <a:r>
              <a:rPr lang="it-IT"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 </a:t>
            </a:r>
            <a:endParaRPr lang="it-IT"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
        <p:nvSpPr>
          <p:cNvPr id="8197" name="CasellaDiTesto 5"/>
          <p:cNvSpPr txBox="1">
            <a:spLocks noChangeArrowheads="1"/>
          </p:cNvSpPr>
          <p:nvPr/>
        </p:nvSpPr>
        <p:spPr bwMode="auto">
          <a:xfrm>
            <a:off x="312738" y="2565400"/>
            <a:ext cx="3571875" cy="4154984"/>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Hoy somos conscientes de que el </a:t>
            </a:r>
            <a:r>
              <a:rPr lang="es-ES" altLang="it-IT" sz="2400" dirty="0">
                <a:solidFill>
                  <a:srgbClr val="C00000"/>
                </a:solidFill>
                <a:effectLst>
                  <a:outerShdw blurRad="38100" dist="38100" dir="2700000" algn="tl">
                    <a:srgbClr val="000000">
                      <a:alpha val="43137"/>
                    </a:srgbClr>
                  </a:outerShdw>
                </a:effectLst>
                <a:latin typeface="Berlin Sans FB" panose="020E0602020502020306" pitchFamily="34" charset="0"/>
              </a:rPr>
              <a:t>conocimiento </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no es suficiente para madurar como </a:t>
            </a:r>
            <a:r>
              <a:rPr lang="es-ES"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PERSONAS</a:t>
            </a:r>
            <a:r>
              <a:rPr lang="es-ES"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rPr>
              <a:t>. </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Una buena formación también debe desarrollar </a:t>
            </a:r>
            <a:r>
              <a:rPr lang="es-ES"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rPr>
              <a:t>su capacidad </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o </a:t>
            </a:r>
            <a:r>
              <a:rPr lang="es-ES" altLang="it-IT" sz="2400" dirty="0">
                <a:solidFill>
                  <a:srgbClr val="C00000"/>
                </a:solidFill>
                <a:effectLst>
                  <a:outerShdw blurRad="38100" dist="38100" dir="2700000" algn="tl">
                    <a:srgbClr val="000000">
                      <a:alpha val="43137"/>
                    </a:srgbClr>
                  </a:outerShdw>
                </a:effectLst>
                <a:latin typeface="Berlin Sans FB" panose="020E0602020502020306" pitchFamily="34" charset="0"/>
              </a:rPr>
              <a:t>habilidad</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 </a:t>
            </a:r>
            <a:r>
              <a:rPr lang="es-ES"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rPr>
              <a:t>para ayudarlas </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a crecer en su </a:t>
            </a:r>
            <a:r>
              <a:rPr lang="es-ES" altLang="it-IT" sz="2400" dirty="0">
                <a:solidFill>
                  <a:srgbClr val="C00000"/>
                </a:solidFill>
                <a:effectLst>
                  <a:outerShdw blurRad="38100" dist="38100" dir="2700000" algn="tl">
                    <a:srgbClr val="000000">
                      <a:alpha val="43137"/>
                    </a:srgbClr>
                  </a:outerShdw>
                </a:effectLst>
                <a:latin typeface="Berlin Sans FB" panose="020E0602020502020306" pitchFamily="34" charset="0"/>
              </a:rPr>
              <a:t>identidad</a:t>
            </a:r>
            <a:r>
              <a:rPr lang="es-ES" altLang="it-IT" sz="2400" dirty="0">
                <a:solidFill>
                  <a:srgbClr val="002060"/>
                </a:solidFill>
                <a:effectLst>
                  <a:outerShdw blurRad="38100" dist="38100" dir="2700000" algn="tl">
                    <a:srgbClr val="000000">
                      <a:alpha val="43137"/>
                    </a:srgbClr>
                  </a:outerShdw>
                </a:effectLst>
                <a:latin typeface="Berlin Sans FB" panose="020E0602020502020306" pitchFamily="34" charset="0"/>
              </a:rPr>
              <a:t> y también en su dimensión </a:t>
            </a:r>
            <a:r>
              <a:rPr lang="es-ES"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rPr>
              <a:t>de </a:t>
            </a:r>
            <a:r>
              <a:rPr lang="es-ES"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relación</a:t>
            </a:r>
            <a:r>
              <a:rPr lang="es-ES" altLang="it-IT" sz="2400" dirty="0" smtClean="0">
                <a:solidFill>
                  <a:srgbClr val="002060"/>
                </a:solidFill>
                <a:effectLst>
                  <a:outerShdw blurRad="38100" dist="38100" dir="2700000" algn="tl">
                    <a:srgbClr val="000000">
                      <a:alpha val="43137"/>
                    </a:srgbClr>
                  </a:outerShdw>
                </a:effectLst>
                <a:latin typeface="Berlin Sans FB" panose="020E0602020502020306" pitchFamily="34" charset="0"/>
              </a:rPr>
              <a:t> con otras personas. </a:t>
            </a:r>
            <a:endParaRPr lang="it-IT" alt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p:cNvPicPr>
          <p:nvPr/>
        </p:nvPicPr>
        <p:blipFill>
          <a:blip r:embed="rId3"/>
          <a:srcRect/>
          <a:stretch>
            <a:fillRect/>
          </a:stretch>
        </p:blipFill>
        <p:spPr bwMode="auto">
          <a:xfrm>
            <a:off x="-5214938" y="0"/>
            <a:ext cx="7766051" cy="16476663"/>
          </a:xfrm>
          <a:prstGeom prst="rect">
            <a:avLst/>
          </a:prstGeom>
          <a:noFill/>
          <a:ln w="9525">
            <a:noFill/>
            <a:miter lim="800000"/>
            <a:headEnd/>
            <a:tailEnd/>
          </a:ln>
        </p:spPr>
      </p:pic>
      <p:pic>
        <p:nvPicPr>
          <p:cNvPr id="11" name="Immagine 10" descr="BOSCO102.jpg"/>
          <p:cNvPicPr>
            <a:picLocks noChangeAspect="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blip>
          <a:stretch>
            <a:fillRect/>
          </a:stretch>
        </p:blipFill>
        <p:spPr>
          <a:xfrm>
            <a:off x="7452319" y="142852"/>
            <a:ext cx="1334577" cy="2028495"/>
          </a:xfrm>
          <a:prstGeom prst="rect">
            <a:avLst/>
          </a:prstGeom>
        </p:spPr>
      </p:pic>
      <p:sp>
        <p:nvSpPr>
          <p:cNvPr id="6" name="Rettangolo 5"/>
          <p:cNvSpPr/>
          <p:nvPr/>
        </p:nvSpPr>
        <p:spPr>
          <a:xfrm>
            <a:off x="1258888" y="2781300"/>
            <a:ext cx="2357437" cy="3139321"/>
          </a:xfrm>
          <a:prstGeom prst="rect">
            <a:avLst/>
          </a:prstGeom>
        </p:spPr>
        <p:txBody>
          <a:bodyPr>
            <a:spAutoFit/>
          </a:bodyPr>
          <a:lstStyle/>
          <a:p>
            <a:pPr algn="r" eaLnBrk="1" hangingPunct="1">
              <a:defRPr/>
            </a:pPr>
            <a:r>
              <a:rPr lang="es-ES" sz="2200" dirty="0" smtClean="0">
                <a:solidFill>
                  <a:srgbClr val="002060"/>
                </a:solidFill>
                <a:effectLst>
                  <a:outerShdw blurRad="38100" dist="38100" dir="2700000" algn="tl">
                    <a:srgbClr val="000000">
                      <a:alpha val="43137"/>
                    </a:srgbClr>
                  </a:outerShdw>
                </a:effectLst>
                <a:latin typeface="Berlin Sans FB" panose="020E0602020502020306" pitchFamily="34" charset="0"/>
              </a:rPr>
              <a:t>Para </a:t>
            </a:r>
            <a:r>
              <a:rPr lang="es-ES" sz="2200" dirty="0">
                <a:solidFill>
                  <a:srgbClr val="002060"/>
                </a:solidFill>
                <a:effectLst>
                  <a:outerShdw blurRad="38100" dist="38100" dir="2700000" algn="tl">
                    <a:srgbClr val="000000">
                      <a:alpha val="43137"/>
                    </a:srgbClr>
                  </a:outerShdw>
                </a:effectLst>
                <a:latin typeface="Berlin Sans FB" panose="020E0602020502020306" pitchFamily="34" charset="0"/>
              </a:rPr>
              <a:t>diseñar con éxito una formación </a:t>
            </a:r>
            <a:r>
              <a:rPr lang="es-ES" sz="2200" dirty="0" smtClean="0">
                <a:solidFill>
                  <a:srgbClr val="002060"/>
                </a:solidFill>
                <a:effectLst>
                  <a:outerShdw blurRad="38100" dist="38100" dir="2700000" algn="tl">
                    <a:srgbClr val="000000">
                      <a:alpha val="43137"/>
                    </a:srgbClr>
                  </a:outerShdw>
                </a:effectLst>
                <a:latin typeface="Berlin Sans FB" panose="020E0602020502020306" pitchFamily="34" charset="0"/>
              </a:rPr>
              <a:t>es necesario conocer </a:t>
            </a:r>
            <a:r>
              <a:rPr lang="es-ES" sz="2200" dirty="0">
                <a:solidFill>
                  <a:srgbClr val="002060"/>
                </a:solidFill>
                <a:effectLst>
                  <a:outerShdw blurRad="38100" dist="38100" dir="2700000" algn="tl">
                    <a:srgbClr val="000000">
                      <a:alpha val="43137"/>
                    </a:srgbClr>
                  </a:outerShdw>
                </a:effectLst>
                <a:latin typeface="Berlin Sans FB" panose="020E0602020502020306" pitchFamily="34" charset="0"/>
              </a:rPr>
              <a:t>y tener en cuenta </a:t>
            </a:r>
            <a:r>
              <a:rPr lang="es-ES" sz="2200" dirty="0" smtClean="0">
                <a:solidFill>
                  <a:srgbClr val="002060"/>
                </a:solidFill>
                <a:effectLst>
                  <a:outerShdw blurRad="38100" dist="38100" dir="2700000" algn="tl">
                    <a:srgbClr val="000000">
                      <a:alpha val="43137"/>
                    </a:srgbClr>
                  </a:outerShdw>
                </a:effectLst>
                <a:latin typeface="Berlin Sans FB" panose="020E0602020502020306" pitchFamily="34" charset="0"/>
              </a:rPr>
              <a:t>los distintos pilares </a:t>
            </a:r>
            <a:r>
              <a:rPr lang="es-ES" sz="2200" dirty="0">
                <a:solidFill>
                  <a:srgbClr val="002060"/>
                </a:solidFill>
                <a:effectLst>
                  <a:outerShdw blurRad="38100" dist="38100" dir="2700000" algn="tl">
                    <a:srgbClr val="000000">
                      <a:alpha val="43137"/>
                    </a:srgbClr>
                  </a:outerShdw>
                </a:effectLst>
                <a:latin typeface="Berlin Sans FB" panose="020E0602020502020306" pitchFamily="34" charset="0"/>
              </a:rPr>
              <a:t>del proceso de aprendizaje en los </a:t>
            </a:r>
            <a:r>
              <a:rPr lang="es-ES" sz="2200" dirty="0" smtClean="0">
                <a:solidFill>
                  <a:srgbClr val="002060"/>
                </a:solidFill>
                <a:effectLst>
                  <a:outerShdw blurRad="38100" dist="38100" dir="2700000" algn="tl">
                    <a:srgbClr val="000000">
                      <a:alpha val="43137"/>
                    </a:srgbClr>
                  </a:outerShdw>
                </a:effectLst>
                <a:latin typeface="Berlin Sans FB" panose="020E0602020502020306" pitchFamily="34" charset="0"/>
              </a:rPr>
              <a:t>adultos</a:t>
            </a:r>
            <a:endParaRPr lang="it-IT" sz="2200"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sp>
        <p:nvSpPr>
          <p:cNvPr id="7" name="Rettangolo 6"/>
          <p:cNvSpPr/>
          <p:nvPr/>
        </p:nvSpPr>
        <p:spPr>
          <a:xfrm>
            <a:off x="625326" y="452476"/>
            <a:ext cx="6883698" cy="1077218"/>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it-IT" sz="3200"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pitchFamily="34" charset="0"/>
              </a:rPr>
              <a:t>LOS CUATRO pilares DEL PROCESO DE FORMACIÓN DEL ADULTO</a:t>
            </a:r>
            <a:endParaRPr lang="it-IT" sz="3200"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pitchFamily="34" charset="0"/>
            </a:endParaRPr>
          </a:p>
        </p:txBody>
      </p:sp>
      <p:graphicFrame>
        <p:nvGraphicFramePr>
          <p:cNvPr id="8" name="Diagramma 7"/>
          <p:cNvGraphicFramePr/>
          <p:nvPr>
            <p:extLst>
              <p:ext uri="{D42A27DB-BD31-4B8C-83A1-F6EECF244321}">
                <p14:modId xmlns:p14="http://schemas.microsoft.com/office/powerpoint/2010/main" val="3457625529"/>
              </p:ext>
            </p:extLst>
          </p:nvPr>
        </p:nvGraphicFramePr>
        <p:xfrm>
          <a:off x="3779912" y="1798615"/>
          <a:ext cx="5544616" cy="32147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asellaDiTesto 8"/>
          <p:cNvSpPr txBox="1"/>
          <p:nvPr/>
        </p:nvSpPr>
        <p:spPr>
          <a:xfrm>
            <a:off x="3779912" y="4868863"/>
            <a:ext cx="5364087" cy="1785104"/>
          </a:xfrm>
          <a:prstGeom prst="rect">
            <a:avLst/>
          </a:prstGeom>
          <a:noFill/>
        </p:spPr>
        <p:txBody>
          <a:bodyPr wrap="square">
            <a:spAutoFit/>
          </a:bodyPr>
          <a:lstStyle/>
          <a:p>
            <a:pPr eaLnBrk="1" hangingPunct="1">
              <a:defRPr/>
            </a:pP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Estos pilares de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aprendizaje no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se dan aislados</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se complementan y</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 en muchos casos,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se presentan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juntos</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 Distinguirlos, </a:t>
            </a:r>
            <a:r>
              <a:rPr lang="es-ES" sz="2200" dirty="0">
                <a:solidFill>
                  <a:srgbClr val="C00000"/>
                </a:solidFill>
                <a:effectLst>
                  <a:outerShdw blurRad="38100" dist="38100" dir="2700000" algn="tl">
                    <a:srgbClr val="000000">
                      <a:alpha val="43137"/>
                    </a:srgbClr>
                  </a:outerShdw>
                </a:effectLst>
                <a:latin typeface="Berlin Sans FB" panose="020E0602020502020306" pitchFamily="34" charset="0"/>
              </a:rPr>
              <a:t>sin embargo, es útil para diseñar mejor las diferentes </a:t>
            </a:r>
            <a:r>
              <a:rPr lang="es-ES" sz="2200" dirty="0" smtClean="0">
                <a:solidFill>
                  <a:srgbClr val="C00000"/>
                </a:solidFill>
                <a:effectLst>
                  <a:outerShdw blurRad="38100" dist="38100" dir="2700000" algn="tl">
                    <a:srgbClr val="000000">
                      <a:alpha val="43137"/>
                    </a:srgbClr>
                  </a:outerShdw>
                </a:effectLst>
                <a:latin typeface="Berlin Sans FB" panose="020E0602020502020306" pitchFamily="34" charset="0"/>
              </a:rPr>
              <a:t>propuestas formativas.</a:t>
            </a:r>
            <a:endParaRPr lang="it-IT" sz="2200" dirty="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pic>
        <p:nvPicPr>
          <p:cNvPr id="12" name="Picture 1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7396" y="1556792"/>
            <a:ext cx="885991" cy="105372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300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2976" y="428604"/>
            <a:ext cx="7643866" cy="830997"/>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1" hangingPunct="1">
              <a:defRPr/>
            </a:pPr>
            <a:r>
              <a:rPr lang="it-IT" sz="2400"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LOS pilares DEL APRENDIZAJE Y LA RELACIÓN</a:t>
            </a:r>
            <a:endParaRPr lang="it-IT" sz="2400"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a:p>
            <a:pPr algn="r" eaLnBrk="1" hangingPunct="1">
              <a:defRPr/>
            </a:pPr>
            <a:r>
              <a:rPr lang="it-IT" sz="2400" cap="all" dirty="0" smtClean="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OBJETIVOS DE LA FORMACIÓN</a:t>
            </a:r>
            <a:endParaRPr lang="it-IT" sz="2400" cap="all" dirty="0">
              <a:ln/>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endParaRPr>
          </a:p>
        </p:txBody>
      </p:sp>
      <p:graphicFrame>
        <p:nvGraphicFramePr>
          <p:cNvPr id="3" name="Diagramma 2"/>
          <p:cNvGraphicFramePr/>
          <p:nvPr>
            <p:extLst>
              <p:ext uri="{D42A27DB-BD31-4B8C-83A1-F6EECF244321}">
                <p14:modId xmlns:p14="http://schemas.microsoft.com/office/powerpoint/2010/main" val="2240202744"/>
              </p:ext>
            </p:extLst>
          </p:nvPr>
        </p:nvGraphicFramePr>
        <p:xfrm>
          <a:off x="642910" y="2643182"/>
          <a:ext cx="6572296"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7053304" y="4929198"/>
            <a:ext cx="2077813"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it-I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rlin Sans FB Demi" pitchFamily="34" charset="0"/>
              </a:rPr>
              <a:t>IDENTIDAD</a:t>
            </a:r>
            <a:endPar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Freccia curva 5"/>
          <p:cNvSpPr/>
          <p:nvPr/>
        </p:nvSpPr>
        <p:spPr>
          <a:xfrm rot="5400000">
            <a:off x="7179470" y="4250531"/>
            <a:ext cx="785812" cy="428625"/>
          </a:xfrm>
          <a:prstGeom prst="bentArrow">
            <a:avLst>
              <a:gd name="adj1" fmla="val 25000"/>
              <a:gd name="adj2" fmla="val 25000"/>
              <a:gd name="adj3" fmla="val 31234"/>
              <a:gd name="adj4" fmla="val 43750"/>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it-IT">
              <a:solidFill>
                <a:schemeClr val="tx1"/>
              </a:solidFill>
            </a:endParaRPr>
          </a:p>
        </p:txBody>
      </p:sp>
      <p:sp>
        <p:nvSpPr>
          <p:cNvPr id="7" name="Freccia curva 6"/>
          <p:cNvSpPr/>
          <p:nvPr/>
        </p:nvSpPr>
        <p:spPr>
          <a:xfrm rot="5400000">
            <a:off x="7000876" y="3286125"/>
            <a:ext cx="1928812" cy="1214437"/>
          </a:xfrm>
          <a:prstGeom prst="bentArrow">
            <a:avLst>
              <a:gd name="adj1" fmla="val 7338"/>
              <a:gd name="adj2" fmla="val 9156"/>
              <a:gd name="adj3" fmla="val 11494"/>
              <a:gd name="adj4" fmla="val 42798"/>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it-IT">
              <a:solidFill>
                <a:schemeClr val="tx1"/>
              </a:solidFill>
            </a:endParaRPr>
          </a:p>
        </p:txBody>
      </p:sp>
      <p:sp>
        <p:nvSpPr>
          <p:cNvPr id="10" name="CasellaDiTesto 9"/>
          <p:cNvSpPr txBox="1"/>
          <p:nvPr/>
        </p:nvSpPr>
        <p:spPr>
          <a:xfrm>
            <a:off x="785813" y="1500188"/>
            <a:ext cx="8345304" cy="923330"/>
          </a:xfrm>
          <a:prstGeom prst="rect">
            <a:avLst/>
          </a:prstGeom>
          <a:noFill/>
        </p:spPr>
        <p:txBody>
          <a:bodyPr wrap="square">
            <a:spAutoFit/>
          </a:bodyPr>
          <a:lstStyle/>
          <a:p>
            <a:pPr eaLnBrk="1" hangingPunct="1">
              <a:buFont typeface="Wingdings" pitchFamily="2" charset="2"/>
              <a:buChar char="Ø"/>
              <a:defRPr/>
            </a:pPr>
            <a:r>
              <a:rPr lang="it-IT" dirty="0">
                <a:latin typeface="Berlin Sans FB" panose="020E0602020502020306" pitchFamily="34" charset="0"/>
              </a:rPr>
              <a:t> </a:t>
            </a:r>
            <a:r>
              <a:rPr lang="it-IT" dirty="0" smtClean="0">
                <a:solidFill>
                  <a:srgbClr val="C00000"/>
                </a:solidFill>
                <a:effectLst>
                  <a:outerShdw blurRad="38100" dist="38100" dir="2700000" algn="tl">
                    <a:srgbClr val="000000">
                      <a:alpha val="43137"/>
                    </a:srgbClr>
                  </a:outerShdw>
                </a:effectLst>
                <a:latin typeface="Berlin Sans FB" panose="020E0602020502020306" pitchFamily="34" charset="0"/>
              </a:rPr>
              <a:t>El conocimiento y las capacidades que se han de asumir se orientan, sirven para la maduración de la </a:t>
            </a:r>
            <a:r>
              <a:rPr lang="it-IT" dirty="0" smtClean="0">
                <a:solidFill>
                  <a:srgbClr val="002060"/>
                </a:solidFill>
                <a:effectLst>
                  <a:outerShdw blurRad="38100" dist="38100" dir="2700000" algn="tl">
                    <a:srgbClr val="000000">
                      <a:alpha val="43137"/>
                    </a:srgbClr>
                  </a:outerShdw>
                </a:effectLst>
                <a:latin typeface="Berlin Sans FB" panose="020E0602020502020306" pitchFamily="34" charset="0"/>
              </a:rPr>
              <a:t>IDENTIDAD</a:t>
            </a:r>
            <a:r>
              <a:rPr lang="it-IT" dirty="0" smtClean="0">
                <a:solidFill>
                  <a:srgbClr val="C00000"/>
                </a:solidFill>
                <a:effectLst>
                  <a:outerShdw blurRad="38100" dist="38100" dir="2700000" algn="tl">
                    <a:srgbClr val="000000">
                      <a:alpha val="43137"/>
                    </a:srgbClr>
                  </a:outerShdw>
                </a:effectLst>
                <a:latin typeface="Berlin Sans FB" panose="020E0602020502020306" pitchFamily="34" charset="0"/>
              </a:rPr>
              <a:t>, y por tanto al </a:t>
            </a:r>
            <a:r>
              <a:rPr lang="it-IT" i="1" dirty="0" smtClean="0">
                <a:solidFill>
                  <a:srgbClr val="C00000"/>
                </a:solidFill>
                <a:effectLst>
                  <a:outerShdw blurRad="38100" dist="38100" dir="2700000" algn="tl">
                    <a:srgbClr val="000000">
                      <a:alpha val="43137"/>
                    </a:srgbClr>
                  </a:outerShdw>
                </a:effectLst>
                <a:latin typeface="Berlin Sans FB" panose="020E0602020502020306" pitchFamily="34" charset="0"/>
              </a:rPr>
              <a:t>saber ser</a:t>
            </a:r>
            <a:r>
              <a:rPr lang="it-IT" dirty="0" smtClean="0">
                <a:solidFill>
                  <a:srgbClr val="C00000"/>
                </a:solidFill>
                <a:effectLst>
                  <a:outerShdw blurRad="38100" dist="38100" dir="2700000" algn="tl">
                    <a:srgbClr val="000000">
                      <a:alpha val="43137"/>
                    </a:srgbClr>
                  </a:outerShdw>
                </a:effectLst>
                <a:latin typeface="Berlin Sans FB" panose="020E0602020502020306" pitchFamily="34" charset="0"/>
              </a:rPr>
              <a:t>. </a:t>
            </a:r>
          </a:p>
          <a:p>
            <a:pPr eaLnBrk="1" hangingPunct="1">
              <a:buFont typeface="Wingdings" pitchFamily="2" charset="2"/>
              <a:buChar char="Ø"/>
              <a:defRPr/>
            </a:pPr>
            <a:r>
              <a:rPr lang="es-ES" dirty="0" smtClean="0">
                <a:solidFill>
                  <a:srgbClr val="002060"/>
                </a:solidFill>
                <a:effectLst>
                  <a:outerShdw blurRad="38100" dist="38100" dir="2700000" algn="tl">
                    <a:srgbClr val="000000">
                      <a:alpha val="43137"/>
                    </a:srgbClr>
                  </a:outerShdw>
                </a:effectLst>
                <a:latin typeface="Berlin Sans FB" panose="020E0602020502020306" pitchFamily="34" charset="0"/>
              </a:rPr>
              <a:t>También </a:t>
            </a:r>
            <a:r>
              <a:rPr lang="es-ES" dirty="0">
                <a:solidFill>
                  <a:srgbClr val="002060"/>
                </a:solidFill>
                <a:effectLst>
                  <a:outerShdw blurRad="38100" dist="38100" dir="2700000" algn="tl">
                    <a:srgbClr val="000000">
                      <a:alpha val="43137"/>
                    </a:srgbClr>
                  </a:outerShdw>
                </a:effectLst>
                <a:latin typeface="Berlin Sans FB" panose="020E0602020502020306" pitchFamily="34" charset="0"/>
              </a:rPr>
              <a:t>la capacidad de tener buenas relaciones </a:t>
            </a:r>
            <a:r>
              <a:rPr lang="es-ES" dirty="0" smtClean="0">
                <a:solidFill>
                  <a:srgbClr val="002060"/>
                </a:solidFill>
                <a:effectLst>
                  <a:outerShdw blurRad="38100" dist="38100" dir="2700000" algn="tl">
                    <a:srgbClr val="000000">
                      <a:alpha val="43137"/>
                    </a:srgbClr>
                  </a:outerShdw>
                </a:effectLst>
                <a:latin typeface="Berlin Sans FB" panose="020E0602020502020306" pitchFamily="34" charset="0"/>
              </a:rPr>
              <a:t>forma parte de </a:t>
            </a:r>
            <a:r>
              <a:rPr lang="es-ES" dirty="0">
                <a:solidFill>
                  <a:srgbClr val="002060"/>
                </a:solidFill>
                <a:effectLst>
                  <a:outerShdw blurRad="38100" dist="38100" dir="2700000" algn="tl">
                    <a:srgbClr val="000000">
                      <a:alpha val="43137"/>
                    </a:srgbClr>
                  </a:outerShdw>
                </a:effectLst>
                <a:latin typeface="Berlin Sans FB" panose="020E0602020502020306" pitchFamily="34" charset="0"/>
              </a:rPr>
              <a:t>la identidad</a:t>
            </a:r>
            <a:endParaRPr lang="it-IT" dirty="0">
              <a:solidFill>
                <a:srgbClr val="002060"/>
              </a:solidFill>
              <a:effectLst>
                <a:outerShdw blurRad="38100" dist="38100" dir="2700000" algn="tl">
                  <a:srgbClr val="000000">
                    <a:alpha val="43137"/>
                  </a:srgbClr>
                </a:outerShdw>
              </a:effectLst>
              <a:latin typeface="Berlin Sans FB" panose="020E0602020502020306" pitchFamily="34" charset="0"/>
            </a:endParaRPr>
          </a:p>
        </p:txBody>
      </p:sp>
      <p:pic>
        <p:nvPicPr>
          <p:cNvPr id="10248" name="Immagine 10" descr="formazione-individuale-2.jpg"/>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785813" y="185738"/>
            <a:ext cx="1071562" cy="1314450"/>
          </a:xfrm>
          <a:prstGeom prst="rect">
            <a:avLst/>
          </a:prstGeom>
          <a:noFill/>
          <a:ln w="9525">
            <a:noFill/>
            <a:miter lim="800000"/>
            <a:headEnd/>
            <a:tailEnd/>
          </a:ln>
        </p:spPr>
      </p:pic>
      <p:sp>
        <p:nvSpPr>
          <p:cNvPr id="12" name="Freccia curva 11"/>
          <p:cNvSpPr/>
          <p:nvPr/>
        </p:nvSpPr>
        <p:spPr>
          <a:xfrm rot="16200000" flipV="1">
            <a:off x="7536657" y="5536406"/>
            <a:ext cx="571500" cy="928687"/>
          </a:xfrm>
          <a:prstGeom prst="bentArrow">
            <a:avLst>
              <a:gd name="adj1" fmla="val 25000"/>
              <a:gd name="adj2" fmla="val 25000"/>
              <a:gd name="adj3" fmla="val 31234"/>
              <a:gd name="adj4" fmla="val 4375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it-IT">
              <a:solidFill>
                <a:schemeClr val="tx1"/>
              </a:solidFill>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103634" y="225031"/>
            <a:ext cx="2087431" cy="1015663"/>
          </a:xfrm>
          <a:prstGeom prst="rect">
            <a:avLst/>
          </a:prstGeom>
          <a:noFill/>
        </p:spPr>
        <p:txBody>
          <a:bodyPr wrap="none">
            <a:spAutoFit/>
          </a:bodyPr>
          <a:lstStyle/>
          <a:p>
            <a:pPr algn="ctr" eaLnBrk="1" hangingPunct="1">
              <a:defRPr/>
            </a:pPr>
            <a:r>
              <a:rPr lang="it-IT"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rPr>
              <a:t>Saber</a:t>
            </a:r>
            <a:endPar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endParaRPr>
          </a:p>
        </p:txBody>
      </p:sp>
      <p:pic>
        <p:nvPicPr>
          <p:cNvPr id="70658" name="Picture 2" descr="http://www.greenreport.it/wp-content/uploads/2013/10/sapere-conoscenza-scienza.jpg"/>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blip>
          <a:srcRect/>
          <a:stretch>
            <a:fillRect/>
          </a:stretch>
        </p:blipFill>
        <p:spPr bwMode="auto">
          <a:xfrm>
            <a:off x="4972320" y="140652"/>
            <a:ext cx="3670153" cy="2097230"/>
          </a:xfrm>
          <a:prstGeom prst="rect">
            <a:avLst/>
          </a:prstGeom>
          <a:noFill/>
          <a:extLst/>
        </p:spPr>
      </p:pic>
      <p:sp>
        <p:nvSpPr>
          <p:cNvPr id="7" name="Rettangolo 6"/>
          <p:cNvSpPr/>
          <p:nvPr/>
        </p:nvSpPr>
        <p:spPr>
          <a:xfrm>
            <a:off x="906463" y="1516063"/>
            <a:ext cx="3097212" cy="3416320"/>
          </a:xfrm>
          <a:prstGeom prst="rect">
            <a:avLst/>
          </a:prstGeom>
        </p:spPr>
        <p:txBody>
          <a:bodyPr>
            <a:spAutoFit/>
          </a:bodyPr>
          <a:lstStyle/>
          <a:p>
            <a:pPr eaLnBrk="1" hangingPunct="1">
              <a:defRPr/>
            </a:pP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rPr>
              <a:t>Es el conjunto de conocimientos, de saberes generales conectados con la identedad de la persona en formación que le ayudan a crecer en todas sus dimensiones. </a:t>
            </a:r>
            <a:endParaRPr lang="it-IT" sz="2400" dirty="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sp>
        <p:nvSpPr>
          <p:cNvPr id="8" name="Rettangolo 7"/>
          <p:cNvSpPr/>
          <p:nvPr/>
        </p:nvSpPr>
        <p:spPr>
          <a:xfrm>
            <a:off x="4807474" y="2175524"/>
            <a:ext cx="3955057" cy="369332"/>
          </a:xfrm>
          <a:prstGeom prst="rect">
            <a:avLst/>
          </a:prstGeom>
          <a:noFill/>
        </p:spPr>
        <p:txBody>
          <a:bodyPr wrap="none">
            <a:spAutoFit/>
          </a:bodyPr>
          <a:lstStyle/>
          <a:p>
            <a:pPr algn="ctr" eaLnBrk="1" hangingPunct="1">
              <a:defRPr/>
            </a:pPr>
            <a:r>
              <a:rPr lang="it-IT" b="1" dirty="0" smtClean="0">
                <a:ln w="6600">
                  <a:solidFill>
                    <a:schemeClr val="accent2"/>
                  </a:solidFill>
                  <a:prstDash val="solid"/>
                </a:ln>
                <a:solidFill>
                  <a:srgbClr val="FFC000"/>
                </a:solidFill>
                <a:effectLst>
                  <a:outerShdw dist="38100" dir="2700000" algn="tl" rotWithShape="0">
                    <a:schemeClr val="accent2"/>
                  </a:outerShdw>
                </a:effectLst>
              </a:rPr>
              <a:t>LA SEMILLA DEL CONOCIMIENTO</a:t>
            </a:r>
            <a:endParaRPr lang="it-IT" b="1" dirty="0">
              <a:ln w="6600">
                <a:solidFill>
                  <a:schemeClr val="accent2"/>
                </a:solidFill>
                <a:prstDash val="solid"/>
              </a:ln>
              <a:solidFill>
                <a:srgbClr val="FFC000"/>
              </a:solidFill>
              <a:effectLst>
                <a:outerShdw dist="38100" dir="2700000" algn="tl" rotWithShape="0">
                  <a:schemeClr val="accent2"/>
                </a:outerShdw>
              </a:effectLst>
            </a:endParaRPr>
          </a:p>
        </p:txBody>
      </p:sp>
      <p:sp>
        <p:nvSpPr>
          <p:cNvPr id="10" name="Rettangolo 9"/>
          <p:cNvSpPr/>
          <p:nvPr/>
        </p:nvSpPr>
        <p:spPr>
          <a:xfrm>
            <a:off x="4192588" y="3432175"/>
            <a:ext cx="4589462" cy="461963"/>
          </a:xfrm>
          <a:prstGeom prst="rect">
            <a:avLst/>
          </a:prstGeom>
        </p:spPr>
        <p:txBody>
          <a:bodyPr>
            <a:spAutoFit/>
          </a:bodyPr>
          <a:lstStyle/>
          <a:p>
            <a:pPr algn="r" eaLnBrk="1" hangingPunct="1">
              <a:defRPr/>
            </a:pPr>
            <a:r>
              <a:rPr lang="it-IT" sz="24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 </a:t>
            </a:r>
            <a:endParaRPr lang="it-IT" sz="26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ndParaRPr>
          </a:p>
        </p:txBody>
      </p:sp>
      <p:sp>
        <p:nvSpPr>
          <p:cNvPr id="9" name="Rettangolo 8"/>
          <p:cNvSpPr/>
          <p:nvPr/>
        </p:nvSpPr>
        <p:spPr>
          <a:xfrm>
            <a:off x="3908425" y="2557463"/>
            <a:ext cx="4786313" cy="3323987"/>
          </a:xfrm>
          <a:prstGeom prst="rect">
            <a:avLst/>
          </a:prstGeom>
        </p:spPr>
        <p:txBody>
          <a:bodyPr>
            <a:spAutoFit/>
          </a:bodyPr>
          <a:lstStyle/>
          <a:p>
            <a:pPr algn="r" eaLnBrk="1" hangingPunct="1">
              <a:defRPr/>
            </a:pPr>
            <a:r>
              <a:rPr lang="it-IT" sz="21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a:t>
            </a:r>
            <a:r>
              <a:rPr lang="es-ES"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Los libros son </a:t>
            </a:r>
            <a:r>
              <a:rPr lang="es-ES" sz="21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objetos </a:t>
            </a:r>
            <a:r>
              <a:rPr lang="es-ES"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pequeños pero, no obstante, llenos de </a:t>
            </a:r>
            <a:r>
              <a:rPr lang="es-ES" sz="21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mundo, que </a:t>
            </a:r>
            <a:r>
              <a:rPr lang="es-ES"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están allí sin moverse y sin hacer ruido y, sin embargo, dispuestos a abrir en </a:t>
            </a:r>
            <a:r>
              <a:rPr lang="es-ES" sz="21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cualquier momento </a:t>
            </a:r>
            <a:r>
              <a:rPr lang="es-ES"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sus páginas y a comenzar un diálogo que narra el pasado, que hace mirar al futuro o que invoca la eternidad, tanto más inabarcable cuanto más sabe atraer al que se le acerca.</a:t>
            </a:r>
            <a:r>
              <a:rPr lang="it-IT" sz="2100" dirty="0" smtClean="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 </a:t>
            </a:r>
            <a:endParaRPr lang="it-IT"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endParaRPr>
          </a:p>
          <a:p>
            <a:pPr algn="r" eaLnBrk="1" hangingPunct="1">
              <a:defRPr/>
            </a:pPr>
            <a:r>
              <a:rPr lang="it-IT"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(Romano </a:t>
            </a:r>
            <a:r>
              <a:rPr lang="it-IT" sz="2100" dirty="0" err="1">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Guardini</a:t>
            </a:r>
            <a:r>
              <a:rPr lang="it-IT"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 </a:t>
            </a:r>
            <a:r>
              <a:rPr lang="it-IT" sz="2100" i="1"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Elogio del libro</a:t>
            </a:r>
            <a:r>
              <a:rPr lang="it-IT" sz="2100" dirty="0">
                <a:solidFill>
                  <a:schemeClr val="accent1">
                    <a:lumMod val="50000"/>
                  </a:schemeClr>
                </a:solidFill>
                <a:effectLst>
                  <a:outerShdw blurRad="38100" dist="38100" dir="2700000" algn="tl">
                    <a:srgbClr val="000000">
                      <a:alpha val="43137"/>
                    </a:srgbClr>
                  </a:outerShdw>
                </a:effectLst>
                <a:latin typeface="Berlin Sans FB" panose="020E0602020502020306" pitchFamily="34" charset="0"/>
              </a:rPr>
              <a:t>)</a:t>
            </a:r>
          </a:p>
        </p:txBody>
      </p:sp>
      <p:pic>
        <p:nvPicPr>
          <p:cNvPr id="70660" name="Picture 4" descr="http://www.yourtrainersgroup.com/assets/uploads/2012/07/libri-formazione-estate-your-trainers.png"/>
          <p:cNvPicPr>
            <a:picLocks noChangeAspect="1" noChangeArrowheads="1"/>
          </p:cNvPicPr>
          <p:nvPr/>
        </p:nvPicPr>
        <p:blipFill>
          <a:blip r:embed="rId3" cstate="print">
            <a:extLst/>
          </a:blip>
          <a:srcRect/>
          <a:stretch>
            <a:fillRect/>
          </a:stretch>
        </p:blipFill>
        <p:spPr bwMode="auto">
          <a:xfrm>
            <a:off x="984273" y="5461954"/>
            <a:ext cx="2735015" cy="1128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2" name="Diagrama 1"/>
          <p:cNvGraphicFramePr/>
          <p:nvPr>
            <p:extLst>
              <p:ext uri="{D42A27DB-BD31-4B8C-83A1-F6EECF244321}">
                <p14:modId xmlns:p14="http://schemas.microsoft.com/office/powerpoint/2010/main" val="820772116"/>
              </p:ext>
            </p:extLst>
          </p:nvPr>
        </p:nvGraphicFramePr>
        <p:xfrm>
          <a:off x="4411287" y="6026051"/>
          <a:ext cx="4152064" cy="679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32821" y="260648"/>
            <a:ext cx="4166525" cy="1015663"/>
          </a:xfrm>
          <a:prstGeom prst="rect">
            <a:avLst/>
          </a:prstGeom>
          <a:noFill/>
        </p:spPr>
        <p:txBody>
          <a:bodyPr wrap="none">
            <a:spAutoFit/>
          </a:bodyPr>
          <a:lstStyle/>
          <a:p>
            <a:pPr algn="ctr" eaLnBrk="1" hangingPunct="1">
              <a:defRPr/>
            </a:pPr>
            <a:r>
              <a:rPr lang="it-IT"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rPr>
              <a:t>Saber hacer</a:t>
            </a:r>
            <a:endParaRPr lang="it-IT"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50800" dist="38100" dir="13500000" algn="br" rotWithShape="0">
                  <a:prstClr val="black">
                    <a:alpha val="40000"/>
                  </a:prstClr>
                </a:outerShdw>
                <a:reflection blurRad="6350" stA="53000" endA="300" endPos="35500" dir="5400000" sy="-90000" algn="bl" rotWithShape="0"/>
              </a:effectLst>
              <a:latin typeface="Berlin Sans FB Demi" pitchFamily="34" charset="0"/>
            </a:endParaRPr>
          </a:p>
        </p:txBody>
      </p:sp>
      <p:sp>
        <p:nvSpPr>
          <p:cNvPr id="6" name="Rettangolo 5"/>
          <p:cNvSpPr/>
          <p:nvPr/>
        </p:nvSpPr>
        <p:spPr>
          <a:xfrm>
            <a:off x="842963" y="1543050"/>
            <a:ext cx="3538537" cy="3046988"/>
          </a:xfrm>
          <a:prstGeom prst="rect">
            <a:avLst/>
          </a:prstGeom>
        </p:spPr>
        <p:txBody>
          <a:bodyPr>
            <a:spAutoFit/>
          </a:bodyPr>
          <a:lstStyle/>
          <a:p>
            <a:pPr eaLnBrk="1" hangingPunct="1">
              <a:defRPr/>
            </a:pP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Es tener las capacidades o habilidades prácticas requeridas para afrontar las diversas situaciones en las que la persona tiene que vivir y expresar su identidad.</a:t>
            </a:r>
          </a:p>
          <a:p>
            <a:pPr eaLnBrk="1" hangingPunct="1">
              <a:defRPr/>
            </a:pPr>
            <a:r>
              <a:rPr lang="it-IT" sz="2400" dirty="0" smtClean="0">
                <a:solidFill>
                  <a:srgbClr val="C00000"/>
                </a:solidFill>
                <a:effectLst>
                  <a:outerShdw blurRad="38100" dist="38100" dir="2700000" algn="tl">
                    <a:srgbClr val="000000">
                      <a:alpha val="43137"/>
                    </a:srgbClr>
                  </a:outerShdw>
                </a:effectLst>
                <a:latin typeface="Berlin Sans FB" panose="020E0602020502020306" pitchFamily="34" charset="0"/>
                <a:ea typeface="Calibri" panose="020F0502020204030204" pitchFamily="34" charset="0"/>
                <a:cs typeface="Times New Roman" panose="02020603050405020304" pitchFamily="18" charset="0"/>
              </a:rPr>
              <a:t> </a:t>
            </a:r>
            <a:endParaRPr lang="it-IT" sz="2400" dirty="0">
              <a:solidFill>
                <a:srgbClr val="C00000"/>
              </a:solidFill>
              <a:effectLst>
                <a:outerShdw blurRad="38100" dist="38100" dir="2700000" algn="tl">
                  <a:srgbClr val="000000">
                    <a:alpha val="43137"/>
                  </a:srgbClr>
                </a:outerShdw>
              </a:effectLst>
              <a:latin typeface="Berlin Sans FB" panose="020E0602020502020306" pitchFamily="34" charset="0"/>
            </a:endParaRPr>
          </a:p>
        </p:txBody>
      </p:sp>
      <p:pic>
        <p:nvPicPr>
          <p:cNvPr id="8" name="Immagine 7"/>
          <p:cNvPicPr>
            <a:picLocks noChangeAspect="1"/>
          </p:cNvPicPr>
          <p:nvPr/>
        </p:nvPicPr>
        <p:blipFill rotWithShape="1">
          <a:blip r:embed="rId2" cstate="print">
            <a:extLst/>
          </a:blip>
          <a:srcRect l="2377"/>
          <a:stretch/>
        </p:blipFill>
        <p:spPr>
          <a:xfrm>
            <a:off x="3037644" y="3508544"/>
            <a:ext cx="5622424" cy="22336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ttangolo 8"/>
          <p:cNvSpPr/>
          <p:nvPr/>
        </p:nvSpPr>
        <p:spPr>
          <a:xfrm>
            <a:off x="4627818" y="85332"/>
            <a:ext cx="4032250" cy="3139321"/>
          </a:xfrm>
          <a:prstGeom prst="rect">
            <a:avLst/>
          </a:prstGeom>
        </p:spPr>
        <p:txBody>
          <a:bodyPr>
            <a:spAutoFit/>
          </a:bodyPr>
          <a:lstStyle/>
          <a:p>
            <a:pPr algn="r" eaLnBrk="1" hangingPunct="1">
              <a:defRPr/>
            </a:pPr>
            <a:r>
              <a:rPr lang="it-IT" sz="2200" spc="-15" dirty="0" smtClean="0">
                <a:solidFill>
                  <a:schemeClr val="accent1">
                    <a:lumMod val="50000"/>
                  </a:schemeClr>
                </a:solidFill>
                <a:latin typeface="Berlin Sans FB" panose="020E0602020502020306" pitchFamily="34" charset="0"/>
              </a:rPr>
              <a:t>Se trata de la capacidad de aplicar para utilizar y poner en práctica los conocimientos adquiridos por medio de habilidades concretas. Las cualidades personales pueden y deben ser potenciadas y mejoradas con adecuadas iniciativas formativas.</a:t>
            </a:r>
            <a:endParaRPr lang="it-IT" sz="2200" dirty="0">
              <a:solidFill>
                <a:schemeClr val="accent1">
                  <a:lumMod val="50000"/>
                </a:schemeClr>
              </a:solidFill>
              <a:latin typeface="Berlin Sans FB" panose="020E0602020502020306" pitchFamily="34" charset="0"/>
            </a:endParaRPr>
          </a:p>
        </p:txBody>
      </p:sp>
      <p:pic>
        <p:nvPicPr>
          <p:cNvPr id="10" name="Immagine 9"/>
          <p:cNvPicPr>
            <a:picLocks noChangeAspect="1"/>
          </p:cNvPicPr>
          <p:nvPr/>
        </p:nvPicPr>
        <p:blipFill rotWithShape="1">
          <a:blip r:embed="rId3" cstate="print">
            <a:clrChange>
              <a:clrFrom>
                <a:srgbClr val="FFFFFF"/>
              </a:clrFrom>
              <a:clrTo>
                <a:srgbClr val="FFFFFF">
                  <a:alpha val="0"/>
                </a:srgbClr>
              </a:clrTo>
            </a:clrChange>
            <a:extLst/>
          </a:blip>
          <a:srcRect l="9450" t="-3307" r="25976" b="46636"/>
          <a:stretch/>
        </p:blipFill>
        <p:spPr>
          <a:xfrm>
            <a:off x="683568" y="5496100"/>
            <a:ext cx="3528392" cy="1096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Diagrama 10"/>
          <p:cNvGraphicFramePr/>
          <p:nvPr>
            <p:extLst>
              <p:ext uri="{D42A27DB-BD31-4B8C-83A1-F6EECF244321}">
                <p14:modId xmlns:p14="http://schemas.microsoft.com/office/powerpoint/2010/main" val="451241290"/>
              </p:ext>
            </p:extLst>
          </p:nvPr>
        </p:nvGraphicFramePr>
        <p:xfrm>
          <a:off x="4411287" y="6026051"/>
          <a:ext cx="4152064" cy="679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TS10167455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TS101674557</Template>
  <TotalTime>0</TotalTime>
  <Words>4774</Words>
  <Application>Microsoft Office PowerPoint</Application>
  <PresentationFormat>Presentación en pantalla (4:3)</PresentationFormat>
  <Paragraphs>350</Paragraphs>
  <Slides>34</Slides>
  <Notes>11</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TS101674557</vt:lpstr>
      <vt:lpstr>Presentación de PowerPoint</vt:lpstr>
      <vt:lpstr>ORIENTACIONES E INDICACIONES PARA LA FORMACIÓN DEL SALESIANO COOPERADOR</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2014-10-11T14:55:52Z</dcterms:created>
  <dcterms:modified xsi:type="dcterms:W3CDTF">2019-10-04T16:22:57Z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