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 id="2147483700" r:id="rId3"/>
    <p:sldMasterId id="2147483780" r:id="rId4"/>
  </p:sldMasterIdLst>
  <p:notesMasterIdLst>
    <p:notesMasterId r:id="rId22"/>
  </p:notesMasterIdLst>
  <p:sldIdLst>
    <p:sldId id="256" r:id="rId5"/>
    <p:sldId id="257" r:id="rId6"/>
    <p:sldId id="265" r:id="rId7"/>
    <p:sldId id="267" r:id="rId8"/>
    <p:sldId id="298" r:id="rId9"/>
    <p:sldId id="269" r:id="rId10"/>
    <p:sldId id="270" r:id="rId11"/>
    <p:sldId id="294" r:id="rId12"/>
    <p:sldId id="288" r:id="rId13"/>
    <p:sldId id="273" r:id="rId14"/>
    <p:sldId id="295" r:id="rId15"/>
    <p:sldId id="274" r:id="rId16"/>
    <p:sldId id="289" r:id="rId17"/>
    <p:sldId id="291" r:id="rId18"/>
    <p:sldId id="293" r:id="rId19"/>
    <p:sldId id="29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3E2"/>
    <a:srgbClr val="06CA06"/>
    <a:srgbClr val="EE7D00"/>
    <a:srgbClr val="009999"/>
    <a:srgbClr val="FF9E1D"/>
    <a:srgbClr val="D68B1C"/>
    <a:srgbClr val="FFFFFF"/>
    <a:srgbClr val="51656F"/>
    <a:srgbClr val="171717"/>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9" autoAdjust="0"/>
    <p:restoredTop sz="82741" autoAdjust="0"/>
  </p:normalViewPr>
  <p:slideViewPr>
    <p:cSldViewPr>
      <p:cViewPr varScale="1">
        <p:scale>
          <a:sx n="96" d="100"/>
          <a:sy n="96" d="100"/>
        </p:scale>
        <p:origin x="-20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C9376-45C9-47E6-B7BA-5B32DAB5157C}" type="datetimeFigureOut">
              <a:rPr lang="it-IT" smtClean="0"/>
              <a:t>08/10/2019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8F8B4-1218-4184-9570-329D59DC3F53}" type="slidenum">
              <a:rPr lang="it-IT" smtClean="0"/>
              <a:t>‹Nº›</a:t>
            </a:fld>
            <a:endParaRPr lang="it-IT"/>
          </a:p>
        </p:txBody>
      </p:sp>
    </p:spTree>
    <p:extLst>
      <p:ext uri="{BB962C8B-B14F-4D97-AF65-F5344CB8AC3E}">
        <p14:creationId xmlns:p14="http://schemas.microsoft.com/office/powerpoint/2010/main" val="410099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E98F8B4-1218-4184-9570-329D59DC3F53}" type="slidenum">
              <a:rPr lang="it-IT" smtClean="0"/>
              <a:t>1</a:t>
            </a:fld>
            <a:endParaRPr lang="it-IT"/>
          </a:p>
        </p:txBody>
      </p:sp>
    </p:spTree>
    <p:extLst>
      <p:ext uri="{BB962C8B-B14F-4D97-AF65-F5344CB8AC3E}">
        <p14:creationId xmlns:p14="http://schemas.microsoft.com/office/powerpoint/2010/main" val="128732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La adecuación del estilo de la ruta inicial puede hacer la diferencia. La experiencia de la vida humana, cristiana y salesiana son ingredientes fundamentales del componente doctrinal. La presencia cercana (tanto humana como espiritual) del Centro local y de la Asociación también le brinda al aspirante ese valioso apoyo en esta fase del itinerario de maduración.</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12</a:t>
            </a:fld>
            <a:endParaRPr lang="it-IT"/>
          </a:p>
        </p:txBody>
      </p:sp>
    </p:spTree>
    <p:extLst>
      <p:ext uri="{BB962C8B-B14F-4D97-AF65-F5344CB8AC3E}">
        <p14:creationId xmlns:p14="http://schemas.microsoft.com/office/powerpoint/2010/main" val="65555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Todos son componentes de caminar juntos con una persona, de compartir una parte importante del camino con ella. La experiencia es edificante para el candidato, pero es igualmente para el formador, llamado a realizar este servicio con un espíritu de caridad, sin pretensiones ni expectativas. </a:t>
            </a:r>
          </a:p>
          <a:p>
            <a:r>
              <a:rPr lang="es-ES" dirty="0"/>
              <a:t>Ser un cooperador también permitirá al formador poner en práctica sus características salesianas de inventiva, ingenio, incansable, a lo que deberá recurrir constantemente para acompañar adecuadamente al candidato.</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13</a:t>
            </a:fld>
            <a:endParaRPr lang="it-IT"/>
          </a:p>
        </p:txBody>
      </p:sp>
    </p:spTree>
    <p:extLst>
      <p:ext uri="{BB962C8B-B14F-4D97-AF65-F5344CB8AC3E}">
        <p14:creationId xmlns:p14="http://schemas.microsoft.com/office/powerpoint/2010/main" val="318555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De todo esto podemos esperar legítimamente una respuesta positiva del aspirante, que podrá captar, en el servicio recibido, el amor de Dios y de Don Bosco, al que al menos podrá responder con fraternidad y compromiso en las realidades sociales y en los círculos salesianos para favor de los jóvenes.</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14</a:t>
            </a:fld>
            <a:endParaRPr lang="it-IT"/>
          </a:p>
        </p:txBody>
      </p:sp>
    </p:spTree>
    <p:extLst>
      <p:ext uri="{BB962C8B-B14F-4D97-AF65-F5344CB8AC3E}">
        <p14:creationId xmlns:p14="http://schemas.microsoft.com/office/powerpoint/2010/main" val="82538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Es durante la formación inicial que el aspirante aprende a elaborar su proyecto personal para ponerlo en práctica durante su vida. El aspecto de diseño de un proceso formativo (y su verificación periódica) son los componentes clave para garantizar el resultado final.</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15</a:t>
            </a:fld>
            <a:endParaRPr lang="it-IT"/>
          </a:p>
        </p:txBody>
      </p:sp>
    </p:spTree>
    <p:extLst>
      <p:ext uri="{BB962C8B-B14F-4D97-AF65-F5344CB8AC3E}">
        <p14:creationId xmlns:p14="http://schemas.microsoft.com/office/powerpoint/2010/main" val="329475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La formación inicial es un proceso que, después de las fases iniciales del conocimiento salesiano y asociativo, implica la fase de acoger la vocación del cooperador salesiano, a través de experiencias significativas que tocan, además de la mente, el corazón y la conciencia de la persona.</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16</a:t>
            </a:fld>
            <a:endParaRPr lang="it-IT"/>
          </a:p>
        </p:txBody>
      </p:sp>
    </p:spTree>
    <p:extLst>
      <p:ext uri="{BB962C8B-B14F-4D97-AF65-F5344CB8AC3E}">
        <p14:creationId xmlns:p14="http://schemas.microsoft.com/office/powerpoint/2010/main" val="246947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El proceso de ingreso a la Asociación incluye una serie de actos formales que van desde explicar los motivos, pasar por la evaluación de los responsables locales y concluir con la ratificación de la solicitud de admisión a nivel provincial. Quien esté llamado a expresar un juicio de idoneidad debe poder evaluar al candidato sobre la base de múltiples indicadores (madurez, seriedad, moralidad, espiritualidad, </a:t>
            </a:r>
            <a:r>
              <a:rPr lang="es-ES" dirty="0" err="1"/>
              <a:t>salesianidad</a:t>
            </a:r>
            <a:r>
              <a:rPr lang="es-ES"/>
              <a:t>, </a:t>
            </a:r>
            <a:r>
              <a:rPr lang="es-ES" dirty="0"/>
              <a:t>compromiso, compartir, pertenencia ...) que el aspirante habrá expresado en el camino y quién debe </a:t>
            </a:r>
            <a:r>
              <a:rPr lang="es-ES"/>
              <a:t>siempre tener </a:t>
            </a:r>
            <a:r>
              <a:rPr lang="es-ES" dirty="0"/>
              <a:t>en cuenta en la caridad, sin olvidar el sentido de responsabilidad propio de un consejo local o provincial.</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17</a:t>
            </a:fld>
            <a:endParaRPr lang="it-IT"/>
          </a:p>
        </p:txBody>
      </p:sp>
    </p:spTree>
    <p:extLst>
      <p:ext uri="{BB962C8B-B14F-4D97-AF65-F5344CB8AC3E}">
        <p14:creationId xmlns:p14="http://schemas.microsoft.com/office/powerpoint/2010/main" val="159288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 slide, che può sembrare atipica, in realtà vuole far passare chiaro il messaggio di quale sia lo scopo di questo intervento, quello cioè di far riprendere in mano ai vari livelli associativi</a:t>
            </a:r>
            <a:r>
              <a:rPr lang="it-IT" baseline="0" dirty="0"/>
              <a:t> il significato e l’importanza che riveste la formazione per la vita delle persone e della stessa Associazione.</a:t>
            </a:r>
          </a:p>
          <a:p>
            <a:r>
              <a:rPr lang="it-IT" baseline="0" dirty="0"/>
              <a:t>Ma, oltre all’aspetto organizzativo che compete agli organismi che ci guidano, vuole essere uno stimolo per </a:t>
            </a:r>
            <a:r>
              <a:rPr lang="it-IT" b="1" baseline="0" dirty="0"/>
              <a:t>ciascun Cooperatore </a:t>
            </a:r>
            <a:r>
              <a:rPr lang="it-IT" baseline="0" dirty="0"/>
              <a:t>a metterci del suo per mantenere adeguata la propria </a:t>
            </a:r>
            <a:r>
              <a:rPr lang="it-IT" b="1" baseline="0" dirty="0"/>
              <a:t>formazione</a:t>
            </a:r>
            <a:r>
              <a:rPr lang="it-IT" baseline="0" dirty="0"/>
              <a:t>.</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2</a:t>
            </a:fld>
            <a:endParaRPr lang="it-IT"/>
          </a:p>
        </p:txBody>
      </p:sp>
    </p:spTree>
    <p:extLst>
      <p:ext uri="{BB962C8B-B14F-4D97-AF65-F5344CB8AC3E}">
        <p14:creationId xmlns:p14="http://schemas.microsoft.com/office/powerpoint/2010/main" val="17628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El término "formación" encarna el significado de un trabajo sobre uno mismo, dirigido a una acción. La</a:t>
            </a:r>
            <a:r>
              <a:rPr lang="es-ES" baseline="0" dirty="0"/>
              <a:t> formación</a:t>
            </a:r>
            <a:r>
              <a:rPr lang="es-ES" dirty="0"/>
              <a:t> debe estar orientada y debe producir movimiento, dinamismo, gestos concretos en respuesta a las necesidades de las realidades en las que vivimos. La educación no es lectura y cultura como un fin en sí mismo.</a:t>
            </a:r>
          </a:p>
          <a:p>
            <a:r>
              <a:rPr lang="es-ES" dirty="0"/>
              <a:t>En esta presentación trataremos los dos tipos de formación típicos de los Cooperadores Salesianos: el inicial y el permanente, para los cuales una planificación y revisión continuas son fundamentales.</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3</a:t>
            </a:fld>
            <a:endParaRPr lang="it-IT"/>
          </a:p>
        </p:txBody>
      </p:sp>
    </p:spTree>
    <p:extLst>
      <p:ext uri="{BB962C8B-B14F-4D97-AF65-F5344CB8AC3E}">
        <p14:creationId xmlns:p14="http://schemas.microsoft.com/office/powerpoint/2010/main" val="140383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En cada uno de nosotros, el Espíritu Santo ha puesto una semilla de vocación, que debe ser descubierta y hecha crecer. Además de la formación institucional (contenidos, teoría), se debe construir un itinerario adecuado para la persona, que representa un regalo precioso para que el formador descubra y cultive.</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6</a:t>
            </a:fld>
            <a:endParaRPr lang="it-IT"/>
          </a:p>
        </p:txBody>
      </p:sp>
    </p:spTree>
    <p:extLst>
      <p:ext uri="{BB962C8B-B14F-4D97-AF65-F5344CB8AC3E}">
        <p14:creationId xmlns:p14="http://schemas.microsoft.com/office/powerpoint/2010/main" val="184491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Unirse a la Asociación no se trata de adquirir méritos; no es el reconocimiento por la dedicación o fidelidad a la Iglesia local, ni por la simpatía hacia el sacerdote o la hermana. La persona debe poder verificar y responder a su llamada; entender si esta propuesta corresponde a lo que Dios ha pensado para ella. En esta confusión que reina en el mundo de hoy, dentro y fuera de la Iglesia, necesitamos cada vez más claridad de identidad y personas que vivan principios cristianos sólidos como para indicar inequívocamente el camino hacia la santidad.</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7</a:t>
            </a:fld>
            <a:endParaRPr lang="it-IT"/>
          </a:p>
        </p:txBody>
      </p:sp>
    </p:spTree>
    <p:extLst>
      <p:ext uri="{BB962C8B-B14F-4D97-AF65-F5344CB8AC3E}">
        <p14:creationId xmlns:p14="http://schemas.microsoft.com/office/powerpoint/2010/main" val="423889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El crecimiento y la continuidad de la Asociación de Cooperadores Salesianos es una necesidad sentida no solo por los propios Cooperadores, sino por toda la Familia Salesiana. Diría que incluso es un deber, con respecto a Don Bosco y a la extraordinaria actualidad de su carisma. </a:t>
            </a:r>
          </a:p>
          <a:p>
            <a:r>
              <a:rPr lang="es-ES" dirty="0"/>
              <a:t>Además de estos listados, también podemos imaginar a otros destinatarios: trabajadores pastorales familiares, familiares de miembros de otras ramas de la Familia Salesiana (SDB, FMA, SSCC, ...), sacerdotes diocesanos sensibles a la misión salesiana, ex religiosos salesianos.</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8</a:t>
            </a:fld>
            <a:endParaRPr lang="it-IT"/>
          </a:p>
        </p:txBody>
      </p:sp>
    </p:spTree>
    <p:extLst>
      <p:ext uri="{BB962C8B-B14F-4D97-AF65-F5344CB8AC3E}">
        <p14:creationId xmlns:p14="http://schemas.microsoft.com/office/powerpoint/2010/main" val="90881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Incluso si la presentación de la figura del Cooperador puede tener lugar durante una reunión de grupo, la propuesta como tal debe ser individual. En el discernimiento, debemos dejar de lado nuestros deseos o aspiraciones y dejar que el Espíritu actúe en nosotros.</a:t>
            </a:r>
          </a:p>
          <a:p>
            <a:r>
              <a:rPr lang="es-ES" dirty="0"/>
              <a:t> Nunca debe haber ninguna presión sobre la persona; sin embargo, esto debe ser ayudado a proceder de manera seria y constante para fines de verificación. La formación inicial es aún más efectiva si se vive dentro de un grupo, gracias al intercambio mutuo de experiencias y estímulos entre los aspirantes. Sin embargo, esto no significa que, si esto no es posible, un viaje personal realizado junto con los Cooperadores del Centro local sea igualmente efectivo.</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9</a:t>
            </a:fld>
            <a:endParaRPr lang="it-IT"/>
          </a:p>
        </p:txBody>
      </p:sp>
    </p:spTree>
    <p:extLst>
      <p:ext uri="{BB962C8B-B14F-4D97-AF65-F5344CB8AC3E}">
        <p14:creationId xmlns:p14="http://schemas.microsoft.com/office/powerpoint/2010/main" val="90881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Además de los contenidos temáticos previstos dentro de las tres dimensiones humanas, cristianas y salesianas (que representan los fundamentos del conocimiento), también se requieren otros contenidos más operativos, que juntos constituyen las líneas fundamentales del viaje formativo del aspirante, para construir los cuatro pilares de conocimiento, saber hacer, saber ser y saber vivir en comunión. </a:t>
            </a:r>
          </a:p>
          <a:p>
            <a:r>
              <a:rPr lang="es-ES" dirty="0"/>
              <a:t>Sin entrar en detalles (ver el Anexo 1 del documento de capacitación), es  </a:t>
            </a:r>
            <a:r>
              <a:rPr lang="es-ES" dirty="0" err="1"/>
              <a:t>inportante</a:t>
            </a:r>
            <a:r>
              <a:rPr lang="es-ES" dirty="0"/>
              <a:t> enfatizar cuán preciosa es la oportunidad de ayudar a una persona a encontrar su propio camino y cuán apropiado es salir de los estilos mentales habituales y construir toda la propuesta a medida. del candidato.</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10</a:t>
            </a:fld>
            <a:endParaRPr lang="it-IT"/>
          </a:p>
        </p:txBody>
      </p:sp>
    </p:spTree>
    <p:extLst>
      <p:ext uri="{BB962C8B-B14F-4D97-AF65-F5344CB8AC3E}">
        <p14:creationId xmlns:p14="http://schemas.microsoft.com/office/powerpoint/2010/main" val="368616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_tradnl" sz="1200" b="0" i="0" kern="1200" dirty="0">
                <a:solidFill>
                  <a:schemeClr val="tx1"/>
                </a:solidFill>
                <a:effectLst/>
                <a:latin typeface="+mn-lt"/>
                <a:ea typeface="+mn-ea"/>
                <a:cs typeface="+mn-cs"/>
              </a:rPr>
              <a:t>Cuanto más se dé cuenta la persona de la gran oportunidad que se le propone para verificar su propia vocación, más dócil será con el Espíritu y podrá captar en este viaje los signos de crecimiento personal, de membresía y pertenencia salesiana, así como la posibilidad de discernir y planificar la vida de uno en armonía con la voluntad de Dios, para convertirse en un regalo para los demás.</a:t>
            </a:r>
          </a:p>
        </p:txBody>
      </p:sp>
      <p:sp>
        <p:nvSpPr>
          <p:cNvPr id="4" name="Segnaposto numero diapositiva 3"/>
          <p:cNvSpPr>
            <a:spLocks noGrp="1"/>
          </p:cNvSpPr>
          <p:nvPr>
            <p:ph type="sldNum" sz="quarter" idx="10"/>
          </p:nvPr>
        </p:nvSpPr>
        <p:spPr/>
        <p:txBody>
          <a:bodyPr/>
          <a:lstStyle/>
          <a:p>
            <a:fld id="{DE98F8B4-1218-4184-9570-329D59DC3F53}" type="slidenum">
              <a:rPr lang="it-IT" smtClean="0"/>
              <a:t>11</a:t>
            </a:fld>
            <a:endParaRPr lang="it-IT"/>
          </a:p>
        </p:txBody>
      </p:sp>
    </p:spTree>
    <p:extLst>
      <p:ext uri="{BB962C8B-B14F-4D97-AF65-F5344CB8AC3E}">
        <p14:creationId xmlns:p14="http://schemas.microsoft.com/office/powerpoint/2010/main" val="368616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1670" y="5566870"/>
            <a:ext cx="7940660" cy="610820"/>
          </a:xfrm>
        </p:spPr>
        <p:txBody>
          <a:bodyPr>
            <a:normAutofit/>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olo 6"/>
          <p:cNvSpPr>
            <a:spLocks noGrp="1"/>
          </p:cNvSpPr>
          <p:nvPr>
            <p:ph type="title"/>
          </p:nvPr>
        </p:nvSpPr>
        <p:spPr/>
        <p:txBody>
          <a:bodyPr/>
          <a:lstStyle/>
          <a:p>
            <a:r>
              <a:rPr lang="it-IT"/>
              <a:t>Fare clic per modificare lo stile del titolo</a:t>
            </a:r>
          </a:p>
        </p:txBody>
      </p:sp>
      <p:sp>
        <p:nvSpPr>
          <p:cNvPr id="8" name="Segnaposto data 7"/>
          <p:cNvSpPr>
            <a:spLocks noGrp="1"/>
          </p:cNvSpPr>
          <p:nvPr>
            <p:ph type="dt" sz="half" idx="10"/>
          </p:nvPr>
        </p:nvSpPr>
        <p:spPr/>
        <p:txBody>
          <a:bodyPr/>
          <a:lstStyle/>
          <a:p>
            <a:r>
              <a:rPr lang="it-IT"/>
              <a:t>23/04/2017</a:t>
            </a:r>
            <a:endParaRPr lang="en-US"/>
          </a:p>
        </p:txBody>
      </p:sp>
      <p:sp>
        <p:nvSpPr>
          <p:cNvPr id="9" name="Segnaposto piè di pagina 8"/>
          <p:cNvSpPr>
            <a:spLocks noGrp="1"/>
          </p:cNvSpPr>
          <p:nvPr>
            <p:ph type="ftr" sz="quarter" idx="11"/>
          </p:nvPr>
        </p:nvSpPr>
        <p:spPr/>
        <p:txBody>
          <a:bodyPr/>
          <a:lstStyle/>
          <a:p>
            <a:endParaRPr lang="en-US"/>
          </a:p>
        </p:txBody>
      </p:sp>
      <p:sp>
        <p:nvSpPr>
          <p:cNvPr id="10" name="Segnaposto numero diapositiva 9"/>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23/04/2017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31030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3845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9688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99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3240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6544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1603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a:effectLst>
            <a:outerShdw blurRad="50800" dist="38100" dir="2700000" algn="tl" rotWithShape="0">
              <a:prstClr val="black">
                <a:alpha val="56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412303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B7B32-6C30-492F-B5DA-2A03F6932C86}" type="slidenum">
              <a:rPr lang="en-US" smtClean="0"/>
              <a:t>‹Nº›</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140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03805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65711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6820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13951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08727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40304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40821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72166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5476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14101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61771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8955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39396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56986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32262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44826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1670" y="5566870"/>
            <a:ext cx="7940660" cy="610820"/>
          </a:xfrm>
        </p:spPr>
        <p:txBody>
          <a:bodyPr>
            <a:normAutofit/>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olo 6"/>
          <p:cNvSpPr>
            <a:spLocks noGrp="1"/>
          </p:cNvSpPr>
          <p:nvPr>
            <p:ph type="title"/>
          </p:nvPr>
        </p:nvSpPr>
        <p:spPr/>
        <p:txBody>
          <a:bodyPr/>
          <a:lstStyle/>
          <a:p>
            <a:r>
              <a:rPr lang="it-IT"/>
              <a:t>Fare clic per modificare lo stile del titolo</a:t>
            </a:r>
          </a:p>
        </p:txBody>
      </p:sp>
      <p:sp>
        <p:nvSpPr>
          <p:cNvPr id="8" name="Segnaposto data 7"/>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9" name="Segnaposto piè di pagina 8"/>
          <p:cNvSpPr>
            <a:spLocks noGrp="1"/>
          </p:cNvSpPr>
          <p:nvPr>
            <p:ph type="ftr" sz="quarter" idx="11"/>
          </p:nvPr>
        </p:nvSpPr>
        <p:spPr/>
        <p:txBody>
          <a:bodyPr/>
          <a:lstStyle/>
          <a:p>
            <a:endParaRPr lang="en-US">
              <a:solidFill>
                <a:prstClr val="black">
                  <a:tint val="75000"/>
                </a:prstClr>
              </a:solidFill>
            </a:endParaRPr>
          </a:p>
        </p:txBody>
      </p:sp>
      <p:sp>
        <p:nvSpPr>
          <p:cNvPr id="10" name="Segnaposto numero diapositiva 9"/>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34327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a:effectLst>
            <a:outerShdw blurRad="50800" dist="38100" dir="2700000" algn="tl" rotWithShape="0">
              <a:prstClr val="black">
                <a:alpha val="56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412303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EB7B32-6C30-492F-B5DA-2A03F6932C8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73184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5038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98386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90917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48965" y="2054655"/>
            <a:ext cx="4040188"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684518"/>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054655"/>
            <a:ext cx="4041775"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684518"/>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56930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08985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57537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73680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0196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57575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84619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it-IT"/>
              <a:t>23/04/2017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48965" y="2054655"/>
            <a:ext cx="4040188"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684518"/>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054655"/>
            <a:ext cx="4041775"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684518"/>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it-IT"/>
              <a:t>23/04/2017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it-IT"/>
              <a:t>23/04/2017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23/04/2017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23/04/2017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23/04/2017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‹Nº›</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419736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080260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90271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345231"/>
            <a:ext cx="8551480" cy="916230"/>
          </a:xfrm>
          <a:effectLst>
            <a:outerShdw blurRad="50800" dist="38100" dir="2700000" algn="tl" rotWithShape="0">
              <a:prstClr val="black">
                <a:alpha val="63000"/>
              </a:prstClr>
            </a:outerShdw>
          </a:effectLst>
        </p:spPr>
        <p:txBody>
          <a:bodyPr>
            <a:normAutofit/>
          </a:bodyPr>
          <a:lstStyle/>
          <a:p>
            <a:r>
              <a:rPr lang="en-US" sz="4400" dirty="0"/>
              <a:t>Las </a:t>
            </a:r>
            <a:r>
              <a:rPr lang="es-MX" sz="4400" dirty="0"/>
              <a:t>etapas</a:t>
            </a:r>
            <a:r>
              <a:rPr lang="en-US" sz="4400" dirty="0"/>
              <a:t> de la </a:t>
            </a:r>
            <a:r>
              <a:rPr lang="es-MX" sz="4400" dirty="0"/>
              <a:t>formación</a:t>
            </a:r>
          </a:p>
        </p:txBody>
      </p:sp>
      <p:sp>
        <p:nvSpPr>
          <p:cNvPr id="4" name="Subtitle 2"/>
          <p:cNvSpPr txBox="1">
            <a:spLocks/>
          </p:cNvSpPr>
          <p:nvPr/>
        </p:nvSpPr>
        <p:spPr>
          <a:xfrm>
            <a:off x="296260" y="222195"/>
            <a:ext cx="8551480" cy="10689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bg1">
                    <a:lumMod val="6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bg1">
                    <a:lumMod val="85000"/>
                  </a:schemeClr>
                </a:solidFill>
              </a:rPr>
              <a:t>ORIENTACIONES E INDICACIONES</a:t>
            </a:r>
            <a:br>
              <a:rPr lang="en-US" dirty="0">
                <a:solidFill>
                  <a:schemeClr val="bg1">
                    <a:lumMod val="85000"/>
                  </a:schemeClr>
                </a:solidFill>
              </a:rPr>
            </a:br>
            <a:r>
              <a:rPr lang="en-US" dirty="0">
                <a:solidFill>
                  <a:schemeClr val="bg1">
                    <a:lumMod val="85000"/>
                  </a:schemeClr>
                </a:solidFill>
              </a:rPr>
              <a:t>PARA LA FORMACIÓN DEL SALESIANO COOPERADOR</a:t>
            </a:r>
          </a:p>
        </p:txBody>
      </p:sp>
      <p:pic>
        <p:nvPicPr>
          <p:cNvPr id="8" name="Immagin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5516" y="152636"/>
            <a:ext cx="719328" cy="822960"/>
          </a:xfrm>
          <a:prstGeom prst="rect">
            <a:avLst/>
          </a:prstGeom>
          <a:effectLst>
            <a:outerShdw blurRad="50800" dist="38100" dir="2700000" algn="tl" rotWithShape="0">
              <a:prstClr val="black">
                <a:alpha val="40000"/>
              </a:prstClr>
            </a:outerShdw>
          </a:effectLst>
        </p:spPr>
      </p:pic>
      <p:sp>
        <p:nvSpPr>
          <p:cNvPr id="12" name="Rettangolo 11"/>
          <p:cNvSpPr/>
          <p:nvPr/>
        </p:nvSpPr>
        <p:spPr>
          <a:xfrm>
            <a:off x="8539788" y="660597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1500"/>
                                        <p:tgtEl>
                                          <p:spTgt spid="4">
                                            <p:txEl>
                                              <p:pRg st="0" end="0"/>
                                            </p:txEl>
                                          </p:spTgt>
                                        </p:tgtEl>
                                      </p:cBhvr>
                                    </p:animEffect>
                                  </p:childTnLst>
                                </p:cTn>
                              </p:par>
                            </p:childTnLst>
                          </p:cTn>
                        </p:par>
                        <p:par>
                          <p:cTn id="8" fill="hold">
                            <p:stCondLst>
                              <p:cond delay="2500"/>
                            </p:stCondLst>
                            <p:childTnLst>
                              <p:par>
                                <p:cTn id="9" presetID="16" presetClass="entr" presetSubtype="37"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a:effectLst>
                  <a:outerShdw blurRad="50800" dist="38100" dir="2700000" algn="tl" rotWithShape="0">
                    <a:prstClr val="black">
                      <a:alpha val="40000"/>
                    </a:prstClr>
                  </a:outerShdw>
                </a:effectLst>
              </a:rPr>
              <a:t>Plan </a:t>
            </a:r>
            <a:r>
              <a:rPr lang="en-US" dirty="0" err="1">
                <a:effectLst>
                  <a:outerShdw blurRad="50800" dist="38100" dir="2700000" algn="tl" rotWithShape="0">
                    <a:prstClr val="black">
                      <a:alpha val="40000"/>
                    </a:prstClr>
                  </a:outerShdw>
                </a:effectLst>
              </a:rPr>
              <a:t>formativo</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10</a:t>
            </a:fld>
            <a:endParaRPr lang="en-US">
              <a:solidFill>
                <a:prstClr val="black">
                  <a:tint val="75000"/>
                </a:prstClr>
              </a:solidFill>
            </a:endParaRPr>
          </a:p>
        </p:txBody>
      </p:sp>
      <p:grpSp>
        <p:nvGrpSpPr>
          <p:cNvPr id="5" name="Gruppo 4"/>
          <p:cNvGrpSpPr/>
          <p:nvPr/>
        </p:nvGrpSpPr>
        <p:grpSpPr>
          <a:xfrm>
            <a:off x="2753184" y="5258087"/>
            <a:ext cx="6402222" cy="1591293"/>
            <a:chOff x="2753184" y="5047013"/>
            <a:chExt cx="6402222" cy="1591293"/>
          </a:xfrm>
        </p:grpSpPr>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t="9460" b="11003"/>
            <a:stretch/>
          </p:blipFill>
          <p:spPr>
            <a:xfrm>
              <a:off x="2753185" y="5047013"/>
              <a:ext cx="6402221" cy="1591293"/>
            </a:xfrm>
            <a:prstGeom prst="rect">
              <a:avLst/>
            </a:prstGeom>
            <a:gradFill>
              <a:gsLst>
                <a:gs pos="25000">
                  <a:schemeClr val="bg1"/>
                </a:gs>
                <a:gs pos="100000">
                  <a:schemeClr val="accent1">
                    <a:tint val="23500"/>
                    <a:satMod val="160000"/>
                  </a:schemeClr>
                </a:gs>
              </a:gsLst>
              <a:lin ang="5400000" scaled="0"/>
            </a:gradFill>
          </p:spPr>
        </p:pic>
        <p:sp>
          <p:nvSpPr>
            <p:cNvPr id="3" name="Rettangolo 2"/>
            <p:cNvSpPr/>
            <p:nvPr/>
          </p:nvSpPr>
          <p:spPr>
            <a:xfrm>
              <a:off x="2753184" y="5047013"/>
              <a:ext cx="3201111" cy="1591293"/>
            </a:xfrm>
            <a:prstGeom prst="rect">
              <a:avLst/>
            </a:prstGeom>
            <a:gradFill flip="none" rotWithShape="1">
              <a:gsLst>
                <a:gs pos="0">
                  <a:schemeClr val="bg1"/>
                </a:gs>
                <a:gs pos="9700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ontent Placeholder 4"/>
          <p:cNvSpPr>
            <a:spLocks noGrp="1"/>
          </p:cNvSpPr>
          <p:nvPr>
            <p:ph idx="1"/>
          </p:nvPr>
        </p:nvSpPr>
        <p:spPr>
          <a:xfrm>
            <a:off x="1823312" y="1138425"/>
            <a:ext cx="6817140" cy="5039265"/>
          </a:xfrm>
        </p:spPr>
        <p:txBody>
          <a:bodyPr/>
          <a:lstStyle/>
          <a:p>
            <a:pPr marL="0" indent="0">
              <a:buNone/>
            </a:pPr>
            <a:r>
              <a:rPr lang="en-US" dirty="0" err="1">
                <a:effectLst>
                  <a:outerShdw blurRad="50800" dist="38100" dir="2700000" algn="tl" rotWithShape="0">
                    <a:prstClr val="black">
                      <a:alpha val="40000"/>
                    </a:prstClr>
                  </a:outerShdw>
                </a:effectLst>
              </a:rPr>
              <a:t>Abarcando</a:t>
            </a:r>
            <a:r>
              <a:rPr lang="en-US" dirty="0">
                <a:effectLst>
                  <a:outerShdw blurRad="50800" dist="38100" dir="2700000" algn="tl" rotWithShape="0">
                    <a:prstClr val="black">
                      <a:alpha val="40000"/>
                    </a:prstClr>
                  </a:outerShdw>
                </a:effectLst>
              </a:rPr>
              <a:t> y </a:t>
            </a:r>
            <a:r>
              <a:rPr lang="en-US" dirty="0" err="1">
                <a:effectLst>
                  <a:outerShdw blurRad="50800" dist="38100" dir="2700000" algn="tl" rotWithShape="0">
                    <a:prstClr val="black">
                      <a:alpha val="40000"/>
                    </a:prstClr>
                  </a:outerShdw>
                </a:effectLst>
              </a:rPr>
              <a:t>respetando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todos</a:t>
            </a:r>
            <a:r>
              <a:rPr lang="en-US" dirty="0">
                <a:effectLst>
                  <a:outerShdw blurRad="50800" dist="38100" dir="2700000" algn="tl" rotWithShape="0">
                    <a:prstClr val="black">
                      <a:alpha val="40000"/>
                    </a:prstClr>
                  </a:outerShdw>
                </a:effectLst>
              </a:rPr>
              <a:t> los </a:t>
            </a:r>
            <a:r>
              <a:rPr lang="en-US" dirty="0" err="1">
                <a:effectLst>
                  <a:outerShdw blurRad="50800" dist="38100" dir="2700000" algn="tl" rotWithShape="0">
                    <a:prstClr val="black">
                      <a:alpha val="40000"/>
                    </a:prstClr>
                  </a:outerShdw>
                </a:effectLst>
              </a:rPr>
              <a:t>temas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fundamentales</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las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dimensiones</a:t>
            </a:r>
            <a:r>
              <a:rPr lang="en-US" dirty="0">
                <a:effectLst>
                  <a:outerShdw blurRad="50800" dist="38100" dir="2700000" algn="tl" rotWithShape="0">
                    <a:prstClr val="black">
                      <a:alpha val="40000"/>
                    </a:prstClr>
                  </a:outerShdw>
                </a:effectLst>
              </a:rPr>
              <a:t> </a:t>
            </a:r>
            <a:r>
              <a:rPr lang="en-US" dirty="0" err="1">
                <a:solidFill>
                  <a:srgbClr val="EE7D00"/>
                </a:solidFill>
                <a:effectLst>
                  <a:outerShdw blurRad="50800" dist="38100" dir="2700000" algn="tl" rotWithShape="0">
                    <a:prstClr val="black">
                      <a:alpha val="40000"/>
                    </a:prstClr>
                  </a:outerShdw>
                </a:effectLst>
              </a:rPr>
              <a:t>humana</a:t>
            </a:r>
            <a:r>
              <a:rPr lang="en-US" dirty="0">
                <a:effectLst>
                  <a:outerShdw blurRad="50800" dist="38100" dir="2700000" algn="tl" rotWithShape="0">
                    <a:prstClr val="black">
                      <a:alpha val="40000"/>
                    </a:prstClr>
                  </a:outerShdw>
                </a:effectLst>
              </a:rPr>
              <a:t>, </a:t>
            </a:r>
            <a:r>
              <a:rPr lang="en-US" dirty="0" err="1">
                <a:solidFill>
                  <a:srgbClr val="EE7D00"/>
                </a:solidFill>
                <a:effectLst>
                  <a:outerShdw blurRad="50800" dist="38100" dir="2700000" algn="tl" rotWithShape="0">
                    <a:prstClr val="black">
                      <a:alpha val="40000"/>
                    </a:prstClr>
                  </a:outerShdw>
                </a:effectLst>
              </a:rPr>
              <a:t>cristiana</a:t>
            </a:r>
            <a:r>
              <a:rPr lang="en-US" dirty="0">
                <a:effectLst>
                  <a:outerShdw blurRad="50800" dist="38100" dir="2700000" algn="tl" rotWithShape="0">
                    <a:prstClr val="black">
                      <a:alpha val="40000"/>
                    </a:prstClr>
                  </a:outerShdw>
                </a:effectLst>
              </a:rPr>
              <a:t> y </a:t>
            </a:r>
            <a:r>
              <a:rPr lang="en-US" dirty="0" err="1">
                <a:solidFill>
                  <a:srgbClr val="EE7D00"/>
                </a:solidFill>
                <a:effectLst>
                  <a:outerShdw blurRad="50800" dist="38100" dir="2700000" algn="tl" rotWithShape="0">
                    <a:prstClr val="black">
                      <a:alpha val="40000"/>
                    </a:prstClr>
                  </a:outerShdw>
                </a:effectLst>
              </a:rPr>
              <a:t>salesiana</a:t>
            </a:r>
            <a:r>
              <a:rPr lang="en-US" dirty="0">
                <a:effectLst>
                  <a:outerShdw blurRad="50800" dist="38100" dir="2700000" algn="tl" rotWithShape="0">
                    <a:prstClr val="black">
                      <a:alpha val="40000"/>
                    </a:prstClr>
                  </a:outerShdw>
                </a:effectLst>
              </a:rPr>
              <a:t>, el </a:t>
            </a:r>
            <a:r>
              <a:rPr lang="en-US" dirty="0" err="1">
                <a:effectLst>
                  <a:outerShdw blurRad="50800" dist="38100" dir="2700000" algn="tl" rotWithShape="0">
                    <a:prstClr val="black">
                      <a:alpha val="40000"/>
                    </a:prstClr>
                  </a:outerShdw>
                </a:effectLst>
              </a:rPr>
              <a:t>encargado</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tiene</a:t>
            </a:r>
            <a:r>
              <a:rPr lang="en-US" dirty="0">
                <a:effectLst>
                  <a:outerShdw blurRad="50800" dist="38100" dir="2700000" algn="tl" rotWithShape="0">
                    <a:prstClr val="black">
                      <a:alpha val="40000"/>
                    </a:prstClr>
                  </a:outerShdw>
                </a:effectLst>
              </a:rPr>
              <a:t> la </a:t>
            </a:r>
            <a:r>
              <a:rPr lang="en-US" dirty="0" err="1">
                <a:effectLst>
                  <a:outerShdw blurRad="50800" dist="38100" dir="2700000" algn="tl" rotWithShape="0">
                    <a:prstClr val="black">
                      <a:alpha val="40000"/>
                    </a:prstClr>
                  </a:outerShdw>
                </a:effectLst>
              </a:rPr>
              <a:t>tarea</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adaptar</a:t>
            </a:r>
            <a:r>
              <a:rPr lang="en-US" dirty="0">
                <a:effectLst>
                  <a:outerShdw blurRad="50800" dist="38100" dir="2700000" algn="tl" rotWithShape="0">
                    <a:prstClr val="black">
                      <a:alpha val="40000"/>
                    </a:prstClr>
                  </a:outerShdw>
                </a:effectLst>
              </a:rPr>
              <a:t> el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acuerdo</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perfil</a:t>
            </a:r>
            <a:r>
              <a:rPr lang="en-US" dirty="0">
                <a:effectLst>
                  <a:outerShdw blurRad="50800" dist="38100" dir="2700000" algn="tl" rotWithShape="0">
                    <a:prstClr val="black">
                      <a:alpha val="40000"/>
                    </a:prstClr>
                  </a:outerShdw>
                </a:effectLst>
              </a:rPr>
              <a:t> del </a:t>
            </a:r>
            <a:r>
              <a:rPr lang="en-US" dirty="0" err="1">
                <a:effectLst>
                  <a:outerShdw blurRad="50800" dist="38100" dir="2700000" algn="tl" rotWithShape="0">
                    <a:prstClr val="black">
                      <a:alpha val="40000"/>
                    </a:prstClr>
                  </a:outerShdw>
                </a:effectLst>
              </a:rPr>
              <a:t>aspirante</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a:effectLst>
                  <a:outerShdw blurRad="50800" dist="38100" dir="2700000" algn="tl" rotWithShape="0">
                    <a:prstClr val="black">
                      <a:alpha val="40000"/>
                    </a:prstClr>
                  </a:outerShdw>
                </a:effectLst>
              </a:rPr>
              <a:t>A </a:t>
            </a:r>
            <a:r>
              <a:rPr lang="en-US" dirty="0" err="1">
                <a:effectLst>
                  <a:outerShdw blurRad="50800" dist="38100" dir="2700000" algn="tl" rotWithShape="0">
                    <a:prstClr val="black">
                      <a:alpha val="40000"/>
                    </a:prstClr>
                  </a:outerShdw>
                </a:effectLst>
              </a:rPr>
              <a:t>través</a:t>
            </a:r>
            <a:r>
              <a:rPr lang="en-US" dirty="0">
                <a:effectLst>
                  <a:outerShdw blurRad="50800" dist="38100" dir="2700000" algn="tl" rotWithShape="0">
                    <a:prstClr val="black">
                      <a:alpha val="40000"/>
                    </a:prstClr>
                  </a:outerShdw>
                </a:effectLst>
              </a:rPr>
              <a:t> del </a:t>
            </a:r>
            <a:r>
              <a:rPr lang="en-US" dirty="0" err="1">
                <a:effectLst>
                  <a:outerShdw blurRad="50800" dist="38100" dir="2700000" algn="tl" rotWithShape="0">
                    <a:prstClr val="black">
                      <a:alpha val="40000"/>
                    </a:prstClr>
                  </a:outerShdw>
                </a:effectLst>
              </a:rPr>
              <a:t>conocimiento</a:t>
            </a:r>
            <a:r>
              <a:rPr lang="en-US" dirty="0">
                <a:effectLst>
                  <a:outerShdw blurRad="50800" dist="38100" dir="2700000" algn="tl" rotWithShape="0">
                    <a:prstClr val="black">
                      <a:alpha val="40000"/>
                    </a:prstClr>
                  </a:outerShdw>
                </a:effectLst>
              </a:rPr>
              <a:t> de la persona;</a:t>
            </a:r>
          </a:p>
          <a:p>
            <a:pPr>
              <a:spcBef>
                <a:spcPts val="0"/>
              </a:spcBef>
              <a:buClr>
                <a:srgbClr val="EE7D00"/>
              </a:buClr>
            </a:pPr>
            <a:r>
              <a:rPr lang="en-US" dirty="0" err="1">
                <a:effectLst>
                  <a:outerShdw blurRad="50800" dist="38100" dir="2700000" algn="tl" rotWithShape="0">
                    <a:prstClr val="black">
                      <a:alpha val="40000"/>
                    </a:prstClr>
                  </a:outerShdw>
                </a:effectLst>
              </a:rPr>
              <a:t>Evitando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replicar</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esquemas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repetitivos</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Adaptando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todo</a:t>
            </a:r>
            <a:r>
              <a:rPr lang="en-US" dirty="0">
                <a:effectLst>
                  <a:outerShdw blurRad="50800" dist="38100" dir="2700000" algn="tl" rotWithShape="0">
                    <a:prstClr val="black">
                      <a:alpha val="40000"/>
                    </a:prstClr>
                  </a:outerShdw>
                </a:effectLst>
              </a:rPr>
              <a:t> a la </a:t>
            </a:r>
            <a:r>
              <a:rPr lang="en-US" dirty="0" err="1">
                <a:effectLst>
                  <a:outerShdw blurRad="50800" dist="38100" dir="2700000" algn="tl" rotWithShape="0">
                    <a:prstClr val="black">
                      <a:alpha val="40000"/>
                    </a:prstClr>
                  </a:outerShdw>
                </a:effectLst>
              </a:rPr>
              <a:t>realidad</a:t>
            </a:r>
            <a:r>
              <a:rPr lang="en-US" dirty="0">
                <a:effectLst>
                  <a:outerShdw blurRad="50800" dist="38100" dir="2700000" algn="tl" rotWithShape="0">
                    <a:prstClr val="black">
                      <a:alpha val="40000"/>
                    </a:prstClr>
                  </a:outerShdw>
                </a:effectLst>
              </a:rPr>
              <a:t> del </a:t>
            </a:r>
            <a:r>
              <a:rPr lang="en-US" dirty="0" err="1">
                <a:effectLst>
                  <a:outerShdw blurRad="50800" dist="38100" dir="2700000" algn="tl" rotWithShape="0">
                    <a:prstClr val="black">
                      <a:alpha val="40000"/>
                    </a:prstClr>
                  </a:outerShdw>
                </a:effectLst>
              </a:rPr>
              <a:t>territorio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Aprovechando</a:t>
            </a:r>
            <a:r>
              <a:rPr lang="en-US" dirty="0">
                <a:effectLst>
                  <a:outerShdw blurRad="50800" dist="38100" dir="2700000" algn="tl" rotWithShape="0">
                    <a:prstClr val="black">
                      <a:alpha val="40000"/>
                    </a:prstClr>
                  </a:outerShdw>
                </a:effectLst>
              </a:rPr>
              <a:t> la </a:t>
            </a:r>
            <a:r>
              <a:rPr lang="en-US" dirty="0" err="1">
                <a:effectLst>
                  <a:outerShdw blurRad="50800" dist="38100" dir="2700000" algn="tl" rotWithShape="0">
                    <a:prstClr val="black">
                      <a:alpha val="40000"/>
                    </a:prstClr>
                  </a:outerShdw>
                </a:effectLst>
              </a:rPr>
              <a:t>singularidad</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oportunidad</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ofrecida</a:t>
            </a:r>
            <a:r>
              <a:rPr lang="en-US" dirty="0">
                <a:effectLst>
                  <a:outerShdw blurRad="50800" dist="38100" dir="2700000" algn="tl" rotWithShape="0">
                    <a:prstClr val="black">
                      <a:alpha val="40000"/>
                    </a:prstClr>
                  </a:outerShdw>
                </a:effectLst>
              </a:rPr>
              <a:t>.</a:t>
            </a:r>
          </a:p>
        </p:txBody>
      </p:sp>
      <p:sp>
        <p:nvSpPr>
          <p:cNvPr id="10"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33264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1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4000"/>
                            </p:stCondLst>
                            <p:childTnLst>
                              <p:par>
                                <p:cTn id="29" presetID="10" presetClass="entr" presetSubtype="0"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a:effectLst>
                  <a:outerShdw blurRad="50800" dist="38100" dir="2700000" algn="tl" rotWithShape="0">
                    <a:prstClr val="black">
                      <a:alpha val="40000"/>
                    </a:prstClr>
                  </a:outerShdw>
                </a:effectLst>
              </a:rPr>
              <a:t>Plan </a:t>
            </a:r>
            <a:r>
              <a:rPr lang="en-US" dirty="0" err="1">
                <a:effectLst>
                  <a:outerShdw blurRad="50800" dist="38100" dir="2700000" algn="tl" rotWithShape="0">
                    <a:prstClr val="black">
                      <a:alpha val="40000"/>
                    </a:prstClr>
                  </a:outerShdw>
                </a:effectLst>
              </a:rPr>
              <a:t>formativo</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11</a:t>
            </a:fld>
            <a:endParaRPr lang="en-US">
              <a:solidFill>
                <a:prstClr val="black">
                  <a:tint val="75000"/>
                </a:prstClr>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689581"/>
            <a:ext cx="4850412" cy="2168419"/>
          </a:xfrm>
          <a:prstGeom prst="rect">
            <a:avLst/>
          </a:prstGeom>
        </p:spPr>
      </p:pic>
      <p:sp>
        <p:nvSpPr>
          <p:cNvPr id="9" name="Content Placeholder 4"/>
          <p:cNvSpPr>
            <a:spLocks noGrp="1"/>
          </p:cNvSpPr>
          <p:nvPr>
            <p:ph idx="1"/>
          </p:nvPr>
        </p:nvSpPr>
        <p:spPr>
          <a:xfrm>
            <a:off x="1823312" y="1138425"/>
            <a:ext cx="6997160" cy="5039265"/>
          </a:xfrm>
        </p:spPr>
        <p:txBody>
          <a:bodyPr>
            <a:normAutofit/>
          </a:bodyPr>
          <a:lstStyle/>
          <a:p>
            <a:pPr marL="0" indent="0">
              <a:buNone/>
            </a:pPr>
            <a:r>
              <a:rPr lang="en-US" dirty="0" err="1">
                <a:effectLst>
                  <a:outerShdw blurRad="50800" dist="38100" dir="2700000" algn="tl" rotWithShape="0">
                    <a:prstClr val="black">
                      <a:alpha val="40000"/>
                    </a:prstClr>
                  </a:outerShdw>
                </a:effectLst>
              </a:rPr>
              <a:t>Todo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esto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facilitará</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aspirante</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Acoger</a:t>
            </a:r>
            <a:r>
              <a:rPr lang="en-US" dirty="0">
                <a:effectLst>
                  <a:outerShdw blurRad="50800" dist="38100" dir="2700000" algn="tl" rotWithShape="0">
                    <a:prstClr val="black">
                      <a:alpha val="40000"/>
                    </a:prstClr>
                  </a:outerShdw>
                </a:effectLst>
              </a:rPr>
              <a:t> la </a:t>
            </a:r>
            <a:r>
              <a:rPr lang="en-US" dirty="0" err="1">
                <a:effectLst>
                  <a:outerShdw blurRad="50800" dist="38100" dir="2700000" algn="tl" rotWithShape="0">
                    <a:prstClr val="black">
                      <a:alpha val="40000"/>
                    </a:prstClr>
                  </a:outerShdw>
                </a:effectLst>
              </a:rPr>
              <a:t>propuesta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como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una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preciosa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oportunidad</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Trabajar</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pertenencia</a:t>
            </a:r>
            <a:r>
              <a:rPr lang="en-US" dirty="0">
                <a:effectLst>
                  <a:outerShdw blurRad="50800" dist="38100" dir="2700000" algn="tl" rotWithShape="0">
                    <a:prstClr val="black">
                      <a:alpha val="40000"/>
                    </a:prstClr>
                  </a:outerShdw>
                </a:effectLst>
              </a:rPr>
              <a:t> a la </a:t>
            </a:r>
            <a:r>
              <a:rPr lang="en-US" dirty="0" err="1">
                <a:effectLst>
                  <a:outerShdw blurRad="50800" dist="38100" dir="2700000" algn="tl" rotWithShape="0">
                    <a:prstClr val="black">
                      <a:alpha val="40000"/>
                    </a:prstClr>
                  </a:outerShdw>
                </a:effectLst>
              </a:rPr>
              <a:t>Asociación</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Sentirse</a:t>
            </a:r>
            <a:r>
              <a:rPr lang="en-US" dirty="0">
                <a:effectLst>
                  <a:outerShdw blurRad="50800" dist="38100" dir="2700000" algn="tl" rotWithShape="0">
                    <a:prstClr val="black">
                      <a:alpha val="40000"/>
                    </a:prstClr>
                  </a:outerShdw>
                </a:effectLst>
              </a:rPr>
              <a:t> parte de la </a:t>
            </a:r>
            <a:r>
              <a:rPr lang="en-US" dirty="0" err="1">
                <a:effectLst>
                  <a:outerShdw blurRad="50800" dist="38100" dir="2700000" algn="tl" rotWithShape="0">
                    <a:prstClr val="black">
                      <a:alpha val="40000"/>
                    </a:prstClr>
                  </a:outerShdw>
                </a:effectLst>
              </a:rPr>
              <a:t>Familia</a:t>
            </a:r>
            <a:r>
              <a:rPr lang="en-US" dirty="0">
                <a:effectLst>
                  <a:outerShdw blurRad="50800" dist="38100" dir="2700000" algn="tl" rotWithShape="0">
                    <a:prstClr val="black">
                      <a:alpha val="40000"/>
                    </a:prstClr>
                  </a:outerShdw>
                </a:effectLst>
              </a:rPr>
              <a:t> Salesiana;</a:t>
            </a:r>
          </a:p>
          <a:p>
            <a:pPr>
              <a:spcBef>
                <a:spcPts val="0"/>
              </a:spcBef>
              <a:buClr>
                <a:srgbClr val="EE7D00"/>
              </a:buClr>
            </a:pPr>
            <a:r>
              <a:rPr lang="en-US" dirty="0" err="1">
                <a:effectLst>
                  <a:outerShdw blurRad="50800" dist="38100" dir="2700000" algn="tl" rotWithShape="0">
                    <a:prstClr val="black">
                      <a:alpha val="40000"/>
                    </a:prstClr>
                  </a:outerShdw>
                </a:effectLst>
              </a:rPr>
              <a:t>vivir</a:t>
            </a:r>
            <a:r>
              <a:rPr lang="en-US" dirty="0">
                <a:effectLst>
                  <a:outerShdw blurRad="50800" dist="38100" dir="2700000" algn="tl" rotWithShape="0">
                    <a:prstClr val="black">
                      <a:alpha val="40000"/>
                    </a:prstClr>
                  </a:outerShdw>
                </a:effectLst>
              </a:rPr>
              <a:t> un </a:t>
            </a:r>
            <a:r>
              <a:rPr lang="en-US" dirty="0" err="1">
                <a:effectLst>
                  <a:outerShdw blurRad="50800" dist="38100" dir="2700000" algn="tl" rotWithShape="0">
                    <a:prstClr val="black">
                      <a:alpha val="40000"/>
                    </a:prstClr>
                  </a:outerShdw>
                </a:effectLst>
              </a:rPr>
              <a:t>permanente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camino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crecimiento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Madurar</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fé</a:t>
            </a:r>
            <a:r>
              <a:rPr lang="en-US" dirty="0">
                <a:effectLst>
                  <a:outerShdw blurRad="50800" dist="38100" dir="2700000" algn="tl" rotWithShape="0">
                    <a:prstClr val="black">
                      <a:alpha val="40000"/>
                    </a:prstClr>
                  </a:outerShdw>
                </a:effectLst>
              </a:rPr>
              <a:t> y la </a:t>
            </a:r>
            <a:r>
              <a:rPr lang="en-US" dirty="0" err="1">
                <a:effectLst>
                  <a:outerShdw blurRad="50800" dist="38100" dir="2700000" algn="tl" rotWithShape="0">
                    <a:prstClr val="black">
                      <a:alpha val="40000"/>
                    </a:prstClr>
                  </a:outerShdw>
                </a:effectLst>
              </a:rPr>
              <a:t>caridad</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Comprometerse</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propia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profesión</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familia</a:t>
            </a:r>
            <a:r>
              <a:rPr lang="en-US" dirty="0">
                <a:effectLst>
                  <a:outerShdw blurRad="50800" dist="38100" dir="2700000" algn="tl" rotWithShape="0">
                    <a:prstClr val="black">
                      <a:alpha val="40000"/>
                    </a:prstClr>
                  </a:outerShdw>
                </a:effectLst>
              </a:rPr>
              <a:t> y en el </a:t>
            </a:r>
            <a:r>
              <a:rPr lang="en-US" dirty="0" err="1">
                <a:effectLst>
                  <a:outerShdw blurRad="50800" dist="38100" dir="2700000" algn="tl" rotWithShape="0">
                    <a:prstClr val="black">
                      <a:alpha val="40000"/>
                    </a:prstClr>
                  </a:outerShdw>
                </a:effectLst>
              </a:rPr>
              <a:t>apostolado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Caminar</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hacia</a:t>
            </a:r>
            <a:r>
              <a:rPr lang="en-US" dirty="0">
                <a:effectLst>
                  <a:outerShdw blurRad="50800" dist="38100" dir="2700000" algn="tl" rotWithShape="0">
                    <a:prstClr val="black">
                      <a:alpha val="40000"/>
                    </a:prstClr>
                  </a:outerShdw>
                </a:effectLst>
              </a:rPr>
              <a:t> </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santidad</a:t>
            </a:r>
            <a:r>
              <a:rPr lang="en-US" dirty="0">
                <a:effectLst>
                  <a:outerShdw blurRad="50800" dist="38100" dir="2700000" algn="tl" rotWithShape="0">
                    <a:prstClr val="black">
                      <a:alpha val="40000"/>
                    </a:prstClr>
                  </a:outerShdw>
                </a:effectLst>
              </a:rPr>
              <a:t>.</a:t>
            </a: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19176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1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40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2000"/>
                                        <p:tgtEl>
                                          <p:spTgt spid="9">
                                            <p:txEl>
                                              <p:pRg st="5" end="5"/>
                                            </p:txEl>
                                          </p:spTgt>
                                        </p:tgtEl>
                                      </p:cBhvr>
                                    </p:animEffect>
                                  </p:childTnLst>
                                </p:cTn>
                              </p:par>
                            </p:childTnLst>
                          </p:cTn>
                        </p:par>
                        <p:par>
                          <p:cTn id="32" fill="hold">
                            <p:stCondLst>
                              <p:cond delay="16500"/>
                            </p:stCondLst>
                            <p:childTnLst>
                              <p:par>
                                <p:cTn id="33" presetID="10" presetClass="entr" presetSubtype="0" fill="hold" grpId="0" nodeType="afterEffect">
                                  <p:stCondLst>
                                    <p:cond delay="50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2000"/>
                                        <p:tgtEl>
                                          <p:spTgt spid="9">
                                            <p:txEl>
                                              <p:pRg st="6" end="6"/>
                                            </p:txEl>
                                          </p:spTgt>
                                        </p:tgtEl>
                                      </p:cBhvr>
                                    </p:animEffect>
                                  </p:childTnLst>
                                </p:cTn>
                              </p:par>
                            </p:childTnLst>
                          </p:cTn>
                        </p:par>
                        <p:par>
                          <p:cTn id="36" fill="hold">
                            <p:stCondLst>
                              <p:cond delay="19000"/>
                            </p:stCondLst>
                            <p:childTnLst>
                              <p:par>
                                <p:cTn id="37" presetID="10" presetClass="entr" presetSubtype="0" fill="hold" grpId="0" nodeType="afterEffect">
                                  <p:stCondLst>
                                    <p:cond delay="50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2000"/>
                                        <p:tgtEl>
                                          <p:spTgt spid="9">
                                            <p:txEl>
                                              <p:pRg st="7" end="7"/>
                                            </p:txEl>
                                          </p:spTgt>
                                        </p:tgtEl>
                                      </p:cBhvr>
                                    </p:animEffect>
                                  </p:childTnLst>
                                </p:cTn>
                              </p:par>
                            </p:childTnLst>
                          </p:cTn>
                        </p:par>
                        <p:par>
                          <p:cTn id="40" fill="hold">
                            <p:stCondLst>
                              <p:cond delay="21500"/>
                            </p:stCondLst>
                            <p:childTnLst>
                              <p:par>
                                <p:cTn id="41" presetID="53" presetClass="entr" presetSubtype="16" fill="hold" nodeType="afterEffect">
                                  <p:stCondLst>
                                    <p:cond delay="100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err="1">
                <a:effectLst>
                  <a:outerShdw blurRad="50800" dist="38100" dir="2700000" algn="tl" rotWithShape="0">
                    <a:prstClr val="black">
                      <a:alpha val="40000"/>
                    </a:prstClr>
                  </a:outerShdw>
                </a:effectLst>
              </a:rPr>
              <a:t>Metodología</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12</a:t>
            </a:fld>
            <a:endParaRPr lang="en-US">
              <a:solidFill>
                <a:prstClr val="black">
                  <a:tint val="75000"/>
                </a:prstClr>
              </a:solidFill>
            </a:endParaRPr>
          </a:p>
        </p:txBody>
      </p:sp>
      <p:sp>
        <p:nvSpPr>
          <p:cNvPr id="9" name="Content Placeholder 4"/>
          <p:cNvSpPr>
            <a:spLocks noGrp="1"/>
          </p:cNvSpPr>
          <p:nvPr>
            <p:ph idx="1"/>
          </p:nvPr>
        </p:nvSpPr>
        <p:spPr>
          <a:xfrm>
            <a:off x="1823312" y="1138425"/>
            <a:ext cx="6997160" cy="5039265"/>
          </a:xfrm>
        </p:spPr>
        <p:txBody>
          <a:bodyPr/>
          <a:lstStyle/>
          <a:p>
            <a:pPr marL="0" indent="0">
              <a:buNone/>
            </a:pPr>
            <a:r>
              <a:rPr lang="en-US" dirty="0">
                <a:solidFill>
                  <a:schemeClr val="tx1"/>
                </a:solidFill>
                <a:effectLst>
                  <a:outerShdw blurRad="50800" dist="38100" dir="2700000" algn="tl" rotWithShape="0">
                    <a:prstClr val="black">
                      <a:alpha val="40000"/>
                    </a:prstClr>
                  </a:outerShdw>
                </a:effectLst>
              </a:rPr>
              <a:t>El </a:t>
            </a:r>
            <a:r>
              <a:rPr lang="en-US" dirty="0" err="1">
                <a:solidFill>
                  <a:schemeClr val="tx1"/>
                </a:solidFill>
                <a:effectLst>
                  <a:outerShdw blurRad="50800" dist="38100" dir="2700000" algn="tl" rotWithShape="0">
                    <a:prstClr val="black">
                      <a:alpha val="40000"/>
                    </a:prstClr>
                  </a:outerShdw>
                </a:effectLst>
              </a:rPr>
              <a:t>encargado</a:t>
            </a:r>
            <a:r>
              <a:rPr lang="en-US" dirty="0">
                <a:solidFill>
                  <a:schemeClr val="tx1"/>
                </a:solidFill>
                <a:effectLst>
                  <a:outerShdw blurRad="50800" dist="38100" dir="2700000" algn="tl" rotWithShape="0">
                    <a:prstClr val="black">
                      <a:alpha val="40000"/>
                    </a:prstClr>
                  </a:outerShdw>
                </a:effectLst>
              </a:rPr>
              <a:t> de la </a:t>
            </a:r>
            <a:r>
              <a:rPr lang="en-US" dirty="0" err="1">
                <a:solidFill>
                  <a:schemeClr val="tx1"/>
                </a:solidFill>
                <a:effectLst>
                  <a:outerShdw blurRad="50800" dist="38100" dir="2700000" algn="tl" rotWithShape="0">
                    <a:prstClr val="black">
                      <a:alpha val="40000"/>
                    </a:prstClr>
                  </a:outerShdw>
                </a:effectLst>
              </a:rPr>
              <a:t>formación</a:t>
            </a:r>
            <a:r>
              <a:rPr lang="en-US" dirty="0">
                <a:solidFill>
                  <a:schemeClr val="tx1"/>
                </a:solidFill>
                <a:effectLst>
                  <a:outerShdw blurRad="50800" dist="38100" dir="2700000" algn="tl" rotWithShape="0">
                    <a:prstClr val="black">
                      <a:alpha val="40000"/>
                    </a:prstClr>
                  </a:outerShdw>
                </a:effectLst>
              </a:rPr>
              <a:t>, a </a:t>
            </a:r>
            <a:r>
              <a:rPr lang="en-US" dirty="0" err="1">
                <a:solidFill>
                  <a:schemeClr val="tx1"/>
                </a:solidFill>
                <a:effectLst>
                  <a:outerShdw blurRad="50800" dist="38100" dir="2700000" algn="tl" rotWithShape="0">
                    <a:prstClr val="black">
                      <a:alpha val="40000"/>
                    </a:prstClr>
                  </a:outerShdw>
                </a:effectLst>
              </a:rPr>
              <a:t>través</a:t>
            </a:r>
            <a:r>
              <a:rPr lang="en-US" dirty="0">
                <a:solidFill>
                  <a:schemeClr val="tx1"/>
                </a:solidFill>
                <a:effectLst>
                  <a:outerShdw blurRad="50800" dist="38100" dir="2700000" algn="tl" rotWithShape="0">
                    <a:prstClr val="black">
                      <a:alpha val="40000"/>
                    </a:prstClr>
                  </a:outerShdw>
                </a:effectLst>
              </a:rPr>
              <a:t> del </a:t>
            </a:r>
            <a:r>
              <a:rPr lang="en-US" dirty="0" err="1">
                <a:solidFill>
                  <a:schemeClr val="tx1"/>
                </a:solidFill>
                <a:effectLst>
                  <a:outerShdw blurRad="50800" dist="38100" dir="2700000" algn="tl" rotWithShape="0">
                    <a:prstClr val="black">
                      <a:alpha val="40000"/>
                    </a:prstClr>
                  </a:outerShdw>
                </a:effectLst>
              </a:rPr>
              <a:t>conocimiento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diversas</a:t>
            </a:r>
            <a:r>
              <a:rPr lang="en-US" dirty="0">
                <a:effectLst>
                  <a:outerShdw blurRad="50800" dist="38100" dir="2700000" algn="tl" rotWithShape="0">
                    <a:prstClr val="black">
                      <a:alpha val="40000"/>
                    </a:prstClr>
                  </a:outerShdw>
                </a:effectLst>
              </a:rPr>
              <a:t> </a:t>
            </a:r>
            <a:r>
              <a:rPr lang="en-US" dirty="0" err="1">
                <a:solidFill>
                  <a:srgbClr val="EE7D00"/>
                </a:solidFill>
                <a:effectLst>
                  <a:outerShdw blurRad="50800" dist="38100" dir="2700000" algn="tl" rotWithShape="0">
                    <a:prstClr val="black">
                      <a:alpha val="40000"/>
                    </a:prstClr>
                  </a:outerShdw>
                </a:effectLst>
              </a:rPr>
              <a:t>dinámicas</a:t>
            </a:r>
            <a:r>
              <a:rPr lang="en-US" dirty="0">
                <a:solidFill>
                  <a:srgbClr val="EE7D00"/>
                </a:solidFill>
                <a:effectLst>
                  <a:outerShdw blurRad="50800" dist="38100" dir="2700000" algn="tl" rotWithShape="0">
                    <a:prstClr val="black">
                      <a:alpha val="40000"/>
                    </a:prstClr>
                  </a:outerShdw>
                </a:effectLst>
              </a:rPr>
              <a:t> de  </a:t>
            </a:r>
            <a:r>
              <a:rPr lang="en-US" dirty="0" err="1">
                <a:solidFill>
                  <a:srgbClr val="EE7D00"/>
                </a:solidFill>
                <a:effectLst>
                  <a:outerShdw blurRad="50800" dist="38100" dir="2700000" algn="tl" rotWithShape="0">
                    <a:prstClr val="black">
                      <a:alpha val="40000"/>
                    </a:prstClr>
                  </a:outerShdw>
                </a:effectLst>
              </a:rPr>
              <a:t>grupo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puede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hacer</a:t>
            </a:r>
            <a:r>
              <a:rPr lang="en-US" dirty="0">
                <a:effectLst>
                  <a:outerShdw blurRad="50800" dist="38100" dir="2700000" algn="tl" rotWithShape="0">
                    <a:prstClr val="black">
                      <a:alpha val="40000"/>
                    </a:prstClr>
                  </a:outerShdw>
                </a:effectLst>
              </a:rPr>
              <a:t> el </a:t>
            </a:r>
            <a:r>
              <a:rPr lang="en-US" dirty="0" err="1">
                <a:effectLst>
                  <a:outerShdw blurRad="50800" dist="38100" dir="2700000" algn="tl" rotWithShape="0">
                    <a:prstClr val="black">
                      <a:alpha val="40000"/>
                    </a:prstClr>
                  </a:outerShdw>
                </a:effectLst>
              </a:rPr>
              <a:t>camino</a:t>
            </a:r>
            <a:r>
              <a:rPr lang="en-US" dirty="0">
                <a:effectLst>
                  <a:outerShdw blurRad="50800" dist="38100" dir="2700000" algn="tl" rotWithShape="0">
                    <a:prstClr val="black">
                      <a:alpha val="40000"/>
                    </a:prstClr>
                  </a:outerShdw>
                </a:effectLst>
              </a:rPr>
              <a:t> profundo y </a:t>
            </a:r>
            <a:r>
              <a:rPr lang="en-US" dirty="0" err="1">
                <a:effectLst>
                  <a:outerShdw blurRad="50800" dist="38100" dir="2700000" algn="tl" rotWithShape="0">
                    <a:prstClr val="black">
                      <a:alpha val="40000"/>
                    </a:prstClr>
                  </a:outerShdw>
                </a:effectLst>
              </a:rPr>
              <a:t>atractivo</a:t>
            </a:r>
            <a:r>
              <a:rPr lang="en-US" dirty="0">
                <a:effectLst>
                  <a:outerShdw blurRad="50800" dist="38100" dir="2700000" algn="tl" rotWithShape="0">
                    <a:prstClr val="black">
                      <a:alpha val="40000"/>
                    </a:prstClr>
                  </a:outerShdw>
                </a:effectLst>
              </a:rPr>
              <a:t>. </a:t>
            </a:r>
          </a:p>
          <a:p>
            <a:pPr marL="0" indent="0">
              <a:buNone/>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Asociación</a:t>
            </a:r>
            <a:r>
              <a:rPr lang="en-US" dirty="0">
                <a:effectLst>
                  <a:outerShdw blurRad="50800" dist="38100" dir="2700000" algn="tl" rotWithShape="0">
                    <a:prstClr val="black">
                      <a:alpha val="40000"/>
                    </a:prstClr>
                  </a:outerShdw>
                </a:effectLst>
              </a:rPr>
              <a:t> y en particular el Centro, son </a:t>
            </a:r>
            <a:r>
              <a:rPr lang="en-US" dirty="0" err="1">
                <a:effectLst>
                  <a:outerShdw blurRad="50800" dist="38100" dir="2700000" algn="tl" rotWithShape="0">
                    <a:prstClr val="black">
                      <a:alpha val="40000"/>
                    </a:prstClr>
                  </a:outerShdw>
                </a:effectLst>
              </a:rPr>
              <a:t>importantes</a:t>
            </a:r>
            <a:r>
              <a:rPr lang="en-US" dirty="0">
                <a:effectLst>
                  <a:outerShdw blurRad="50800" dist="38100" dir="2700000" algn="tl" rotWithShape="0">
                    <a:prstClr val="black">
                      <a:alpha val="40000"/>
                    </a:prstClr>
                  </a:outerShdw>
                </a:effectLst>
              </a:rPr>
              <a:t> para </a:t>
            </a:r>
            <a:r>
              <a:rPr lang="en-US" dirty="0" err="1">
                <a:solidFill>
                  <a:srgbClr val="EE7D00"/>
                </a:solidFill>
                <a:effectLst>
                  <a:outerShdw blurRad="50800" dist="38100" dir="2700000" algn="tl" rotWithShape="0">
                    <a:prstClr val="black">
                      <a:alpha val="40000"/>
                    </a:prstClr>
                  </a:outerShdw>
                </a:effectLst>
              </a:rPr>
              <a:t>apoyar</a:t>
            </a:r>
            <a:r>
              <a:rPr lang="en-US" dirty="0">
                <a:solidFill>
                  <a:srgbClr val="EE7D00"/>
                </a:solidFill>
                <a:effectLst>
                  <a:outerShdw blurRad="50800" dist="38100" dir="2700000" algn="tl" rotWithShape="0">
                    <a:prstClr val="black">
                      <a:alpha val="40000"/>
                    </a:prstClr>
                  </a:outerShdw>
                </a:effectLst>
              </a:rPr>
              <a:t> y </a:t>
            </a:r>
            <a:r>
              <a:rPr lang="en-US" dirty="0" err="1">
                <a:solidFill>
                  <a:srgbClr val="EE7D00"/>
                </a:solidFill>
                <a:effectLst>
                  <a:outerShdw blurRad="50800" dist="38100" dir="2700000" algn="tl" rotWithShape="0">
                    <a:prstClr val="black">
                      <a:alpha val="40000"/>
                    </a:prstClr>
                  </a:outerShdw>
                </a:effectLst>
              </a:rPr>
              <a:t>acompañar</a:t>
            </a:r>
            <a:r>
              <a:rPr lang="en-US" dirty="0">
                <a:solidFill>
                  <a:srgbClr val="EE7D00"/>
                </a:solidFill>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 </a:t>
            </a:r>
            <a:r>
              <a:rPr lang="en-US" dirty="0" err="1">
                <a:effectLst>
                  <a:outerShdw blurRad="50800" dist="38100" dir="2700000" algn="tl" rotWithShape="0">
                    <a:prstClr val="black">
                      <a:alpha val="40000"/>
                    </a:prstClr>
                  </a:outerShdw>
                </a:effectLst>
              </a:rPr>
              <a:t>quienes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inician</a:t>
            </a:r>
            <a:r>
              <a:rPr lang="en-US" dirty="0">
                <a:effectLst>
                  <a:outerShdw blurRad="50800" dist="38100" dir="2700000" algn="tl" rotWithShape="0">
                    <a:prstClr val="black">
                      <a:alpha val="40000"/>
                    </a:prstClr>
                  </a:outerShdw>
                </a:effectLst>
              </a:rPr>
              <a:t> el </a:t>
            </a:r>
            <a:r>
              <a:rPr lang="en-US" dirty="0" err="1">
                <a:effectLst>
                  <a:outerShdw blurRad="50800" dist="38100" dir="2700000" algn="tl" rotWithShape="0">
                    <a:prstClr val="black">
                      <a:alpha val="40000"/>
                    </a:prstClr>
                  </a:outerShdw>
                </a:effectLst>
              </a:rPr>
              <a:t>camino</a:t>
            </a:r>
            <a:r>
              <a:rPr lang="en-US" dirty="0">
                <a:effectLst>
                  <a:outerShdw blurRad="50800" dist="38100" dir="2700000" algn="tl" rotWithShape="0">
                    <a:prstClr val="black">
                      <a:alpha val="40000"/>
                    </a:prstClr>
                  </a:outerShdw>
                </a:effectLst>
              </a:rPr>
              <a:t>, a </a:t>
            </a:r>
            <a:r>
              <a:rPr lang="en-US" dirty="0" err="1">
                <a:effectLst>
                  <a:outerShdw blurRad="50800" dist="38100" dir="2700000" algn="tl" rotWithShape="0">
                    <a:prstClr val="black">
                      <a:alpha val="40000"/>
                    </a:prstClr>
                  </a:outerShdw>
                </a:effectLst>
              </a:rPr>
              <a:t>través</a:t>
            </a:r>
            <a:r>
              <a:rPr lang="en-US" dirty="0">
                <a:effectLst>
                  <a:outerShdw blurRad="50800" dist="38100" dir="2700000" algn="tl" rotWithShape="0">
                    <a:prstClr val="black">
                      <a:alpha val="40000"/>
                    </a:prstClr>
                  </a:outerShdw>
                </a:effectLst>
              </a:rPr>
              <a:t> de una </a:t>
            </a:r>
            <a:r>
              <a:rPr lang="en-US" dirty="0" err="1">
                <a:effectLst>
                  <a:outerShdw blurRad="50800" dist="38100" dir="2700000" algn="tl" rotWithShape="0">
                    <a:prstClr val="black">
                      <a:alpha val="40000"/>
                    </a:prstClr>
                  </a:outerShdw>
                </a:effectLst>
              </a:rPr>
              <a:t>relación</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comunion</a:t>
            </a:r>
            <a:r>
              <a:rPr lang="en-US" dirty="0">
                <a:effectLst>
                  <a:outerShdw blurRad="50800" dist="38100" dir="2700000" algn="tl" rotWithShape="0">
                    <a:prstClr val="black">
                      <a:alpha val="40000"/>
                    </a:prstClr>
                  </a:outerShdw>
                </a:effectLst>
              </a:rPr>
              <a:t> y </a:t>
            </a:r>
            <a:r>
              <a:rPr lang="en-US" dirty="0" err="1">
                <a:effectLst>
                  <a:outerShdw blurRad="50800" dist="38100" dir="2700000" algn="tl" rotWithShape="0">
                    <a:prstClr val="black">
                      <a:alpha val="40000"/>
                    </a:prstClr>
                  </a:outerShdw>
                </a:effectLst>
              </a:rPr>
              <a:t>comunicación</a:t>
            </a:r>
            <a:r>
              <a:rPr lang="en-US" dirty="0">
                <a:effectLst>
                  <a:outerShdw blurRad="50800" dist="38100" dir="2700000" algn="tl" rotWithShape="0">
                    <a:prstClr val="black">
                      <a:alpha val="40000"/>
                    </a:prstClr>
                  </a:outerShdw>
                </a:effectLst>
              </a:rPr>
              <a:t>.</a:t>
            </a: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t="16597" b="30831"/>
          <a:stretch/>
        </p:blipFill>
        <p:spPr>
          <a:xfrm>
            <a:off x="2771800" y="4397384"/>
            <a:ext cx="5616624" cy="2460616"/>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2949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50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500"/>
                                        <p:tgtEl>
                                          <p:spTgt spid="9">
                                            <p:txEl>
                                              <p:pRg st="1" end="1"/>
                                            </p:txEl>
                                          </p:spTgt>
                                        </p:tgtEl>
                                      </p:cBhvr>
                                    </p:animEffect>
                                  </p:childTnLst>
                                </p:cTn>
                              </p:par>
                            </p:childTnLst>
                          </p:cTn>
                        </p:par>
                        <p:par>
                          <p:cTn id="17" fill="hold">
                            <p:stCondLst>
                              <p:cond delay="2000"/>
                            </p:stCondLst>
                            <p:childTnLst>
                              <p:par>
                                <p:cTn id="18" presetID="14" presetClass="entr" presetSubtype="10" fill="hold" nodeType="afterEffect">
                                  <p:stCondLst>
                                    <p:cond delay="300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normAutofit/>
          </a:bodyPr>
          <a:lstStyle/>
          <a:p>
            <a:r>
              <a:rPr lang="en-US" dirty="0" err="1">
                <a:effectLst>
                  <a:outerShdw blurRad="50800" dist="38100" dir="2700000" algn="tl" rotWithShape="0">
                    <a:prstClr val="black">
                      <a:alpha val="40000"/>
                    </a:prstClr>
                  </a:outerShdw>
                </a:effectLst>
              </a:rPr>
              <a:t>Metodología</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13</a:t>
            </a:fld>
            <a:endParaRPr lang="en-US">
              <a:solidFill>
                <a:prstClr val="black">
                  <a:tint val="75000"/>
                </a:prstClr>
              </a:solidFill>
            </a:endParaRPr>
          </a:p>
        </p:txBody>
      </p:sp>
      <p:sp>
        <p:nvSpPr>
          <p:cNvPr id="9" name="Content Placeholder 4"/>
          <p:cNvSpPr>
            <a:spLocks noGrp="1"/>
          </p:cNvSpPr>
          <p:nvPr>
            <p:ph idx="1"/>
          </p:nvPr>
        </p:nvSpPr>
        <p:spPr>
          <a:xfrm>
            <a:off x="1823312" y="1138425"/>
            <a:ext cx="6719018" cy="5039265"/>
          </a:xfrm>
        </p:spPr>
        <p:txBody>
          <a:bodyPr/>
          <a:lstStyle/>
          <a:p>
            <a:pPr marL="0" indent="0">
              <a:buNone/>
            </a:pPr>
            <a:r>
              <a:rPr lang="en-US" dirty="0">
                <a:effectLst>
                  <a:outerShdw blurRad="50800" dist="38100" dir="2700000" algn="tl" rotWithShape="0">
                    <a:prstClr val="black">
                      <a:alpha val="40000"/>
                    </a:prstClr>
                  </a:outerShdw>
                </a:effectLst>
              </a:rPr>
              <a:t>El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acompañamiento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implica</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Capacidad</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escucha</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Respeto</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rítmo</a:t>
            </a:r>
            <a:r>
              <a:rPr lang="en-US" dirty="0">
                <a:effectLst>
                  <a:outerShdw blurRad="50800" dist="38100" dir="2700000" algn="tl" rotWithShape="0">
                    <a:prstClr val="black">
                      <a:alpha val="40000"/>
                    </a:prstClr>
                  </a:outerShdw>
                </a:effectLst>
              </a:rPr>
              <a:t> del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Confianza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recíproca</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Creatividad</a:t>
            </a:r>
            <a:r>
              <a:rPr lang="en-US" dirty="0">
                <a:effectLst>
                  <a:outerShdw blurRad="50800" dist="38100" dir="2700000" algn="tl" rotWithShape="0">
                    <a:prstClr val="black">
                      <a:alpha val="40000"/>
                    </a:prstClr>
                  </a:outerShdw>
                </a:effectLst>
              </a:rPr>
              <a:t> y </a:t>
            </a:r>
            <a:r>
              <a:rPr lang="en-US" dirty="0" err="1">
                <a:effectLst>
                  <a:outerShdw blurRad="50800" dist="38100" dir="2700000" algn="tl" rotWithShape="0">
                    <a:prstClr val="black">
                      <a:alpha val="40000"/>
                    </a:prstClr>
                  </a:outerShdw>
                </a:effectLst>
              </a:rPr>
              <a:t>Adaptación</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Implicación</a:t>
            </a:r>
            <a:r>
              <a:rPr lang="en-US" dirty="0">
                <a:effectLst>
                  <a:outerShdw blurRad="50800" dist="38100" dir="2700000" algn="tl" rotWithShape="0">
                    <a:prstClr val="black">
                      <a:alpha val="40000"/>
                    </a:prstClr>
                  </a:outerShdw>
                </a:effectLst>
              </a:rPr>
              <a:t> y </a:t>
            </a:r>
            <a:r>
              <a:rPr lang="en-US" dirty="0" err="1">
                <a:effectLst>
                  <a:outerShdw blurRad="50800" dist="38100" dir="2700000" algn="tl" rotWithShape="0">
                    <a:prstClr val="black">
                      <a:alpha val="40000"/>
                    </a:prstClr>
                  </a:outerShdw>
                </a:effectLst>
              </a:rPr>
              <a:t>participación</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Conciencia</a:t>
            </a:r>
            <a:r>
              <a:rPr lang="en-US" dirty="0">
                <a:effectLst>
                  <a:outerShdw blurRad="50800" dist="38100" dir="2700000" algn="tl" rotWithShape="0">
                    <a:prstClr val="black">
                      <a:alpha val="40000"/>
                    </a:prstClr>
                  </a:outerShdw>
                </a:effectLst>
              </a:rPr>
              <a:t> del </a:t>
            </a:r>
            <a:r>
              <a:rPr lang="en-US" dirty="0" err="1">
                <a:effectLst>
                  <a:outerShdw blurRad="50800" dist="38100" dir="2700000" algn="tl" rotWithShape="0">
                    <a:prstClr val="black">
                      <a:alpha val="40000"/>
                    </a:prstClr>
                  </a:outerShdw>
                </a:effectLst>
              </a:rPr>
              <a:t>sentido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pertenencia</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Sensibilidad</a:t>
            </a:r>
            <a:r>
              <a:rPr lang="en-US" dirty="0">
                <a:effectLst>
                  <a:outerShdw blurRad="50800" dist="38100" dir="2700000" algn="tl" rotWithShape="0">
                    <a:prstClr val="black">
                      <a:alpha val="40000"/>
                    </a:prstClr>
                  </a:outerShdw>
                </a:effectLst>
              </a:rPr>
              <a:t> a los </a:t>
            </a:r>
            <a:r>
              <a:rPr lang="en-US" dirty="0" err="1">
                <a:effectLst>
                  <a:outerShdw blurRad="50800" dist="38100" dir="2700000" algn="tl" rotWithShape="0">
                    <a:prstClr val="black">
                      <a:alpha val="40000"/>
                    </a:prstClr>
                  </a:outerShdw>
                </a:effectLst>
              </a:rPr>
              <a:t>diversos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niveles</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Asociatividad</a:t>
            </a:r>
            <a:r>
              <a:rPr lang="en-US" dirty="0">
                <a:effectLst>
                  <a:outerShdw blurRad="50800" dist="38100" dir="2700000" algn="tl" rotWithShape="0">
                    <a:prstClr val="black">
                      <a:alpha val="40000"/>
                    </a:prstClr>
                  </a:outerShdw>
                </a:effectLst>
              </a:rPr>
              <a:t>.</a:t>
            </a: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3650" t="24292" b="29297"/>
          <a:stretch/>
        </p:blipFill>
        <p:spPr>
          <a:xfrm>
            <a:off x="1979711" y="5078218"/>
            <a:ext cx="7172383" cy="1774987"/>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5876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childTnLst>
                                </p:cTn>
                              </p:par>
                            </p:childTnLst>
                          </p:cTn>
                        </p:par>
                        <p:par>
                          <p:cTn id="36" fill="hold">
                            <p:stCondLst>
                              <p:cond delay="12000"/>
                            </p:stCondLst>
                            <p:childTnLst>
                              <p:par>
                                <p:cTn id="37" presetID="10" presetClass="entr" presetSubtype="0" fill="hold" grpId="0" nodeType="afterEffect">
                                  <p:stCondLst>
                                    <p:cond delay="50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1000"/>
                                        <p:tgtEl>
                                          <p:spTgt spid="9">
                                            <p:txEl>
                                              <p:pRg st="7" end="7"/>
                                            </p:txEl>
                                          </p:spTgt>
                                        </p:tgtEl>
                                      </p:cBhvr>
                                    </p:animEffect>
                                  </p:childTnLst>
                                </p:cTn>
                              </p:par>
                            </p:childTnLst>
                          </p:cTn>
                        </p:par>
                        <p:par>
                          <p:cTn id="40" fill="hold">
                            <p:stCondLst>
                              <p:cond delay="13500"/>
                            </p:stCondLst>
                            <p:childTnLst>
                              <p:par>
                                <p:cTn id="41" presetID="53" presetClass="entr" presetSubtype="16" fill="hold" nodeType="afterEffect">
                                  <p:stCondLst>
                                    <p:cond delay="1000"/>
                                  </p:stCondLst>
                                  <p:childTnLst>
                                    <p:set>
                                      <p:cBhvr>
                                        <p:cTn id="42" dur="1" fill="hold">
                                          <p:stCondLst>
                                            <p:cond delay="0"/>
                                          </p:stCondLst>
                                        </p:cTn>
                                        <p:tgtEl>
                                          <p:spTgt spid="2"/>
                                        </p:tgtEl>
                                        <p:attrNameLst>
                                          <p:attrName>style.visibility</p:attrName>
                                        </p:attrNameLst>
                                      </p:cBhvr>
                                      <p:to>
                                        <p:strVal val="visible"/>
                                      </p:to>
                                    </p:set>
                                    <p:anim calcmode="lin" valueType="num">
                                      <p:cBhvr>
                                        <p:cTn id="43" dur="1500" fill="hold"/>
                                        <p:tgtEl>
                                          <p:spTgt spid="2"/>
                                        </p:tgtEl>
                                        <p:attrNameLst>
                                          <p:attrName>ppt_w</p:attrName>
                                        </p:attrNameLst>
                                      </p:cBhvr>
                                      <p:tavLst>
                                        <p:tav tm="0">
                                          <p:val>
                                            <p:fltVal val="0"/>
                                          </p:val>
                                        </p:tav>
                                        <p:tav tm="100000">
                                          <p:val>
                                            <p:strVal val="#ppt_w"/>
                                          </p:val>
                                        </p:tav>
                                      </p:tavLst>
                                    </p:anim>
                                    <p:anim calcmode="lin" valueType="num">
                                      <p:cBhvr>
                                        <p:cTn id="44" dur="1500" fill="hold"/>
                                        <p:tgtEl>
                                          <p:spTgt spid="2"/>
                                        </p:tgtEl>
                                        <p:attrNameLst>
                                          <p:attrName>ppt_h</p:attrName>
                                        </p:attrNameLst>
                                      </p:cBhvr>
                                      <p:tavLst>
                                        <p:tav tm="0">
                                          <p:val>
                                            <p:fltVal val="0"/>
                                          </p:val>
                                        </p:tav>
                                        <p:tav tm="100000">
                                          <p:val>
                                            <p:strVal val="#ppt_h"/>
                                          </p:val>
                                        </p:tav>
                                      </p:tavLst>
                                    </p:anim>
                                    <p:animEffect transition="in" filter="fade">
                                      <p:cBhvr>
                                        <p:cTn id="4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normAutofit/>
          </a:bodyPr>
          <a:lstStyle/>
          <a:p>
            <a:r>
              <a:rPr lang="en-US" dirty="0" err="1">
                <a:effectLst>
                  <a:outerShdw blurRad="50800" dist="38100" dir="2700000" algn="tl" rotWithShape="0">
                    <a:prstClr val="black">
                      <a:alpha val="40000"/>
                    </a:prstClr>
                  </a:outerShdw>
                </a:effectLst>
              </a:rPr>
              <a:t>Metodología</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3</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14</a:t>
            </a:fld>
            <a:endParaRPr lang="en-US">
              <a:solidFill>
                <a:prstClr val="black">
                  <a:tint val="75000"/>
                </a:prstClr>
              </a:solidFill>
            </a:endParaRPr>
          </a:p>
        </p:txBody>
      </p:sp>
      <p:sp>
        <p:nvSpPr>
          <p:cNvPr id="9" name="Content Placeholder 4"/>
          <p:cNvSpPr>
            <a:spLocks noGrp="1"/>
          </p:cNvSpPr>
          <p:nvPr>
            <p:ph idx="1"/>
          </p:nvPr>
        </p:nvSpPr>
        <p:spPr>
          <a:xfrm>
            <a:off x="1823312" y="1138425"/>
            <a:ext cx="6925152" cy="5039265"/>
          </a:xfrm>
        </p:spPr>
        <p:txBody>
          <a:bodyPr/>
          <a:lstStyle/>
          <a:p>
            <a:pPr marL="0" indent="0">
              <a:buNone/>
            </a:pPr>
            <a:r>
              <a:rPr lang="en-US" dirty="0" err="1">
                <a:effectLst>
                  <a:outerShdw blurRad="50800" dist="38100" dir="2700000" algn="tl" rotWithShape="0">
                    <a:prstClr val="black">
                      <a:alpha val="40000"/>
                    </a:prstClr>
                  </a:outerShdw>
                </a:effectLst>
              </a:rPr>
              <a:t>Todo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esto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ayuda</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aspirante</a:t>
            </a:r>
            <a:r>
              <a:rPr lang="en-US" dirty="0">
                <a:effectLst>
                  <a:outerShdw blurRad="50800" dist="38100" dir="2700000" algn="tl" rotWithShape="0">
                    <a:prstClr val="black">
                      <a:alpha val="40000"/>
                    </a:prstClr>
                  </a:outerShdw>
                </a:effectLst>
              </a:rPr>
              <a:t> a </a:t>
            </a:r>
            <a:r>
              <a:rPr lang="en-US" dirty="0" err="1">
                <a:effectLst>
                  <a:outerShdw blurRad="50800" dist="38100" dir="2700000" algn="tl" rotWithShape="0">
                    <a:prstClr val="black">
                      <a:alpha val="40000"/>
                    </a:prstClr>
                  </a:outerShdw>
                </a:effectLst>
              </a:rPr>
              <a:t>abrirse</a:t>
            </a:r>
            <a:r>
              <a:rPr lang="en-US" dirty="0">
                <a:effectLst>
                  <a:outerShdw blurRad="50800" dist="38100" dir="2700000" algn="tl" rotWithShape="0">
                    <a:prstClr val="black">
                      <a:alpha val="40000"/>
                    </a:prstClr>
                  </a:outerShdw>
                </a:effectLst>
              </a:rPr>
              <a:t> a </a:t>
            </a:r>
            <a:r>
              <a:rPr lang="en-US" dirty="0" err="1">
                <a:effectLst>
                  <a:outerShdw blurRad="50800" dist="38100" dir="2700000" algn="tl" rotWithShape="0">
                    <a:prstClr val="black">
                      <a:alpha val="40000"/>
                    </a:prstClr>
                  </a:outerShdw>
                </a:effectLst>
              </a:rPr>
              <a:t>las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diversas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formas</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comunión</a:t>
            </a:r>
            <a:r>
              <a:rPr lang="en-US" dirty="0">
                <a:effectLst>
                  <a:outerShdw blurRad="50800" dist="38100" dir="2700000" algn="tl" rotWithShape="0">
                    <a:prstClr val="black">
                      <a:alpha val="40000"/>
                    </a:prstClr>
                  </a:outerShdw>
                </a:effectLst>
              </a:rPr>
              <a:t> y </a:t>
            </a:r>
            <a:r>
              <a:rPr lang="en-US" dirty="0" err="1">
                <a:effectLst>
                  <a:outerShdw blurRad="50800" dist="38100" dir="2700000" algn="tl" rotWithShape="0">
                    <a:prstClr val="black">
                      <a:alpha val="40000"/>
                    </a:prstClr>
                  </a:outerShdw>
                </a:effectLst>
              </a:rPr>
              <a:t>colaboración</a:t>
            </a:r>
            <a:r>
              <a:rPr lang="en-US" dirty="0">
                <a:effectLst>
                  <a:outerShdw blurRad="50800" dist="38100" dir="2700000" algn="tl" rotWithShape="0">
                    <a:prstClr val="black">
                      <a:alpha val="40000"/>
                    </a:prstClr>
                  </a:outerShdw>
                </a:effectLst>
              </a:rPr>
              <a:t> con:</a:t>
            </a:r>
          </a:p>
          <a:p>
            <a:pPr>
              <a:spcBef>
                <a:spcPts val="0"/>
              </a:spcBef>
              <a:buClr>
                <a:srgbClr val="EE7D00"/>
              </a:buClr>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Familia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Salesiana</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realidad</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eclesial</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a:effectLst>
                  <a:outerShdw blurRad="50800" dist="38100" dir="2700000" algn="tl" rotWithShape="0">
                    <a:prstClr val="black">
                      <a:alpha val="40000"/>
                    </a:prstClr>
                  </a:outerShdw>
                </a:effectLst>
              </a:rPr>
              <a:t>Las </a:t>
            </a:r>
            <a:r>
              <a:rPr lang="en-US" dirty="0" err="1">
                <a:effectLst>
                  <a:outerShdw blurRad="50800" dist="38100" dir="2700000" algn="tl" rotWithShape="0">
                    <a:prstClr val="black">
                      <a:alpha val="40000"/>
                    </a:prstClr>
                  </a:outerShdw>
                </a:effectLst>
              </a:rPr>
              <a:t>organizaciones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civiles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políticas</a:t>
            </a:r>
            <a:r>
              <a:rPr lang="en-US" dirty="0">
                <a:effectLst>
                  <a:outerShdw blurRad="50800" dist="38100" dir="2700000" algn="tl" rotWithShape="0">
                    <a:prstClr val="black">
                      <a:alpha val="40000"/>
                    </a:prstClr>
                  </a:outerShdw>
                </a:effectLst>
              </a:rPr>
              <a:t>, …</a:t>
            </a:r>
          </a:p>
          <a:p>
            <a:pPr marL="0" indent="0">
              <a:spcBef>
                <a:spcPts val="0"/>
              </a:spcBef>
              <a:buClr>
                <a:srgbClr val="EE7D00"/>
              </a:buClr>
              <a:buNone/>
            </a:pPr>
            <a:r>
              <a:rPr lang="en-US" dirty="0">
                <a:effectLst>
                  <a:outerShdw blurRad="50800" dist="38100" dir="2700000" algn="tl" rotWithShape="0">
                    <a:prstClr val="black">
                      <a:alpha val="40000"/>
                    </a:prstClr>
                  </a:outerShdw>
                </a:effectLst>
              </a:rPr>
              <a:t>Para </a:t>
            </a:r>
            <a:r>
              <a:rPr lang="en-US" dirty="0" err="1">
                <a:effectLst>
                  <a:outerShdw blurRad="50800" dist="38100" dir="2700000" algn="tl" rotWithShape="0">
                    <a:prstClr val="black">
                      <a:alpha val="40000"/>
                    </a:prstClr>
                  </a:outerShdw>
                </a:effectLst>
              </a:rPr>
              <a:t>madurar</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una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visión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auténtica</a:t>
            </a:r>
            <a:endParaRPr lang="en-US" dirty="0">
              <a:effectLst>
                <a:outerShdw blurRad="50800" dist="38100" dir="2700000" algn="tl" rotWithShape="0">
                  <a:prstClr val="black">
                    <a:alpha val="40000"/>
                  </a:prstClr>
                </a:outerShdw>
              </a:effectLst>
            </a:endParaRPr>
          </a:p>
          <a:p>
            <a:pPr marL="0" indent="0">
              <a:spcBef>
                <a:spcPts val="0"/>
              </a:spcBef>
              <a:buClr>
                <a:srgbClr val="EE7D00"/>
              </a:buClr>
              <a:buNone/>
            </a:pPr>
            <a:r>
              <a:rPr lang="en-US" dirty="0">
                <a:effectLst>
                  <a:outerShdw blurRad="50800" dist="38100" dir="2700000" algn="tl" rotWithShape="0">
                    <a:prstClr val="black">
                      <a:alpha val="40000"/>
                    </a:prstClr>
                  </a:outerShdw>
                </a:effectLst>
              </a:rPr>
              <a:t>de la </a:t>
            </a:r>
            <a:r>
              <a:rPr lang="en-US" dirty="0" err="1">
                <a:effectLst>
                  <a:outerShdw blurRad="50800" dist="38100" dir="2700000" algn="tl" rotWithShape="0">
                    <a:prstClr val="black">
                      <a:alpha val="40000"/>
                    </a:prstClr>
                  </a:outerShdw>
                </a:effectLst>
              </a:rPr>
              <a:t>vida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salesiana</a:t>
            </a:r>
            <a:r>
              <a:rPr lang="en-US" dirty="0">
                <a:effectLst>
                  <a:outerShdw blurRad="50800" dist="38100" dir="2700000" algn="tl" rotWithShape="0">
                    <a:prstClr val="black">
                      <a:alpha val="40000"/>
                    </a:prstClr>
                  </a:outerShdw>
                </a:effectLst>
              </a:rPr>
              <a:t>, que es un </a:t>
            </a:r>
            <a:r>
              <a:rPr lang="en-US" dirty="0" err="1">
                <a:effectLst>
                  <a:outerShdw blurRad="50800" dist="38100" dir="2700000" algn="tl" rotWithShape="0">
                    <a:prstClr val="black">
                      <a:alpha val="40000"/>
                    </a:prstClr>
                  </a:outerShdw>
                </a:effectLst>
              </a:rPr>
              <a:t>alegre</a:t>
            </a:r>
            <a:endParaRPr lang="en-US" dirty="0">
              <a:effectLst>
                <a:outerShdw blurRad="50800" dist="38100" dir="2700000" algn="tl" rotWithShape="0">
                  <a:prstClr val="black">
                    <a:alpha val="40000"/>
                  </a:prstClr>
                </a:outerShdw>
              </a:effectLst>
            </a:endParaRPr>
          </a:p>
          <a:p>
            <a:pPr marL="0" indent="0">
              <a:spcBef>
                <a:spcPts val="0"/>
              </a:spcBef>
              <a:buClr>
                <a:srgbClr val="EE7D00"/>
              </a:buClr>
              <a:buNone/>
            </a:pPr>
            <a:r>
              <a:rPr lang="en-US" dirty="0" err="1">
                <a:effectLst>
                  <a:outerShdw blurRad="50800" dist="38100" dir="2700000" algn="tl" rotWithShape="0">
                    <a:prstClr val="black">
                      <a:alpha val="40000"/>
                    </a:prstClr>
                  </a:outerShdw>
                </a:effectLst>
              </a:rPr>
              <a:t>compromiso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servir</a:t>
            </a:r>
            <a:r>
              <a:rPr lang="en-US" dirty="0">
                <a:effectLst>
                  <a:outerShdw blurRad="50800" dist="38100" dir="2700000" algn="tl" rotWithShape="0">
                    <a:prstClr val="black">
                      <a:alpha val="40000"/>
                    </a:prstClr>
                  </a:outerShdw>
                </a:effectLst>
              </a:rPr>
              <a:t> a los </a:t>
            </a:r>
            <a:r>
              <a:rPr lang="en-US" dirty="0" err="1">
                <a:effectLst>
                  <a:outerShdw blurRad="50800" dist="38100" dir="2700000" algn="tl" rotWithShape="0">
                    <a:prstClr val="black">
                      <a:alpha val="40000"/>
                    </a:prstClr>
                  </a:outerShdw>
                </a:effectLst>
              </a:rPr>
              <a:t>jóvenes</a:t>
            </a:r>
            <a:r>
              <a:rPr lang="en-US" dirty="0">
                <a:effectLst>
                  <a:outerShdw blurRad="50800" dist="38100" dir="2700000" algn="tl" rotWithShape="0">
                    <a:prstClr val="black">
                      <a:alpha val="40000"/>
                    </a:prstClr>
                  </a:outerShdw>
                </a:effectLst>
              </a:rPr>
              <a:t>.</a:t>
            </a:r>
          </a:p>
        </p:txBody>
      </p:sp>
      <p:pic>
        <p:nvPicPr>
          <p:cNvPr id="3" name="Immagin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7884" y="3996950"/>
            <a:ext cx="5599483" cy="2861050"/>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25607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childTnLst>
                                </p:cTn>
                              </p:par>
                            </p:childTnLst>
                          </p:cTn>
                        </p:par>
                        <p:par>
                          <p:cTn id="36" fill="hold">
                            <p:stCondLst>
                              <p:cond delay="12000"/>
                            </p:stCondLst>
                            <p:childTnLst>
                              <p:par>
                                <p:cTn id="37" presetID="14" presetClass="entr" presetSubtype="10" fill="hold" nodeType="afterEffect">
                                  <p:stCondLst>
                                    <p:cond delay="200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s-MX" dirty="0">
                <a:effectLst>
                  <a:outerShdw blurRad="50800" dist="38100" dir="2700000" algn="tl" rotWithShape="0">
                    <a:prstClr val="black">
                      <a:alpha val="40000"/>
                    </a:prstClr>
                  </a:outerShdw>
                </a:effectLst>
              </a:rPr>
              <a:t>Proyecto</a:t>
            </a:r>
            <a:r>
              <a:rPr lang="en-US" dirty="0">
                <a:effectLst>
                  <a:outerShdw blurRad="50800" dist="38100" dir="2700000" algn="tl" rotWithShape="0">
                    <a:prstClr val="black">
                      <a:alpha val="40000"/>
                    </a:prstClr>
                  </a:outerShdw>
                </a:effectLst>
              </a:rPr>
              <a:t> personal /</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15</a:t>
            </a:fld>
            <a:endParaRPr lang="en-US">
              <a:solidFill>
                <a:prstClr val="black">
                  <a:tint val="75000"/>
                </a:prstClr>
              </a:solidFill>
            </a:endParaRPr>
          </a:p>
        </p:txBody>
      </p:sp>
      <p:sp>
        <p:nvSpPr>
          <p:cNvPr id="9" name="Content Placeholder 4"/>
          <p:cNvSpPr>
            <a:spLocks noGrp="1"/>
          </p:cNvSpPr>
          <p:nvPr>
            <p:ph idx="1"/>
          </p:nvPr>
        </p:nvSpPr>
        <p:spPr>
          <a:xfrm>
            <a:off x="1823312" y="1138425"/>
            <a:ext cx="6719018" cy="5039265"/>
          </a:xfrm>
        </p:spPr>
        <p:txBody>
          <a:bodyPr/>
          <a:lstStyle/>
          <a:p>
            <a:pPr marL="0" indent="0">
              <a:buNone/>
            </a:pPr>
            <a:r>
              <a:rPr lang="en-US" dirty="0" err="1">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inicial</a:t>
            </a:r>
            <a:r>
              <a:rPr lang="en-US" dirty="0">
                <a:effectLst>
                  <a:outerShdw blurRad="50800" dist="38100" dir="2700000" algn="tl" rotWithShape="0">
                    <a:prstClr val="black">
                      <a:alpha val="40000"/>
                    </a:prstClr>
                  </a:outerShdw>
                </a:effectLst>
              </a:rPr>
              <a:t> = </a:t>
            </a:r>
            <a:r>
              <a:rPr lang="en-US" dirty="0" err="1">
                <a:effectLst>
                  <a:outerShdw blurRad="50800" dist="38100" dir="2700000" algn="tl" rotWithShape="0">
                    <a:prstClr val="black">
                      <a:alpha val="40000"/>
                    </a:prstClr>
                  </a:outerShdw>
                </a:effectLst>
              </a:rPr>
              <a:t>Período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Elaboración</a:t>
            </a:r>
            <a:endParaRPr lang="en-US" dirty="0">
              <a:effectLst>
                <a:outerShdw blurRad="50800" dist="38100" dir="2700000" algn="tl" rotWithShape="0">
                  <a:prstClr val="black">
                    <a:alpha val="40000"/>
                  </a:prstClr>
                </a:outerShdw>
              </a:effectLst>
            </a:endParaRPr>
          </a:p>
          <a:p>
            <a:pPr marL="0" indent="0">
              <a:buNone/>
            </a:pPr>
            <a:r>
              <a:rPr lang="en-US" dirty="0">
                <a:effectLst>
                  <a:outerShdw blurRad="50800" dist="38100" dir="2700000" algn="tl" rotWithShape="0">
                    <a:prstClr val="black">
                      <a:alpha val="40000"/>
                    </a:prstClr>
                  </a:outerShdw>
                </a:effectLst>
              </a:rPr>
              <a:t>Le </a:t>
            </a:r>
            <a:r>
              <a:rPr lang="en-US" dirty="0" err="1">
                <a:effectLst>
                  <a:outerShdw blurRad="50800" dist="38100" dir="2700000" algn="tl" rotWithShape="0">
                    <a:prstClr val="black">
                      <a:alpha val="40000"/>
                    </a:prstClr>
                  </a:outerShdw>
                </a:effectLst>
              </a:rPr>
              <a:t>corresponde</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aspirante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elaborar</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su</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propio</a:t>
            </a:r>
            <a:r>
              <a:rPr lang="en-US" dirty="0">
                <a:effectLst>
                  <a:outerShdw blurRad="50800" dist="38100" dir="2700000" algn="tl" rotWithShape="0">
                    <a:prstClr val="black">
                      <a:alpha val="40000"/>
                    </a:prstClr>
                  </a:outerShdw>
                </a:effectLst>
              </a:rPr>
              <a:t> </a:t>
            </a:r>
            <a:r>
              <a:rPr lang="en-US" dirty="0" err="1">
                <a:solidFill>
                  <a:srgbClr val="EE7D00"/>
                </a:solidFill>
                <a:effectLst>
                  <a:outerShdw blurRad="50800" dist="38100" dir="2700000" algn="tl" rotWithShape="0">
                    <a:prstClr val="black">
                      <a:alpha val="40000"/>
                    </a:prstClr>
                  </a:outerShdw>
                </a:effectLst>
              </a:rPr>
              <a:t>proyecto</a:t>
            </a:r>
            <a:r>
              <a:rPr lang="en-US" dirty="0">
                <a:solidFill>
                  <a:srgbClr val="EE7D00"/>
                </a:solidFill>
                <a:effectLst>
                  <a:outerShdw blurRad="50800" dist="38100" dir="2700000" algn="tl" rotWithShape="0">
                    <a:prstClr val="black">
                      <a:alpha val="40000"/>
                    </a:prstClr>
                  </a:outerShdw>
                </a:effectLst>
              </a:rPr>
              <a:t> personal </a:t>
            </a:r>
            <a:r>
              <a:rPr lang="en-US" dirty="0">
                <a:effectLst>
                  <a:outerShdw blurRad="50800" dist="38100" dir="2700000" algn="tl" rotWithShape="0">
                    <a:prstClr val="black">
                      <a:alpha val="40000"/>
                    </a:prstClr>
                  </a:outerShdw>
                </a:effectLst>
              </a:rPr>
              <a:t>y </a:t>
            </a:r>
            <a:r>
              <a:rPr lang="en-US" dirty="0" err="1">
                <a:effectLst>
                  <a:outerShdw blurRad="50800" dist="38100" dir="2700000" algn="tl" rotWithShape="0">
                    <a:prstClr val="black">
                      <a:alpha val="40000"/>
                    </a:prstClr>
                  </a:outerShdw>
                </a:effectLst>
              </a:rPr>
              <a:t>gradualmente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ponerlo</a:t>
            </a:r>
            <a:r>
              <a:rPr lang="en-US" dirty="0">
                <a:effectLst>
                  <a:outerShdw blurRad="50800" dist="38100" dir="2700000" algn="tl" rotWithShape="0">
                    <a:prstClr val="black">
                      <a:alpha val="40000"/>
                    </a:prstClr>
                  </a:outerShdw>
                </a:effectLst>
              </a:rPr>
              <a:t> en </a:t>
            </a:r>
            <a:r>
              <a:rPr lang="en-US" dirty="0" err="1">
                <a:effectLst>
                  <a:outerShdw blurRad="50800" dist="38100" dir="2700000" algn="tl" rotWithShape="0">
                    <a:prstClr val="black">
                      <a:alpha val="40000"/>
                    </a:prstClr>
                  </a:outerShdw>
                </a:effectLst>
              </a:rPr>
              <a:t>práctica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durante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su</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vida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para</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Concretar</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su</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propio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Vivir</a:t>
            </a:r>
            <a:r>
              <a:rPr lang="en-US" dirty="0">
                <a:effectLst>
                  <a:outerShdw blurRad="50800" dist="38100" dir="2700000" algn="tl" rotWithShape="0">
                    <a:prstClr val="black">
                      <a:alpha val="40000"/>
                    </a:prstClr>
                  </a:outerShdw>
                </a:effectLst>
              </a:rPr>
              <a:t> la </a:t>
            </a:r>
            <a:r>
              <a:rPr lang="en-US" dirty="0" err="1">
                <a:effectLst>
                  <a:outerShdw blurRad="50800" dist="38100" dir="2700000" algn="tl" rotWithShape="0">
                    <a:prstClr val="black">
                      <a:alpha val="40000"/>
                    </a:prstClr>
                  </a:outerShdw>
                </a:effectLst>
              </a:rPr>
              <a:t>propia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identidad</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salesiana</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realidad</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lugar</a:t>
            </a:r>
            <a:r>
              <a:rPr lang="en-US" dirty="0">
                <a:effectLst>
                  <a:outerShdw blurRad="50800" dist="38100" dir="2700000" algn="tl" rotWithShape="0">
                    <a:prstClr val="black">
                      <a:alpha val="40000"/>
                    </a:prstClr>
                  </a:outerShdw>
                </a:effectLst>
              </a:rPr>
              <a:t> y </a:t>
            </a:r>
            <a:r>
              <a:rPr lang="en-US" dirty="0" err="1">
                <a:effectLst>
                  <a:outerShdw blurRad="50800" dist="38100" dir="2700000" algn="tl" rotWithShape="0">
                    <a:prstClr val="black">
                      <a:alpha val="40000"/>
                    </a:prstClr>
                  </a:outerShdw>
                </a:effectLst>
              </a:rPr>
              <a:t>tiempo</a:t>
            </a:r>
            <a:r>
              <a:rPr lang="en-US" dirty="0">
                <a:effectLst>
                  <a:outerShdw blurRad="50800" dist="38100" dir="2700000" algn="tl" rotWithShape="0">
                    <a:prstClr val="black">
                      <a:alpha val="40000"/>
                    </a:prstClr>
                  </a:outerShdw>
                </a:effectLst>
              </a:rPr>
              <a:t> en </a:t>
            </a:r>
            <a:r>
              <a:rPr lang="en-US" dirty="0" err="1">
                <a:effectLst>
                  <a:outerShdw blurRad="50800" dist="38100" dir="2700000" algn="tl" rotWithShape="0">
                    <a:prstClr val="black">
                      <a:alpha val="40000"/>
                    </a:prstClr>
                  </a:outerShdw>
                </a:effectLst>
              </a:rPr>
              <a:t>que</a:t>
            </a:r>
            <a:r>
              <a:rPr lang="en-US" dirty="0">
                <a:effectLst>
                  <a:outerShdw blurRad="50800" dist="38100" dir="2700000" algn="tl" rotWithShape="0">
                    <a:prstClr val="black">
                      <a:alpha val="40000"/>
                    </a:prstClr>
                  </a:outerShdw>
                </a:effectLst>
              </a:rPr>
              <a:t> </a:t>
            </a:r>
          </a:p>
          <a:p>
            <a:pPr marL="0" indent="0">
              <a:spcBef>
                <a:spcPts val="0"/>
              </a:spcBef>
              <a:buClr>
                <a:srgbClr val="EE7D00"/>
              </a:buClr>
              <a:buNone/>
            </a:pP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operará</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Crecer</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vocación</a:t>
            </a:r>
            <a:r>
              <a:rPr lang="en-US" dirty="0">
                <a:effectLst>
                  <a:outerShdw blurRad="50800" dist="38100" dir="2700000" algn="tl" rotWithShape="0">
                    <a:prstClr val="black">
                      <a:alpha val="40000"/>
                    </a:prstClr>
                  </a:outerShdw>
                </a:effectLst>
              </a:rPr>
              <a:t>.</a:t>
            </a:r>
          </a:p>
        </p:txBody>
      </p:sp>
      <p:pic>
        <p:nvPicPr>
          <p:cNvPr id="3" name="Immagin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3924" y="3754352"/>
            <a:ext cx="4247964" cy="3103648"/>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37556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7500"/>
                            </p:stCondLst>
                            <p:childTnLst>
                              <p:par>
                                <p:cTn id="21" presetID="10" presetClass="entr" presetSubtype="0" fill="hold" grpId="0" nodeType="afterEffect">
                                  <p:stCondLst>
                                    <p:cond delay="1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9500"/>
                            </p:stCondLst>
                            <p:childTnLst>
                              <p:par>
                                <p:cTn id="25" presetID="10" presetClass="entr" presetSubtype="0" fill="hold" grpId="0" nodeType="afterEffect">
                                  <p:stCondLst>
                                    <p:cond delay="10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11500"/>
                            </p:stCondLst>
                            <p:childTnLst>
                              <p:par>
                                <p:cTn id="29" presetID="10" presetClass="entr" presetSubtype="0" fill="hold" grpId="0" nodeType="afterEffect">
                                  <p:stCondLst>
                                    <p:cond delay="10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3500"/>
                            </p:stCondLst>
                            <p:childTnLst>
                              <p:par>
                                <p:cTn id="33" presetID="53" presetClass="entr" presetSubtype="16" fill="hold" nodeType="afterEffect">
                                  <p:stCondLst>
                                    <p:cond delay="1500"/>
                                  </p:stCondLst>
                                  <p:childTnLst>
                                    <p:set>
                                      <p:cBhvr>
                                        <p:cTn id="34" dur="1" fill="hold">
                                          <p:stCondLst>
                                            <p:cond delay="0"/>
                                          </p:stCondLst>
                                        </p:cTn>
                                        <p:tgtEl>
                                          <p:spTgt spid="3"/>
                                        </p:tgtEl>
                                        <p:attrNameLst>
                                          <p:attrName>style.visibility</p:attrName>
                                        </p:attrNameLst>
                                      </p:cBhvr>
                                      <p:to>
                                        <p:strVal val="visible"/>
                                      </p:to>
                                    </p:set>
                                    <p:anim calcmode="lin" valueType="num">
                                      <p:cBhvr>
                                        <p:cTn id="35" dur="1500" fill="hold"/>
                                        <p:tgtEl>
                                          <p:spTgt spid="3"/>
                                        </p:tgtEl>
                                        <p:attrNameLst>
                                          <p:attrName>ppt_w</p:attrName>
                                        </p:attrNameLst>
                                      </p:cBhvr>
                                      <p:tavLst>
                                        <p:tav tm="0">
                                          <p:val>
                                            <p:fltVal val="0"/>
                                          </p:val>
                                        </p:tav>
                                        <p:tav tm="100000">
                                          <p:val>
                                            <p:strVal val="#ppt_w"/>
                                          </p:val>
                                        </p:tav>
                                      </p:tavLst>
                                    </p:anim>
                                    <p:anim calcmode="lin" valueType="num">
                                      <p:cBhvr>
                                        <p:cTn id="36" dur="1500" fill="hold"/>
                                        <p:tgtEl>
                                          <p:spTgt spid="3"/>
                                        </p:tgtEl>
                                        <p:attrNameLst>
                                          <p:attrName>ppt_h</p:attrName>
                                        </p:attrNameLst>
                                      </p:cBhvr>
                                      <p:tavLst>
                                        <p:tav tm="0">
                                          <p:val>
                                            <p:fltVal val="0"/>
                                          </p:val>
                                        </p:tav>
                                        <p:tav tm="100000">
                                          <p:val>
                                            <p:strVal val="#ppt_h"/>
                                          </p:val>
                                        </p:tav>
                                      </p:tavLst>
                                    </p:anim>
                                    <p:animEffect transition="in" filter="fade">
                                      <p:cBhvr>
                                        <p:cTn id="3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err="1">
                <a:effectLst>
                  <a:outerShdw blurRad="50800" dist="38100" dir="2700000" algn="tl" rotWithShape="0">
                    <a:prstClr val="black">
                      <a:alpha val="40000"/>
                    </a:prstClr>
                  </a:outerShdw>
                </a:effectLst>
              </a:rPr>
              <a:t>Proyecto</a:t>
            </a:r>
            <a:r>
              <a:rPr lang="en-US" dirty="0">
                <a:effectLst>
                  <a:outerShdw blurRad="50800" dist="38100" dir="2700000" algn="tl" rotWithShape="0">
                    <a:prstClr val="black">
                      <a:alpha val="40000"/>
                    </a:prstClr>
                  </a:outerShdw>
                </a:effectLst>
              </a:rPr>
              <a:t> personal /</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16</a:t>
            </a:fld>
            <a:endParaRPr lang="en-US">
              <a:solidFill>
                <a:prstClr val="black">
                  <a:tint val="75000"/>
                </a:prstClr>
              </a:solidFill>
            </a:endParaRPr>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1443"/>
          <a:stretch/>
        </p:blipFill>
        <p:spPr>
          <a:xfrm>
            <a:off x="6084168" y="4601221"/>
            <a:ext cx="3059832" cy="2256780"/>
          </a:xfrm>
          <a:prstGeom prst="rect">
            <a:avLst/>
          </a:prstGeom>
        </p:spPr>
      </p:pic>
      <p:sp>
        <p:nvSpPr>
          <p:cNvPr id="9" name="Content Placeholder 4"/>
          <p:cNvSpPr>
            <a:spLocks noGrp="1"/>
          </p:cNvSpPr>
          <p:nvPr>
            <p:ph idx="1"/>
          </p:nvPr>
        </p:nvSpPr>
        <p:spPr>
          <a:xfrm>
            <a:off x="1823312" y="1138425"/>
            <a:ext cx="6817140" cy="5039265"/>
          </a:xfrm>
        </p:spPr>
        <p:txBody>
          <a:bodyPr>
            <a:normAutofit/>
          </a:bodyPr>
          <a:lstStyle/>
          <a:p>
            <a:pPr marL="0" indent="0">
              <a:buNone/>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inicial</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es</a:t>
            </a:r>
            <a:r>
              <a:rPr lang="en-US" dirty="0">
                <a:effectLst>
                  <a:outerShdw blurRad="50800" dist="38100" dir="2700000" algn="tl" rotWithShape="0">
                    <a:prstClr val="black">
                      <a:alpha val="40000"/>
                    </a:prstClr>
                  </a:outerShdw>
                </a:effectLst>
              </a:rPr>
              <a:t> un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abierto</a:t>
            </a:r>
            <a:r>
              <a:rPr lang="en-US" dirty="0">
                <a:effectLst>
                  <a:outerShdw blurRad="50800" dist="38100" dir="2700000" algn="tl" rotWithShape="0">
                    <a:prstClr val="black">
                      <a:alpha val="40000"/>
                    </a:prstClr>
                  </a:outerShdw>
                </a:effectLst>
              </a:rPr>
              <a:t> y continuo </a:t>
            </a:r>
            <a:r>
              <a:rPr lang="en-US" dirty="0" err="1">
                <a:effectLst>
                  <a:outerShdw blurRad="50800" dist="38100" dir="2700000" algn="tl" rotWithShape="0">
                    <a:prstClr val="black">
                      <a:alpha val="40000"/>
                    </a:prstClr>
                  </a:outerShdw>
                </a:effectLst>
              </a:rPr>
              <a:t>compuesto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solamente</a:t>
            </a:r>
            <a:r>
              <a:rPr lang="en-US" dirty="0">
                <a:effectLst>
                  <a:outerShdw blurRad="50800" dist="38100" dir="2700000" algn="tl" rotWithShape="0">
                    <a:prstClr val="black">
                      <a:alpha val="40000"/>
                    </a:prstClr>
                  </a:outerShdw>
                </a:effectLst>
              </a:rPr>
              <a:t> de 3 </a:t>
            </a:r>
            <a:r>
              <a:rPr lang="en-US" dirty="0" err="1">
                <a:effectLst>
                  <a:outerShdw blurRad="50800" dist="38100" dir="2700000" algn="tl" rotWithShape="0">
                    <a:prstClr val="black">
                      <a:alpha val="40000"/>
                    </a:prstClr>
                  </a:outerShdw>
                </a:effectLst>
              </a:rPr>
              <a:t>fases</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cap="small" dirty="0" err="1">
                <a:solidFill>
                  <a:srgbClr val="EE7D00"/>
                </a:solidFill>
                <a:effectLst>
                  <a:outerShdw blurRad="50800" dist="38100" dir="2700000" algn="tl" rotWithShape="0">
                    <a:prstClr val="black">
                      <a:alpha val="40000"/>
                    </a:prstClr>
                  </a:outerShdw>
                </a:effectLst>
              </a:rPr>
              <a:t>iniciación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conocimiento</a:t>
            </a:r>
            <a:r>
              <a:rPr lang="en-US" dirty="0">
                <a:effectLst>
                  <a:outerShdw blurRad="50800" dist="38100" dir="2700000" algn="tl" rotWithShape="0">
                    <a:prstClr val="black">
                      <a:alpha val="40000"/>
                    </a:prstClr>
                  </a:outerShdw>
                </a:effectLst>
              </a:rPr>
              <a:t> de Don </a:t>
            </a:r>
            <a:r>
              <a:rPr lang="en-US" dirty="0" err="1">
                <a:effectLst>
                  <a:outerShdw blurRad="50800" dist="38100" dir="2700000" algn="tl" rotWithShape="0">
                    <a:prstClr val="black">
                      <a:alpha val="40000"/>
                    </a:prstClr>
                  </a:outerShdw>
                </a:effectLst>
              </a:rPr>
              <a:t>Bosco</a:t>
            </a:r>
            <a:r>
              <a:rPr lang="en-US" dirty="0">
                <a:effectLst>
                  <a:outerShdw blurRad="50800" dist="38100" dir="2700000" algn="tl" rotWithShape="0">
                    <a:prstClr val="black">
                      <a:alpha val="40000"/>
                    </a:prstClr>
                  </a:outerShdw>
                </a:effectLst>
              </a:rPr>
              <a:t> y de la </a:t>
            </a:r>
            <a:r>
              <a:rPr lang="en-US" dirty="0" err="1">
                <a:effectLst>
                  <a:outerShdw blurRad="50800" dist="38100" dir="2700000" algn="tl" rotWithShape="0">
                    <a:prstClr val="black">
                      <a:alpha val="40000"/>
                    </a:prstClr>
                  </a:outerShdw>
                </a:effectLst>
              </a:rPr>
              <a:t>vocación</a:t>
            </a:r>
            <a:r>
              <a:rPr lang="en-US" dirty="0">
                <a:effectLst>
                  <a:outerShdw blurRad="50800" dist="38100" dir="2700000" algn="tl" rotWithShape="0">
                    <a:prstClr val="black">
                      <a:alpha val="40000"/>
                    </a:prstClr>
                  </a:outerShdw>
                </a:effectLst>
              </a:rPr>
              <a:t> del </a:t>
            </a:r>
            <a:r>
              <a:rPr lang="en-US" dirty="0" err="1">
                <a:effectLst>
                  <a:outerShdw blurRad="50800" dist="38100" dir="2700000" algn="tl" rotWithShape="0">
                    <a:prstClr val="black">
                      <a:alpha val="40000"/>
                    </a:prstClr>
                  </a:outerShdw>
                </a:effectLst>
              </a:rPr>
              <a:t>Salesiano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Cooperador</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cap="small" dirty="0" err="1">
                <a:solidFill>
                  <a:srgbClr val="EE7D00"/>
                </a:solidFill>
                <a:effectLst>
                  <a:outerShdw blurRad="50800" dist="38100" dir="2700000" algn="tl" rotWithShape="0">
                    <a:prstClr val="black">
                      <a:alpha val="40000"/>
                    </a:prstClr>
                  </a:outerShdw>
                </a:effectLst>
              </a:rPr>
              <a:t>profundización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conocimiento</a:t>
            </a:r>
            <a:r>
              <a:rPr lang="en-US" dirty="0">
                <a:effectLst>
                  <a:outerShdw blurRad="50800" dist="38100" dir="2700000" algn="tl" rotWithShape="0">
                    <a:prstClr val="black">
                      <a:alpha val="40000"/>
                    </a:prstClr>
                  </a:outerShdw>
                </a:effectLst>
              </a:rPr>
              <a:t> del PVA para </a:t>
            </a:r>
            <a:r>
              <a:rPr lang="en-US" dirty="0" err="1">
                <a:effectLst>
                  <a:outerShdw blurRad="50800" dist="38100" dir="2700000" algn="tl" rotWithShape="0">
                    <a:prstClr val="black">
                      <a:alpha val="40000"/>
                    </a:prstClr>
                  </a:outerShdw>
                </a:effectLst>
              </a:rPr>
              <a:t>suscitar</a:t>
            </a:r>
            <a:r>
              <a:rPr lang="en-US" dirty="0">
                <a:effectLst>
                  <a:outerShdw blurRad="50800" dist="38100" dir="2700000" algn="tl" rotWithShape="0">
                    <a:prstClr val="black">
                      <a:alpha val="40000"/>
                    </a:prstClr>
                  </a:outerShdw>
                </a:effectLst>
              </a:rPr>
              <a:t> una </a:t>
            </a:r>
            <a:r>
              <a:rPr lang="en-US" dirty="0" err="1">
                <a:effectLst>
                  <a:outerShdw blurRad="50800" dist="38100" dir="2700000" algn="tl" rotWithShape="0">
                    <a:prstClr val="black">
                      <a:alpha val="40000"/>
                    </a:prstClr>
                  </a:outerShdw>
                </a:effectLst>
              </a:rPr>
              <a:t>respuesta</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decisión</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cap="small" dirty="0" err="1">
                <a:solidFill>
                  <a:srgbClr val="EE7D00"/>
                </a:solidFill>
                <a:effectLst>
                  <a:outerShdw blurRad="50800" dist="38100" dir="2700000" algn="tl" rotWithShape="0">
                    <a:prstClr val="black">
                      <a:alpha val="40000"/>
                    </a:prstClr>
                  </a:outerShdw>
                </a:effectLst>
              </a:rPr>
              <a:t>decisión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momento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discernimiento</a:t>
            </a:r>
            <a:r>
              <a:rPr lang="en-US" dirty="0">
                <a:effectLst>
                  <a:outerShdw blurRad="50800" dist="38100" dir="2700000" algn="tl" rotWithShape="0">
                    <a:prstClr val="black">
                      <a:alpha val="40000"/>
                    </a:prstClr>
                  </a:outerShdw>
                </a:effectLst>
              </a:rPr>
              <a:t> y de </a:t>
            </a:r>
            <a:r>
              <a:rPr lang="en-US" dirty="0" err="1">
                <a:effectLst>
                  <a:outerShdw blurRad="50800" dist="38100" dir="2700000" algn="tl" rotWithShape="0">
                    <a:prstClr val="black">
                      <a:alpha val="40000"/>
                    </a:prstClr>
                  </a:outerShdw>
                </a:effectLst>
              </a:rPr>
              <a:t>síntesis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para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enriquecerse</a:t>
            </a:r>
            <a:r>
              <a:rPr lang="en-US" dirty="0">
                <a:effectLst>
                  <a:outerShdw blurRad="50800" dist="38100" dir="2700000" algn="tl" rotWithShape="0">
                    <a:prstClr val="black">
                      <a:alpha val="40000"/>
                    </a:prstClr>
                  </a:outerShdw>
                </a:effectLst>
              </a:rPr>
              <a:t> con </a:t>
            </a:r>
            <a:r>
              <a:rPr lang="en-US" dirty="0" err="1">
                <a:effectLst>
                  <a:outerShdw blurRad="50800" dist="38100" dir="2700000" algn="tl" rotWithShape="0">
                    <a:prstClr val="black">
                      <a:alpha val="40000"/>
                    </a:prstClr>
                  </a:outerShdw>
                </a:effectLst>
              </a:rPr>
              <a:t>experiencias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fuertes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para</a:t>
            </a:r>
            <a:endParaRPr lang="en-US" dirty="0">
              <a:effectLst>
                <a:outerShdw blurRad="50800" dist="38100" dir="2700000" algn="tl" rotWithShape="0">
                  <a:prstClr val="black">
                    <a:alpha val="40000"/>
                  </a:prstClr>
                </a:outerShdw>
              </a:effectLst>
            </a:endParaRPr>
          </a:p>
          <a:p>
            <a:pPr marL="0" indent="0">
              <a:spcBef>
                <a:spcPts val="0"/>
              </a:spcBef>
              <a:buClr>
                <a:srgbClr val="EE7D00"/>
              </a:buClr>
              <a:buNone/>
            </a:pP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ayudar</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aspirante</a:t>
            </a:r>
            <a:r>
              <a:rPr lang="en-US" dirty="0">
                <a:effectLst>
                  <a:outerShdw blurRad="50800" dist="38100" dir="2700000" algn="tl" rotWithShape="0">
                    <a:prstClr val="black">
                      <a:alpha val="40000"/>
                    </a:prstClr>
                  </a:outerShdw>
                </a:effectLst>
              </a:rPr>
              <a:t> a </a:t>
            </a:r>
            <a:r>
              <a:rPr lang="en-US" dirty="0" err="1">
                <a:effectLst>
                  <a:outerShdw blurRad="50800" dist="38100" dir="2700000" algn="tl" rotWithShape="0">
                    <a:prstClr val="black">
                      <a:alpha val="40000"/>
                    </a:prstClr>
                  </a:outerShdw>
                </a:effectLst>
              </a:rPr>
              <a:t>entender</a:t>
            </a:r>
            <a:endParaRPr lang="en-US" dirty="0">
              <a:effectLst>
                <a:outerShdw blurRad="50800" dist="38100" dir="2700000" algn="tl" rotWithShape="0">
                  <a:prstClr val="black">
                    <a:alpha val="40000"/>
                  </a:prstClr>
                </a:outerShdw>
              </a:effectLst>
            </a:endParaRPr>
          </a:p>
          <a:p>
            <a:pPr marL="0" indent="0">
              <a:spcBef>
                <a:spcPts val="0"/>
              </a:spcBef>
              <a:buClr>
                <a:srgbClr val="EE7D00"/>
              </a:buClr>
              <a:buNone/>
            </a:pP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su</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propio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camino</a:t>
            </a:r>
            <a:r>
              <a:rPr lang="en-US" dirty="0">
                <a:effectLst>
                  <a:outerShdw blurRad="50800" dist="38100" dir="2700000" algn="tl" rotWithShape="0">
                    <a:prstClr val="black">
                      <a:alpha val="40000"/>
                    </a:prstClr>
                  </a:outerShdw>
                </a:effectLst>
              </a:rPr>
              <a:t>.</a:t>
            </a:r>
          </a:p>
          <a:p>
            <a:pPr>
              <a:spcBef>
                <a:spcPts val="0"/>
              </a:spcBef>
              <a:buClr>
                <a:srgbClr val="EE7D00"/>
              </a:buClr>
            </a:pPr>
            <a:endParaRPr lang="en-US" dirty="0">
              <a:effectLst>
                <a:outerShdw blurRad="50800" dist="38100" dir="2700000" algn="tl" rotWithShape="0">
                  <a:prstClr val="black">
                    <a:alpha val="40000"/>
                  </a:prstClr>
                </a:outerShdw>
              </a:effectLst>
            </a:endParaRP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41533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500"/>
                                        <p:tgtEl>
                                          <p:spTgt spid="9">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1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500"/>
                                        <p:tgtEl>
                                          <p:spTgt spid="9">
                                            <p:txEl>
                                              <p:pRg st="1" end="1"/>
                                            </p:txEl>
                                          </p:spTgt>
                                        </p:tgtEl>
                                      </p:cBhvr>
                                    </p:animEffect>
                                  </p:childTnLst>
                                </p:cTn>
                              </p:par>
                            </p:childTnLst>
                          </p:cTn>
                        </p:par>
                        <p:par>
                          <p:cTn id="16" fill="hold">
                            <p:stCondLst>
                              <p:cond delay="7500"/>
                            </p:stCondLst>
                            <p:childTnLst>
                              <p:par>
                                <p:cTn id="17" presetID="10" presetClass="entr" presetSubtype="0" fill="hold" grpId="0" nodeType="afterEffect">
                                  <p:stCondLst>
                                    <p:cond delay="1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500"/>
                                        <p:tgtEl>
                                          <p:spTgt spid="9">
                                            <p:txEl>
                                              <p:pRg st="2" end="2"/>
                                            </p:txEl>
                                          </p:spTgt>
                                        </p:tgtEl>
                                      </p:cBhvr>
                                    </p:animEffect>
                                  </p:childTnLst>
                                </p:cTn>
                              </p:par>
                            </p:childTnLst>
                          </p:cTn>
                        </p:par>
                        <p:par>
                          <p:cTn id="20" fill="hold">
                            <p:stCondLst>
                              <p:cond delay="10500"/>
                            </p:stCondLst>
                            <p:childTnLst>
                              <p:par>
                                <p:cTn id="21" presetID="10" presetClass="entr" presetSubtype="0" fill="hold" grpId="0" nodeType="afterEffect">
                                  <p:stCondLst>
                                    <p:cond delay="1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500"/>
                                        <p:tgtEl>
                                          <p:spTgt spid="9">
                                            <p:txEl>
                                              <p:pRg st="3" end="3"/>
                                            </p:txEl>
                                          </p:spTgt>
                                        </p:tgtEl>
                                      </p:cBhvr>
                                    </p:animEffect>
                                  </p:childTnLst>
                                </p:cTn>
                              </p:par>
                            </p:childTnLst>
                          </p:cTn>
                        </p:par>
                        <p:par>
                          <p:cTn id="24" fill="hold">
                            <p:stCondLst>
                              <p:cond delay="13500"/>
                            </p:stCondLst>
                            <p:childTnLst>
                              <p:par>
                                <p:cTn id="25" presetID="10" presetClass="entr" presetSubtype="0" fill="hold" grpId="0" nodeType="afterEffect">
                                  <p:stCondLst>
                                    <p:cond delay="1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500"/>
                                        <p:tgtEl>
                                          <p:spTgt spid="9">
                                            <p:txEl>
                                              <p:pRg st="4" end="4"/>
                                            </p:txEl>
                                          </p:spTgt>
                                        </p:tgtEl>
                                      </p:cBhvr>
                                    </p:animEffect>
                                  </p:childTnLst>
                                </p:cTn>
                              </p:par>
                            </p:childTnLst>
                          </p:cTn>
                        </p:par>
                        <p:par>
                          <p:cTn id="28" fill="hold">
                            <p:stCondLst>
                              <p:cond delay="16500"/>
                            </p:stCondLst>
                            <p:childTnLst>
                              <p:par>
                                <p:cTn id="29" presetID="10" presetClass="entr" presetSubtype="0" fill="hold" grpId="0" nodeType="afterEffect">
                                  <p:stCondLst>
                                    <p:cond delay="1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500"/>
                                        <p:tgtEl>
                                          <p:spTgt spid="9">
                                            <p:txEl>
                                              <p:pRg st="5" end="5"/>
                                            </p:txEl>
                                          </p:spTgt>
                                        </p:tgtEl>
                                      </p:cBhvr>
                                    </p:animEffect>
                                  </p:childTnLst>
                                </p:cTn>
                              </p:par>
                            </p:childTnLst>
                          </p:cTn>
                        </p:par>
                        <p:par>
                          <p:cTn id="32" fill="hold">
                            <p:stCondLst>
                              <p:cond delay="19500"/>
                            </p:stCondLst>
                            <p:childTnLst>
                              <p:par>
                                <p:cTn id="33" presetID="14" presetClass="entr" presetSubtype="10" fill="hold" nodeType="after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187624" y="374900"/>
            <a:ext cx="7920880" cy="868839"/>
          </a:xfrm>
        </p:spPr>
        <p:txBody>
          <a:bodyPr>
            <a:normAutofit/>
          </a:bodyPr>
          <a:lstStyle/>
          <a:p>
            <a:pPr algn="l"/>
            <a:r>
              <a:rPr lang="en-US" dirty="0" err="1">
                <a:effectLst>
                  <a:outerShdw blurRad="50800" dist="38100" dir="2700000" algn="tl" rotWithShape="0">
                    <a:prstClr val="black">
                      <a:alpha val="40000"/>
                    </a:prstClr>
                  </a:outerShdw>
                </a:effectLst>
              </a:rPr>
              <a:t>Criterios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para</a:t>
            </a:r>
            <a:r>
              <a:rPr lang="en-US" dirty="0">
                <a:effectLst>
                  <a:outerShdw blurRad="50800" dist="38100" dir="2700000" algn="tl" rotWithShape="0">
                    <a:prstClr val="black">
                      <a:alpha val="40000"/>
                    </a:prstClr>
                  </a:outerShdw>
                </a:effectLst>
              </a:rPr>
              <a:t> el </a:t>
            </a:r>
            <a:r>
              <a:rPr lang="en-US" dirty="0" err="1">
                <a:effectLst>
                  <a:outerShdw blurRad="50800" dist="38100" dir="2700000" algn="tl" rotWithShape="0">
                    <a:prstClr val="black">
                      <a:alpha val="40000"/>
                    </a:prstClr>
                  </a:outerShdw>
                </a:effectLst>
              </a:rPr>
              <a:t>ingreso</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Asociación</a:t>
            </a:r>
            <a:endParaRPr lang="en-US" dirty="0">
              <a:effectLst>
                <a:outerShdw blurRad="50800" dist="38100" dir="2700000" algn="tl" rotWithShape="0">
                  <a:prstClr val="black">
                    <a:alpha val="40000"/>
                  </a:prstClr>
                </a:outerShdw>
              </a:effectLst>
            </a:endParaRPr>
          </a:p>
        </p:txBody>
      </p:sp>
      <p:sp>
        <p:nvSpPr>
          <p:cNvPr id="12"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a:solidFill>
                  <a:srgbClr val="FFFFFF"/>
                </a:solidFill>
              </a:rPr>
              <a:t>Form</a:t>
            </a:r>
            <a:r>
              <a:rPr lang="en-US" sz="2800">
                <a:solidFill>
                  <a:srgbClr val="FF9E1D"/>
                </a:solidFill>
              </a:rPr>
              <a:t>azione </a:t>
            </a:r>
            <a:r>
              <a:rPr lang="en-US" sz="2800">
                <a:solidFill>
                  <a:srgbClr val="FFFFFF"/>
                </a:solidFill>
              </a:rPr>
              <a:t>iniziale</a:t>
            </a: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17</a:t>
            </a:fld>
            <a:endParaRPr lang="en-US">
              <a:solidFill>
                <a:prstClr val="black">
                  <a:tint val="75000"/>
                </a:prstClr>
              </a:solidFill>
            </a:endParaRPr>
          </a:p>
        </p:txBody>
      </p:sp>
      <p:sp>
        <p:nvSpPr>
          <p:cNvPr id="9" name="Content Placeholder 4"/>
          <p:cNvSpPr>
            <a:spLocks noGrp="1"/>
          </p:cNvSpPr>
          <p:nvPr>
            <p:ph idx="1"/>
          </p:nvPr>
        </p:nvSpPr>
        <p:spPr>
          <a:xfrm>
            <a:off x="1367644" y="1138425"/>
            <a:ext cx="7668852" cy="5344677"/>
          </a:xfrm>
        </p:spPr>
        <p:txBody>
          <a:bodyPr>
            <a:normAutofit/>
          </a:bodyPr>
          <a:lstStyle/>
          <a:p>
            <a:pPr marL="0" indent="0">
              <a:buNone/>
            </a:pPr>
            <a:r>
              <a:rPr lang="en-US" dirty="0" err="1">
                <a:effectLst>
                  <a:outerShdw blurRad="50800" dist="38100" dir="2700000" algn="tl" rotWithShape="0">
                    <a:prstClr val="black">
                      <a:alpha val="40000"/>
                    </a:prstClr>
                  </a:outerShdw>
                </a:effectLst>
              </a:rPr>
              <a:t>Corresponde</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aspirante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comprometerse</a:t>
            </a:r>
            <a:r>
              <a:rPr lang="en-US" dirty="0">
                <a:effectLst>
                  <a:outerShdw blurRad="50800" dist="38100" dir="2700000" algn="tl" rotWithShape="0">
                    <a:prstClr val="black">
                      <a:alpha val="40000"/>
                    </a:prstClr>
                  </a:outerShdw>
                </a:effectLst>
              </a:rPr>
              <a:t> a…</a:t>
            </a:r>
          </a:p>
          <a:p>
            <a:pPr>
              <a:spcBef>
                <a:spcPts val="0"/>
              </a:spcBef>
              <a:buClr>
                <a:srgbClr val="EE7D00"/>
              </a:buClr>
            </a:pPr>
            <a:r>
              <a:rPr lang="en-US" dirty="0" err="1">
                <a:effectLst>
                  <a:outerShdw blurRad="50800" dist="38100" dir="2700000" algn="tl" rotWithShape="0">
                    <a:prstClr val="black">
                      <a:alpha val="40000"/>
                    </a:prstClr>
                  </a:outerShdw>
                </a:effectLst>
              </a:rPr>
              <a:t>Crecer</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pertenencia</a:t>
            </a:r>
            <a:r>
              <a:rPr lang="en-US" dirty="0">
                <a:effectLst>
                  <a:outerShdw blurRad="50800" dist="38100" dir="2700000" algn="tl" rotWithShape="0">
                    <a:prstClr val="black">
                      <a:alpha val="40000"/>
                    </a:prstClr>
                  </a:outerShdw>
                </a:effectLst>
              </a:rPr>
              <a:t> a la </a:t>
            </a:r>
            <a:r>
              <a:rPr lang="en-US" dirty="0" err="1">
                <a:effectLst>
                  <a:outerShdw blurRad="50800" dist="38100" dir="2700000" algn="tl" rotWithShape="0">
                    <a:prstClr val="black">
                      <a:alpha val="40000"/>
                    </a:prstClr>
                  </a:outerShdw>
                </a:effectLst>
              </a:rPr>
              <a:t>Asociación</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Participar</a:t>
            </a:r>
            <a:r>
              <a:rPr lang="en-US" dirty="0">
                <a:effectLst>
                  <a:outerShdw blurRad="50800" dist="38100" dir="2700000" algn="tl" rotWithShape="0">
                    <a:prstClr val="black">
                      <a:alpha val="40000"/>
                    </a:prstClr>
                  </a:outerShdw>
                </a:effectLst>
              </a:rPr>
              <a:t> en </a:t>
            </a:r>
            <a:r>
              <a:rPr lang="en-US" dirty="0" err="1">
                <a:effectLst>
                  <a:outerShdw blurRad="50800" dist="38100" dir="2700000" algn="tl" rotWithShape="0">
                    <a:prstClr val="black">
                      <a:alpha val="40000"/>
                    </a:prstClr>
                  </a:outerShdw>
                </a:effectLst>
              </a:rPr>
              <a:t>las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propuestas</a:t>
            </a:r>
            <a:r>
              <a:rPr lang="en-US" dirty="0">
                <a:effectLst>
                  <a:outerShdw blurRad="50800" dist="38100" dir="2700000" algn="tl" rotWithShape="0">
                    <a:prstClr val="black">
                      <a:alpha val="40000"/>
                    </a:prstClr>
                  </a:outerShdw>
                </a:effectLst>
              </a:rPr>
              <a:t> local y provincial;</a:t>
            </a:r>
          </a:p>
          <a:p>
            <a:pPr>
              <a:spcBef>
                <a:spcPts val="0"/>
              </a:spcBef>
              <a:buClr>
                <a:srgbClr val="EE7D00"/>
              </a:buClr>
            </a:pPr>
            <a:r>
              <a:rPr lang="en-US" dirty="0" err="1">
                <a:effectLst>
                  <a:outerShdw blurRad="50800" dist="38100" dir="2700000" algn="tl" rotWithShape="0">
                    <a:prstClr val="black">
                      <a:alpha val="40000"/>
                    </a:prstClr>
                  </a:outerShdw>
                </a:effectLst>
              </a:rPr>
              <a:t>Vivir</a:t>
            </a:r>
            <a:r>
              <a:rPr lang="en-US" dirty="0">
                <a:effectLst>
                  <a:outerShdw blurRad="50800" dist="38100" dir="2700000" algn="tl" rotWithShape="0">
                    <a:prstClr val="black">
                      <a:alpha val="40000"/>
                    </a:prstClr>
                  </a:outerShdw>
                </a:effectLst>
              </a:rPr>
              <a:t> un </a:t>
            </a:r>
            <a:r>
              <a:rPr lang="en-US" dirty="0" err="1">
                <a:effectLst>
                  <a:outerShdw blurRad="50800" dist="38100" dir="2700000" algn="tl" rotWithShape="0">
                    <a:prstClr val="black">
                      <a:alpha val="40000"/>
                    </a:prstClr>
                  </a:outerShdw>
                </a:effectLst>
              </a:rPr>
              <a:t>permanente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crecimiento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Madurar</a:t>
            </a:r>
            <a:r>
              <a:rPr lang="en-US" dirty="0">
                <a:effectLst>
                  <a:outerShdw blurRad="50800" dist="38100" dir="2700000" algn="tl" rotWithShape="0">
                    <a:prstClr val="black">
                      <a:alpha val="40000"/>
                    </a:prstClr>
                  </a:outerShdw>
                </a:effectLst>
              </a:rPr>
              <a:t> en la </a:t>
            </a:r>
            <a:r>
              <a:rPr lang="en-US" dirty="0" err="1">
                <a:effectLst>
                  <a:outerShdw blurRad="50800" dist="38100" dir="2700000" algn="tl" rotWithShape="0">
                    <a:prstClr val="black">
                      <a:alpha val="40000"/>
                    </a:prstClr>
                  </a:outerShdw>
                </a:effectLst>
              </a:rPr>
              <a:t>fé</a:t>
            </a:r>
            <a:r>
              <a:rPr lang="en-US" dirty="0">
                <a:effectLst>
                  <a:outerShdw blurRad="50800" dist="38100" dir="2700000" algn="tl" rotWithShape="0">
                    <a:prstClr val="black">
                      <a:alpha val="40000"/>
                    </a:prstClr>
                  </a:outerShdw>
                </a:effectLst>
              </a:rPr>
              <a:t> y el </a:t>
            </a:r>
            <a:r>
              <a:rPr lang="en-US" dirty="0" err="1">
                <a:effectLst>
                  <a:outerShdw blurRad="50800" dist="38100" dir="2700000" algn="tl" rotWithShape="0">
                    <a:prstClr val="black">
                      <a:alpha val="40000"/>
                    </a:prstClr>
                  </a:outerShdw>
                </a:effectLst>
              </a:rPr>
              <a:t>compromiso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Descubrir</a:t>
            </a:r>
            <a:r>
              <a:rPr lang="en-US" dirty="0">
                <a:effectLst>
                  <a:outerShdw blurRad="50800" dist="38100" dir="2700000" algn="tl" rotWithShape="0">
                    <a:prstClr val="black">
                      <a:alpha val="40000"/>
                    </a:prstClr>
                  </a:outerShdw>
                </a:effectLst>
              </a:rPr>
              <a:t> la </a:t>
            </a:r>
            <a:r>
              <a:rPr lang="en-US" dirty="0" err="1">
                <a:effectLst>
                  <a:outerShdw blurRad="50800" dist="38100" dir="2700000" algn="tl" rotWithShape="0">
                    <a:prstClr val="black">
                      <a:alpha val="40000"/>
                    </a:prstClr>
                  </a:outerShdw>
                </a:effectLst>
              </a:rPr>
              <a:t>propia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tarea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encomendada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por</a:t>
            </a:r>
            <a:r>
              <a:rPr lang="en-US" dirty="0">
                <a:effectLst>
                  <a:outerShdw blurRad="50800" dist="38100" dir="2700000" algn="tl" rotWithShape="0">
                    <a:prstClr val="black">
                      <a:alpha val="40000"/>
                    </a:prstClr>
                  </a:outerShdw>
                </a:effectLst>
              </a:rPr>
              <a:t> Dios.</a:t>
            </a:r>
          </a:p>
          <a:p>
            <a:pPr>
              <a:spcBef>
                <a:spcPts val="0"/>
              </a:spcBef>
              <a:buClr>
                <a:srgbClr val="EE7D00"/>
              </a:buClr>
            </a:pPr>
            <a:endParaRPr lang="en-US" dirty="0">
              <a:effectLst>
                <a:outerShdw blurRad="50800" dist="38100" dir="2700000" algn="tl" rotWithShape="0">
                  <a:prstClr val="black">
                    <a:alpha val="40000"/>
                  </a:prstClr>
                </a:outerShdw>
              </a:effectLst>
            </a:endParaRPr>
          </a:p>
          <a:p>
            <a:pPr marL="0" indent="0">
              <a:spcBef>
                <a:spcPts val="2400"/>
              </a:spcBef>
              <a:buNone/>
            </a:pPr>
            <a:r>
              <a:rPr lang="en-US" dirty="0" err="1">
                <a:effectLst>
                  <a:outerShdw blurRad="50800" dist="38100" dir="2700000" algn="tl" rotWithShape="0">
                    <a:prstClr val="black">
                      <a:alpha val="40000"/>
                    </a:prstClr>
                  </a:outerShdw>
                </a:effectLst>
              </a:rPr>
              <a:t>Depende</a:t>
            </a:r>
            <a:r>
              <a:rPr lang="en-US" dirty="0">
                <a:effectLst>
                  <a:outerShdw blurRad="50800" dist="38100" dir="2700000" algn="tl" rotWithShape="0">
                    <a:prstClr val="black">
                      <a:alpha val="40000"/>
                    </a:prstClr>
                  </a:outerShdw>
                </a:effectLst>
              </a:rPr>
              <a:t> de los </a:t>
            </a:r>
            <a:r>
              <a:rPr lang="en-US" dirty="0" err="1">
                <a:effectLst>
                  <a:outerShdw blurRad="50800" dist="38100" dir="2700000" algn="tl" rotWithShape="0">
                    <a:prstClr val="black">
                      <a:alpha val="40000"/>
                    </a:prstClr>
                  </a:outerShdw>
                </a:effectLst>
              </a:rPr>
              <a:t>responsables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valorar</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a:effectLst>
                  <a:outerShdw blurRad="50800" dist="38100" dir="2700000" algn="tl" rotWithShape="0">
                    <a:prstClr val="black">
                      <a:alpha val="40000"/>
                    </a:prstClr>
                  </a:outerShdw>
                </a:effectLst>
              </a:rPr>
              <a:t>Los </a:t>
            </a:r>
            <a:r>
              <a:rPr lang="en-US" dirty="0" err="1">
                <a:effectLst>
                  <a:outerShdw blurRad="50800" dist="38100" dir="2700000" algn="tl" rotWithShape="0">
                    <a:prstClr val="black">
                      <a:alpha val="40000"/>
                    </a:prstClr>
                  </a:outerShdw>
                </a:effectLst>
              </a:rPr>
              <a:t>signos</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verdadera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vocación</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presencia</a:t>
            </a:r>
            <a:r>
              <a:rPr lang="en-US" dirty="0">
                <a:effectLst>
                  <a:outerShdw blurRad="50800" dist="38100" dir="2700000" algn="tl" rotWithShape="0">
                    <a:prstClr val="black">
                      <a:alpha val="40000"/>
                    </a:prstClr>
                  </a:outerShdw>
                </a:effectLst>
              </a:rPr>
              <a:t> de los </a:t>
            </a:r>
            <a:r>
              <a:rPr lang="en-US" dirty="0" err="1">
                <a:effectLst>
                  <a:outerShdw blurRad="50800" dist="38100" dir="2700000" algn="tl" rotWithShape="0">
                    <a:prstClr val="black">
                      <a:alpha val="40000"/>
                    </a:prstClr>
                  </a:outerShdw>
                </a:effectLst>
              </a:rPr>
              <a:t>elementos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salesianos</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disponibilidad</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vivir</a:t>
            </a:r>
            <a:r>
              <a:rPr lang="en-US" dirty="0">
                <a:effectLst>
                  <a:outerShdw blurRad="50800" dist="38100" dir="2700000" algn="tl" rotWithShape="0">
                    <a:prstClr val="black">
                      <a:alpha val="40000"/>
                    </a:prstClr>
                  </a:outerShdw>
                </a:effectLst>
              </a:rPr>
              <a:t> el don de </a:t>
            </a:r>
            <a:r>
              <a:rPr lang="en-US" dirty="0" err="1">
                <a:effectLst>
                  <a:outerShdw blurRad="50800" dist="38100" dir="2700000" algn="tl" rotWithShape="0">
                    <a:prstClr val="black">
                      <a:alpha val="40000"/>
                    </a:prstClr>
                  </a:outerShdw>
                </a:effectLst>
              </a:rPr>
              <a:t>sí</a:t>
            </a:r>
            <a:r>
              <a:rPr lang="en-US" dirty="0">
                <a:effectLst>
                  <a:outerShdw blurRad="50800" dist="38100" dir="2700000" algn="tl" rotWithShape="0">
                    <a:prstClr val="black">
                      <a:alpha val="40000"/>
                    </a:prstClr>
                  </a:outerShdw>
                </a:effectLst>
              </a:rPr>
              <a:t>.</a:t>
            </a:r>
          </a:p>
        </p:txBody>
      </p:sp>
      <p:pic>
        <p:nvPicPr>
          <p:cNvPr id="4" name="Immagin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788" t="32412" r="1075" b="46819"/>
          <a:stretch/>
        </p:blipFill>
        <p:spPr>
          <a:xfrm>
            <a:off x="2771800" y="3737082"/>
            <a:ext cx="5760640" cy="880050"/>
          </a:xfrm>
          <a:prstGeom prst="rect">
            <a:avLst/>
          </a:prstGeom>
        </p:spPr>
      </p:pic>
    </p:spTree>
    <p:extLst>
      <p:ext uri="{BB962C8B-B14F-4D97-AF65-F5344CB8AC3E}">
        <p14:creationId xmlns:p14="http://schemas.microsoft.com/office/powerpoint/2010/main" val="2949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500"/>
                                        <p:tgtEl>
                                          <p:spTgt spid="9">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500"/>
                                        <p:tgtEl>
                                          <p:spTgt spid="9">
                                            <p:txEl>
                                              <p:pRg st="1" end="1"/>
                                            </p:txEl>
                                          </p:spTgt>
                                        </p:tgtEl>
                                      </p:cBhvr>
                                    </p:animEffect>
                                  </p:childTnLst>
                                </p:cTn>
                              </p:par>
                            </p:childTnLst>
                          </p:cTn>
                        </p:par>
                        <p:par>
                          <p:cTn id="16" fill="hold">
                            <p:stCondLst>
                              <p:cond delay="5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500"/>
                                        <p:tgtEl>
                                          <p:spTgt spid="9">
                                            <p:txEl>
                                              <p:pRg st="2" end="2"/>
                                            </p:txEl>
                                          </p:spTgt>
                                        </p:tgtEl>
                                      </p:cBhvr>
                                    </p:animEffect>
                                  </p:childTnLst>
                                </p:cTn>
                              </p:par>
                            </p:childTnLst>
                          </p:cTn>
                        </p:par>
                        <p:par>
                          <p:cTn id="20" fill="hold">
                            <p:stCondLst>
                              <p:cond delay="75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500"/>
                                        <p:tgtEl>
                                          <p:spTgt spid="9">
                                            <p:txEl>
                                              <p:pRg st="3" end="3"/>
                                            </p:txEl>
                                          </p:spTgt>
                                        </p:tgtEl>
                                      </p:cBhvr>
                                    </p:animEffect>
                                  </p:childTnLst>
                                </p:cTn>
                              </p:par>
                            </p:childTnLst>
                          </p:cTn>
                        </p:par>
                        <p:par>
                          <p:cTn id="24" fill="hold">
                            <p:stCondLst>
                              <p:cond delay="9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500"/>
                                        <p:tgtEl>
                                          <p:spTgt spid="9">
                                            <p:txEl>
                                              <p:pRg st="4" end="4"/>
                                            </p:txEl>
                                          </p:spTgt>
                                        </p:tgtEl>
                                      </p:cBhvr>
                                    </p:animEffect>
                                  </p:childTnLst>
                                </p:cTn>
                              </p:par>
                            </p:childTnLst>
                          </p:cTn>
                        </p:par>
                        <p:par>
                          <p:cTn id="28" fill="hold">
                            <p:stCondLst>
                              <p:cond delay="115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500"/>
                                        <p:tgtEl>
                                          <p:spTgt spid="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Effect transition="in" filter="fade">
                                      <p:cBhvr>
                                        <p:cTn id="38" dur="1000"/>
                                        <p:tgtEl>
                                          <p:spTgt spid="4"/>
                                        </p:tgtEl>
                                      </p:cBhvr>
                                    </p:animEffect>
                                  </p:childTnLst>
                                </p:cTn>
                              </p:par>
                            </p:childTnLst>
                          </p:cTn>
                        </p:par>
                        <p:par>
                          <p:cTn id="39" fill="hold">
                            <p:stCondLst>
                              <p:cond delay="1000"/>
                            </p:stCondLst>
                            <p:childTnLst>
                              <p:par>
                                <p:cTn id="40" presetID="10" presetClass="entr" presetSubtype="0" fill="hold" grpId="0" nodeType="afterEffect">
                                  <p:stCondLst>
                                    <p:cond delay="50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500"/>
                                        <p:tgtEl>
                                          <p:spTgt spid="9">
                                            <p:txEl>
                                              <p:pRg st="7" end="7"/>
                                            </p:txEl>
                                          </p:spTgt>
                                        </p:tgtEl>
                                      </p:cBhvr>
                                    </p:animEffect>
                                  </p:childTnLst>
                                </p:cTn>
                              </p:par>
                            </p:childTnLst>
                          </p:cTn>
                        </p:par>
                        <p:par>
                          <p:cTn id="43" fill="hold">
                            <p:stCondLst>
                              <p:cond delay="3000"/>
                            </p:stCondLst>
                            <p:childTnLst>
                              <p:par>
                                <p:cTn id="44" presetID="10" presetClass="entr" presetSubtype="0" fill="hold" grpId="0" nodeType="afterEffect">
                                  <p:stCondLst>
                                    <p:cond delay="50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1500"/>
                                        <p:tgtEl>
                                          <p:spTgt spid="9">
                                            <p:txEl>
                                              <p:pRg st="8" end="8"/>
                                            </p:txEl>
                                          </p:spTgt>
                                        </p:tgtEl>
                                      </p:cBhvr>
                                    </p:animEffect>
                                  </p:childTnLst>
                                </p:cTn>
                              </p:par>
                            </p:childTnLst>
                          </p:cTn>
                        </p:par>
                        <p:par>
                          <p:cTn id="47" fill="hold">
                            <p:stCondLst>
                              <p:cond delay="5000"/>
                            </p:stCondLst>
                            <p:childTnLst>
                              <p:par>
                                <p:cTn id="48" presetID="10" presetClass="entr" presetSubtype="0" fill="hold" grpId="0" nodeType="afterEffect">
                                  <p:stCondLst>
                                    <p:cond delay="500"/>
                                  </p:stCondLst>
                                  <p:childTnLst>
                                    <p:set>
                                      <p:cBhvr>
                                        <p:cTn id="49" dur="1" fill="hold">
                                          <p:stCondLst>
                                            <p:cond delay="0"/>
                                          </p:stCondLst>
                                        </p:cTn>
                                        <p:tgtEl>
                                          <p:spTgt spid="9">
                                            <p:txEl>
                                              <p:pRg st="9" end="9"/>
                                            </p:txEl>
                                          </p:spTgt>
                                        </p:tgtEl>
                                        <p:attrNameLst>
                                          <p:attrName>style.visibility</p:attrName>
                                        </p:attrNameLst>
                                      </p:cBhvr>
                                      <p:to>
                                        <p:strVal val="visible"/>
                                      </p:to>
                                    </p:set>
                                    <p:animEffect transition="in" filter="fade">
                                      <p:cBhvr>
                                        <p:cTn id="50" dur="1500"/>
                                        <p:tgtEl>
                                          <p:spTgt spid="9">
                                            <p:txEl>
                                              <p:pRg st="9" end="9"/>
                                            </p:txEl>
                                          </p:spTgt>
                                        </p:tgtEl>
                                      </p:cBhvr>
                                    </p:animEffect>
                                  </p:childTnLst>
                                </p:cTn>
                              </p:par>
                            </p:childTnLst>
                          </p:cTn>
                        </p:par>
                        <p:par>
                          <p:cTn id="51" fill="hold">
                            <p:stCondLst>
                              <p:cond delay="7000"/>
                            </p:stCondLst>
                            <p:childTnLst>
                              <p:par>
                                <p:cTn id="52" presetID="10" presetClass="entr" presetSubtype="0" fill="hold" grpId="0" nodeType="afterEffect">
                                  <p:stCondLst>
                                    <p:cond delay="500"/>
                                  </p:stCondLst>
                                  <p:childTnLst>
                                    <p:set>
                                      <p:cBhvr>
                                        <p:cTn id="53" dur="1" fill="hold">
                                          <p:stCondLst>
                                            <p:cond delay="0"/>
                                          </p:stCondLst>
                                        </p:cTn>
                                        <p:tgtEl>
                                          <p:spTgt spid="9">
                                            <p:txEl>
                                              <p:pRg st="10" end="10"/>
                                            </p:txEl>
                                          </p:spTgt>
                                        </p:tgtEl>
                                        <p:attrNameLst>
                                          <p:attrName>style.visibility</p:attrName>
                                        </p:attrNameLst>
                                      </p:cBhvr>
                                      <p:to>
                                        <p:strVal val="visible"/>
                                      </p:to>
                                    </p:set>
                                    <p:animEffect transition="in" filter="fade">
                                      <p:cBhvr>
                                        <p:cTn id="54" dur="1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Objetivo</a:t>
            </a:r>
            <a:endParaRPr lang="en-US" dirty="0"/>
          </a:p>
        </p:txBody>
      </p:sp>
      <p:sp>
        <p:nvSpPr>
          <p:cNvPr id="3" name="Content Placeholder 2"/>
          <p:cNvSpPr>
            <a:spLocks noGrp="1"/>
          </p:cNvSpPr>
          <p:nvPr>
            <p:ph idx="1"/>
          </p:nvPr>
        </p:nvSpPr>
        <p:spPr>
          <a:xfrm>
            <a:off x="448965" y="2366305"/>
            <a:ext cx="8229600" cy="4123035"/>
          </a:xfrm>
        </p:spPr>
        <p:txBody>
          <a:bodyPr>
            <a:normAutofit/>
          </a:bodyPr>
          <a:lstStyle/>
          <a:p>
            <a:pPr>
              <a:spcAft>
                <a:spcPts val="600"/>
              </a:spcAft>
              <a:buClr>
                <a:srgbClr val="EE7D00"/>
              </a:buClr>
            </a:pPr>
            <a:r>
              <a:rPr lang="es-ES" dirty="0" smtClean="0"/>
              <a:t>Proporcionar </a:t>
            </a:r>
            <a:r>
              <a:rPr lang="es-ES" dirty="0"/>
              <a:t>aportes a los formadores para el desarrollo de directrices para las provincias</a:t>
            </a:r>
            <a:r>
              <a:rPr lang="es-ES" dirty="0" smtClean="0"/>
              <a:t>.</a:t>
            </a:r>
          </a:p>
          <a:p>
            <a:pPr>
              <a:spcAft>
                <a:spcPts val="600"/>
              </a:spcAft>
              <a:buClr>
                <a:srgbClr val="EE7D00"/>
              </a:buClr>
            </a:pPr>
            <a:r>
              <a:rPr lang="es-ES" dirty="0"/>
              <a:t>Estimular a los Consejos Provinciales a organizarse, estableciendo reglas, objetivos, métodos para la formación inicial y permanente</a:t>
            </a:r>
            <a:r>
              <a:rPr lang="es-ES" dirty="0" smtClean="0"/>
              <a:t>.</a:t>
            </a:r>
            <a:endParaRPr lang="it-IT" dirty="0"/>
          </a:p>
          <a:p>
            <a:pPr>
              <a:spcAft>
                <a:spcPts val="600"/>
              </a:spcAft>
              <a:buClr>
                <a:srgbClr val="EE7D00"/>
              </a:buClr>
            </a:pPr>
            <a:r>
              <a:rPr lang="it-IT" dirty="0"/>
              <a:t>Motivar a los Salesianos Cooperadores a una formación continua, seria y constante</a:t>
            </a:r>
            <a:endParaRPr lang="it-IT" dirty="0">
              <a:solidFill>
                <a:schemeClr val="bg1"/>
              </a:solidFill>
            </a:endParaRPr>
          </a:p>
          <a:p>
            <a:endParaRPr lang="en-US" dirty="0"/>
          </a:p>
          <a:p>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 y="2060848"/>
            <a:ext cx="9144000" cy="2719767"/>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086" y="1306452"/>
            <a:ext cx="2515158" cy="718392"/>
          </a:xfrm>
          <a:prstGeom prst="rect">
            <a:avLst/>
          </a:prstGeom>
          <a:effectLst>
            <a:softEdge rad="63500"/>
          </a:effectLst>
        </p:spPr>
      </p:pic>
      <p:sp>
        <p:nvSpPr>
          <p:cNvPr id="9" name="Rettangolo 8"/>
          <p:cNvSpPr/>
          <p:nvPr/>
        </p:nvSpPr>
        <p:spPr>
          <a:xfrm>
            <a:off x="8539788" y="660597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6553200" y="6376243"/>
            <a:ext cx="2133600" cy="365125"/>
          </a:xfrm>
        </p:spPr>
        <p:txBody>
          <a:bodyPr/>
          <a:lstStyle/>
          <a:p>
            <a:fld id="{8AEB7B32-6C30-492F-B5DA-2A03F6932C86}" type="slidenum">
              <a:rPr lang="en-US" smtClean="0"/>
              <a:t>2</a:t>
            </a:fld>
            <a:endParaRPr lang="en-US"/>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53"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Effect transition="in" filter="fade">
                                      <p:cBhvr>
                                        <p:cTn id="13" dur="1500"/>
                                        <p:tgtEl>
                                          <p:spTgt spid="6"/>
                                        </p:tgtEl>
                                      </p:cBhvr>
                                    </p:animEffect>
                                  </p:childTnLst>
                                </p:cTn>
                              </p:par>
                            </p:childTnLst>
                          </p:cTn>
                        </p:par>
                        <p:par>
                          <p:cTn id="14" fill="hold">
                            <p:stCondLst>
                              <p:cond delay="3500"/>
                            </p:stCondLst>
                            <p:childTnLst>
                              <p:par>
                                <p:cTn id="15" presetID="10" presetClass="exit" presetSubtype="0" fill="hold" nodeType="afterEffect">
                                  <p:stCondLst>
                                    <p:cond delay="3000"/>
                                  </p:stCondLst>
                                  <p:childTnLst>
                                    <p:animEffect transition="out" filter="fade">
                                      <p:cBhvr>
                                        <p:cTn id="16" dur="1500"/>
                                        <p:tgtEl>
                                          <p:spTgt spid="6"/>
                                        </p:tgtEl>
                                      </p:cBhvr>
                                    </p:animEffect>
                                    <p:set>
                                      <p:cBhvr>
                                        <p:cTn id="17" dur="1" fill="hold">
                                          <p:stCondLst>
                                            <p:cond delay="1499"/>
                                          </p:stCondLst>
                                        </p:cTn>
                                        <p:tgtEl>
                                          <p:spTgt spid="6"/>
                                        </p:tgtEl>
                                        <p:attrNameLst>
                                          <p:attrName>style.visibility</p:attrName>
                                        </p:attrNameLst>
                                      </p:cBhvr>
                                      <p:to>
                                        <p:strVal val="hidden"/>
                                      </p:to>
                                    </p:set>
                                  </p:childTnLst>
                                </p:cTn>
                              </p:par>
                            </p:childTnLst>
                          </p:cTn>
                        </p:par>
                        <p:par>
                          <p:cTn id="18" fill="hold">
                            <p:stCondLst>
                              <p:cond delay="8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9000"/>
                            </p:stCondLst>
                            <p:childTnLst>
                              <p:par>
                                <p:cTn id="23" presetID="10" presetClass="entr" presetSubtype="0" fill="hold" grpId="0" nodeType="afterEffect">
                                  <p:stCondLst>
                                    <p:cond delay="200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500"/>
                                        <p:tgtEl>
                                          <p:spTgt spid="3">
                                            <p:txEl>
                                              <p:pRg st="0" end="0"/>
                                            </p:txEl>
                                          </p:spTgt>
                                        </p:tgtEl>
                                      </p:cBhvr>
                                    </p:animEffect>
                                  </p:childTnLst>
                                </p:cTn>
                              </p:par>
                            </p:childTnLst>
                          </p:cTn>
                        </p:par>
                        <p:par>
                          <p:cTn id="26" fill="hold">
                            <p:stCondLst>
                              <p:cond delay="12500"/>
                            </p:stCondLst>
                            <p:childTnLst>
                              <p:par>
                                <p:cTn id="27" presetID="10" presetClass="entr" presetSubtype="0" fill="hold" grpId="0" nodeType="afterEffect">
                                  <p:stCondLst>
                                    <p:cond delay="200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500"/>
                                        <p:tgtEl>
                                          <p:spTgt spid="3">
                                            <p:txEl>
                                              <p:pRg st="1" end="1"/>
                                            </p:txEl>
                                          </p:spTgt>
                                        </p:tgtEl>
                                      </p:cBhvr>
                                    </p:animEffect>
                                  </p:childTnLst>
                                </p:cTn>
                              </p:par>
                            </p:childTnLst>
                          </p:cTn>
                        </p:par>
                        <p:par>
                          <p:cTn id="30" fill="hold">
                            <p:stCondLst>
                              <p:cond delay="16000"/>
                            </p:stCondLst>
                            <p:childTnLst>
                              <p:par>
                                <p:cTn id="31" presetID="10" presetClass="entr" presetSubtype="0" fill="hold" grpId="0" nodeType="afterEffect">
                                  <p:stCondLst>
                                    <p:cond delay="200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4267051" cy="797033"/>
          </a:xfrm>
        </p:spPr>
        <p:txBody>
          <a:bodyPr>
            <a:noAutofit/>
          </a:bodyPr>
          <a:lstStyle/>
          <a:p>
            <a:pPr algn="r"/>
            <a:r>
              <a:rPr lang="en-US" sz="6000" dirty="0"/>
              <a:t>FORM</a:t>
            </a:r>
            <a:endParaRPr lang="en-US" sz="6000" dirty="0">
              <a:solidFill>
                <a:srgbClr val="EE7D00"/>
              </a:solidFill>
            </a:endParaRPr>
          </a:p>
        </p:txBody>
      </p:sp>
      <p:sp>
        <p:nvSpPr>
          <p:cNvPr id="8" name="Title 1"/>
          <p:cNvSpPr txBox="1">
            <a:spLocks/>
          </p:cNvSpPr>
          <p:nvPr/>
        </p:nvSpPr>
        <p:spPr>
          <a:xfrm>
            <a:off x="4492911" y="1844824"/>
            <a:ext cx="4114800" cy="797033"/>
          </a:xfrm>
          <a:prstGeom prst="rect">
            <a:avLst/>
          </a:prstGeom>
          <a:effectLst>
            <a:outerShdw blurRad="50800" dist="38100" dir="2700000" algn="tl" rotWithShape="0">
              <a:prstClr val="black">
                <a:alpha val="56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6000" dirty="0">
                <a:solidFill>
                  <a:srgbClr val="EE7D00"/>
                </a:solidFill>
              </a:rPr>
              <a:t>ACIÓN</a:t>
            </a:r>
          </a:p>
        </p:txBody>
      </p:sp>
      <p:cxnSp>
        <p:nvCxnSpPr>
          <p:cNvPr id="11" name="Connettore 1 10"/>
          <p:cNvCxnSpPr/>
          <p:nvPr/>
        </p:nvCxnSpPr>
        <p:spPr>
          <a:xfrm>
            <a:off x="4572000" y="2749869"/>
            <a:ext cx="0" cy="1116124"/>
          </a:xfrm>
          <a:prstGeom prst="line">
            <a:avLst/>
          </a:prstGeom>
          <a:ln w="63500">
            <a:solidFill>
              <a:srgbClr val="EE7D00"/>
            </a:solidFill>
          </a:ln>
        </p:spPr>
        <p:style>
          <a:lnRef idx="1">
            <a:schemeClr val="accent1"/>
          </a:lnRef>
          <a:fillRef idx="0">
            <a:schemeClr val="accent1"/>
          </a:fillRef>
          <a:effectRef idx="0">
            <a:schemeClr val="accent1"/>
          </a:effectRef>
          <a:fontRef idx="minor">
            <a:schemeClr val="tx1"/>
          </a:fontRef>
        </p:style>
      </p:cxnSp>
      <p:grpSp>
        <p:nvGrpSpPr>
          <p:cNvPr id="18" name="Gruppo 17"/>
          <p:cNvGrpSpPr/>
          <p:nvPr/>
        </p:nvGrpSpPr>
        <p:grpSpPr>
          <a:xfrm>
            <a:off x="359532" y="2896358"/>
            <a:ext cx="8424936" cy="864096"/>
            <a:chOff x="359532" y="3071433"/>
            <a:chExt cx="8424936" cy="864096"/>
          </a:xfrm>
        </p:grpSpPr>
        <p:sp>
          <p:nvSpPr>
            <p:cNvPr id="9" name="Content Placeholder 2"/>
            <p:cNvSpPr txBox="1">
              <a:spLocks/>
            </p:cNvSpPr>
            <p:nvPr/>
          </p:nvSpPr>
          <p:spPr>
            <a:xfrm>
              <a:off x="4687093" y="3071433"/>
              <a:ext cx="4097375" cy="864096"/>
            </a:xfrm>
            <a:prstGeom prst="rect">
              <a:avLst/>
            </a:prstGeom>
            <a:gradFill flip="none" rotWithShape="1">
              <a:gsLst>
                <a:gs pos="39000">
                  <a:srgbClr val="D68B1C"/>
                </a:gs>
                <a:gs pos="100000">
                  <a:srgbClr val="FFFFFF">
                    <a:alpha val="0"/>
                  </a:srgbClr>
                </a:gs>
              </a:gsLst>
              <a:lin ang="0" scaled="1"/>
              <a:tileRect/>
            </a:gra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5000">
                  <a:solidFill>
                    <a:schemeClr val="bg1">
                      <a:lumMod val="85000"/>
                    </a:schemeClr>
                  </a:solidFill>
                  <a:effectLst>
                    <a:outerShdw blurRad="50800" dist="38100" dir="2700000" algn="tl" rotWithShape="0">
                      <a:prstClr val="black">
                        <a:alpha val="40000"/>
                      </a:prstClr>
                    </a:outerShdw>
                  </a:effectLst>
                </a:rPr>
                <a:t>PERMANENTE</a:t>
              </a:r>
            </a:p>
            <a:p>
              <a:endParaRPr lang="en-US"/>
            </a:p>
            <a:p>
              <a:endParaRPr lang="en-US"/>
            </a:p>
          </p:txBody>
        </p:sp>
        <p:sp>
          <p:nvSpPr>
            <p:cNvPr id="16" name="Content Placeholder 2"/>
            <p:cNvSpPr txBox="1">
              <a:spLocks/>
            </p:cNvSpPr>
            <p:nvPr/>
          </p:nvSpPr>
          <p:spPr>
            <a:xfrm>
              <a:off x="359532" y="3071433"/>
              <a:ext cx="4097375" cy="864096"/>
            </a:xfrm>
            <a:prstGeom prst="rect">
              <a:avLst/>
            </a:prstGeom>
            <a:gradFill flip="none" rotWithShape="1">
              <a:gsLst>
                <a:gs pos="39000">
                  <a:srgbClr val="D68B1C"/>
                </a:gs>
                <a:gs pos="100000">
                  <a:srgbClr val="FFFFFF">
                    <a:alpha val="0"/>
                  </a:srgbClr>
                </a:gs>
              </a:gsLst>
              <a:lin ang="10800000" scaled="1"/>
              <a:tileRect/>
            </a:gra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t-IT" sz="5000" dirty="0">
                  <a:solidFill>
                    <a:schemeClr val="bg1">
                      <a:lumMod val="85000"/>
                    </a:schemeClr>
                  </a:solidFill>
                  <a:effectLst>
                    <a:outerShdw blurRad="50800" dist="38100" dir="2700000" algn="tl" rotWithShape="0">
                      <a:prstClr val="black">
                        <a:alpha val="40000"/>
                      </a:prstClr>
                    </a:outerShdw>
                  </a:effectLst>
                </a:rPr>
                <a:t>INICIAL</a:t>
              </a:r>
            </a:p>
            <a:p>
              <a:endParaRPr lang="en-US" dirty="0"/>
            </a:p>
            <a:p>
              <a:endParaRPr lang="en-US" dirty="0"/>
            </a:p>
          </p:txBody>
        </p:sp>
      </p:grpSp>
      <p:grpSp>
        <p:nvGrpSpPr>
          <p:cNvPr id="12" name="Gruppo 11"/>
          <p:cNvGrpSpPr/>
          <p:nvPr/>
        </p:nvGrpSpPr>
        <p:grpSpPr>
          <a:xfrm>
            <a:off x="2840995" y="3865993"/>
            <a:ext cx="3459197" cy="1063731"/>
            <a:chOff x="2840995" y="4041068"/>
            <a:chExt cx="3459197" cy="1063731"/>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995" y="4041068"/>
              <a:ext cx="1063731" cy="1063731"/>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461" y="4041068"/>
              <a:ext cx="1063731" cy="1063731"/>
            </a:xfrm>
            <a:prstGeom prst="rect">
              <a:avLst/>
            </a:prstGeom>
          </p:spPr>
        </p:pic>
      </p:grpSp>
      <p:sp>
        <p:nvSpPr>
          <p:cNvPr id="14" name="Title 1"/>
          <p:cNvSpPr txBox="1">
            <a:spLocks/>
          </p:cNvSpPr>
          <p:nvPr/>
        </p:nvSpPr>
        <p:spPr>
          <a:xfrm>
            <a:off x="0" y="5018121"/>
            <a:ext cx="9144000" cy="1538790"/>
          </a:xfrm>
          <a:prstGeom prst="rect">
            <a:avLst/>
          </a:prstGeom>
          <a:effectLst>
            <a:outerShdw blurRad="50800" dist="38100" dir="2700000" algn="tl" rotWithShape="0">
              <a:prstClr val="black">
                <a:alpha val="56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a:lnSpc>
                <a:spcPts val="6000"/>
              </a:lnSpc>
            </a:pPr>
            <a:r>
              <a:rPr lang="en-US" sz="6000" dirty="0" err="1"/>
              <a:t>requiere</a:t>
            </a:r>
            <a:r>
              <a:rPr lang="en-US" sz="6000" dirty="0"/>
              <a:t> un</a:t>
            </a:r>
            <a:br>
              <a:rPr lang="en-US" sz="6000" dirty="0"/>
            </a:br>
            <a:r>
              <a:rPr lang="en-US" sz="6000" dirty="0">
                <a:solidFill>
                  <a:srgbClr val="EE7D00"/>
                </a:solidFill>
              </a:rPr>
              <a:t>PROYECTO</a:t>
            </a:r>
          </a:p>
        </p:txBody>
      </p:sp>
      <p:sp>
        <p:nvSpPr>
          <p:cNvPr id="15" name="Rettangolo 14"/>
          <p:cNvSpPr/>
          <p:nvPr/>
        </p:nvSpPr>
        <p:spPr>
          <a:xfrm>
            <a:off x="8539788" y="659735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6553200" y="6376243"/>
            <a:ext cx="2133600" cy="365125"/>
          </a:xfrm>
        </p:spPr>
        <p:txBody>
          <a:bodyPr/>
          <a:lstStyle/>
          <a:p>
            <a:fld id="{8AEB7B32-6C30-492F-B5DA-2A03F6932C86}" type="slidenum">
              <a:rPr lang="en-US" smtClean="0"/>
              <a:t>3</a:t>
            </a:fld>
            <a:endParaRPr lang="en-US"/>
          </a:p>
        </p:txBody>
      </p:sp>
    </p:spTree>
    <p:extLst>
      <p:ext uri="{BB962C8B-B14F-4D97-AF65-F5344CB8AC3E}">
        <p14:creationId xmlns:p14="http://schemas.microsoft.com/office/powerpoint/2010/main" val="1949309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750" autoRev="1" fill="hold">
                                          <p:stCondLst>
                                            <p:cond delay="0"/>
                                          </p:stCondLst>
                                        </p:cTn>
                                        <p:tgtEl>
                                          <p:spTgt spid="2"/>
                                        </p:tgtEl>
                                        <p:attrNameLst>
                                          <p:attrName>ppt_w</p:attrName>
                                        </p:attrNameLst>
                                      </p:cBhvr>
                                    </p:anim>
                                    <p:anim by="(#ppt_w*0.50)" calcmode="lin" valueType="num">
                                      <p:cBhvr>
                                        <p:cTn id="8" dur="750" decel="50000" autoRev="1" fill="hold">
                                          <p:stCondLst>
                                            <p:cond delay="0"/>
                                          </p:stCondLst>
                                        </p:cTn>
                                        <p:tgtEl>
                                          <p:spTgt spid="2"/>
                                        </p:tgtEl>
                                        <p:attrNameLst>
                                          <p:attrName>ppt_x</p:attrName>
                                        </p:attrNameLst>
                                      </p:cBhvr>
                                    </p:anim>
                                    <p:anim from="(-#ppt_h/2)" to="(#ppt_y)" calcmode="lin" valueType="num">
                                      <p:cBhvr>
                                        <p:cTn id="9" dur="1500" fill="hold">
                                          <p:stCondLst>
                                            <p:cond delay="0"/>
                                          </p:stCondLst>
                                        </p:cTn>
                                        <p:tgtEl>
                                          <p:spTgt spid="2"/>
                                        </p:tgtEl>
                                        <p:attrNameLst>
                                          <p:attrName>ppt_y</p:attrName>
                                        </p:attrNameLst>
                                      </p:cBhvr>
                                    </p:anim>
                                    <p:animRot by="21600000">
                                      <p:cBhvr>
                                        <p:cTn id="10" dur="1500" fill="hold">
                                          <p:stCondLst>
                                            <p:cond delay="0"/>
                                          </p:stCondLst>
                                        </p:cTn>
                                        <p:tgtEl>
                                          <p:spTgt spid="2"/>
                                        </p:tgtEl>
                                        <p:attrNameLst>
                                          <p:attrName>r</p:attrName>
                                        </p:attrNameLst>
                                      </p:cBhvr>
                                    </p:animRot>
                                  </p:childTnLst>
                                </p:cTn>
                              </p:par>
                            </p:childTnLst>
                          </p:cTn>
                        </p:par>
                        <p:par>
                          <p:cTn id="11" fill="hold">
                            <p:stCondLst>
                              <p:cond delay="24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750" autoRev="1" fill="hold">
                                          <p:stCondLst>
                                            <p:cond delay="0"/>
                                          </p:stCondLst>
                                        </p:cTn>
                                        <p:tgtEl>
                                          <p:spTgt spid="8"/>
                                        </p:tgtEl>
                                        <p:attrNameLst>
                                          <p:attrName>ppt_w</p:attrName>
                                        </p:attrNameLst>
                                      </p:cBhvr>
                                    </p:anim>
                                    <p:anim by="(#ppt_w*0.50)" calcmode="lin" valueType="num">
                                      <p:cBhvr>
                                        <p:cTn id="15" dur="750" decel="50000" autoRev="1" fill="hold">
                                          <p:stCondLst>
                                            <p:cond delay="0"/>
                                          </p:stCondLst>
                                        </p:cTn>
                                        <p:tgtEl>
                                          <p:spTgt spid="8"/>
                                        </p:tgtEl>
                                        <p:attrNameLst>
                                          <p:attrName>ppt_x</p:attrName>
                                        </p:attrNameLst>
                                      </p:cBhvr>
                                    </p:anim>
                                    <p:anim from="(-#ppt_h/2)" to="(#ppt_y)" calcmode="lin" valueType="num">
                                      <p:cBhvr>
                                        <p:cTn id="16" dur="1500" fill="hold">
                                          <p:stCondLst>
                                            <p:cond delay="0"/>
                                          </p:stCondLst>
                                        </p:cTn>
                                        <p:tgtEl>
                                          <p:spTgt spid="8"/>
                                        </p:tgtEl>
                                        <p:attrNameLst>
                                          <p:attrName>ppt_y</p:attrName>
                                        </p:attrNameLst>
                                      </p:cBhvr>
                                    </p:anim>
                                    <p:animRot by="21600000">
                                      <p:cBhvr>
                                        <p:cTn id="17" dur="1500" fill="hold">
                                          <p:stCondLst>
                                            <p:cond delay="0"/>
                                          </p:stCondLst>
                                        </p:cTn>
                                        <p:tgtEl>
                                          <p:spTgt spid="8"/>
                                        </p:tgtEl>
                                        <p:attrNameLst>
                                          <p:attrName>r</p:attrName>
                                        </p:attrNameLst>
                                      </p:cBhvr>
                                    </p:animRot>
                                  </p:childTnLst>
                                </p:cTn>
                              </p:par>
                            </p:childTnLst>
                          </p:cTn>
                        </p:par>
                        <p:par>
                          <p:cTn id="18" fill="hold">
                            <p:stCondLst>
                              <p:cond delay="4550"/>
                            </p:stCondLst>
                            <p:childTnLst>
                              <p:par>
                                <p:cTn id="19" presetID="22" presetClass="entr" presetSubtype="1"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par>
                          <p:cTn id="22" fill="hold">
                            <p:stCondLst>
                              <p:cond delay="6550"/>
                            </p:stCondLst>
                            <p:childTnLst>
                              <p:par>
                                <p:cTn id="23" presetID="16" presetClass="entr" presetSubtype="37" fill="hold"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1000"/>
                                        <p:tgtEl>
                                          <p:spTgt spid="12"/>
                                        </p:tgtEl>
                                      </p:cBhvr>
                                    </p:animEffect>
                                  </p:childTnLst>
                                </p:cTn>
                              </p:par>
                            </p:childTnLst>
                          </p:cTn>
                        </p:par>
                        <p:par>
                          <p:cTn id="31" fill="hold">
                            <p:stCondLst>
                              <p:cond delay="1000"/>
                            </p:stCondLst>
                            <p:childTnLst>
                              <p:par>
                                <p:cTn id="32" presetID="16" presetClass="entr" presetSubtype="37"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946059"/>
            <a:ext cx="7772400" cy="859205"/>
          </a:xfrm>
        </p:spPr>
        <p:txBody>
          <a:bodyPr>
            <a:normAutofit/>
          </a:bodyPr>
          <a:lstStyle/>
          <a:p>
            <a:r>
              <a:rPr lang="en-US" sz="4800" dirty="0" err="1">
                <a:solidFill>
                  <a:srgbClr val="FFFFFF"/>
                </a:solidFill>
              </a:rPr>
              <a:t>Form</a:t>
            </a:r>
            <a:r>
              <a:rPr lang="en-US" sz="4800" dirty="0" err="1"/>
              <a:t>ación</a:t>
            </a:r>
            <a:r>
              <a:rPr lang="en-US" sz="4800" dirty="0"/>
              <a:t> </a:t>
            </a:r>
            <a:r>
              <a:rPr lang="en-US" sz="4800" dirty="0" err="1">
                <a:solidFill>
                  <a:srgbClr val="FFFFFF"/>
                </a:solidFill>
              </a:rPr>
              <a:t>inicial</a:t>
            </a:r>
            <a:endParaRPr lang="en-US" sz="4800" dirty="0">
              <a:solidFill>
                <a:srgbClr val="FFFFFF"/>
              </a:solidFill>
            </a:endParaRPr>
          </a:p>
        </p:txBody>
      </p:sp>
      <p:sp>
        <p:nvSpPr>
          <p:cNvPr id="7"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t>4</a:t>
            </a:fld>
            <a:endParaRPr lang="en-US"/>
          </a:p>
        </p:txBody>
      </p:sp>
    </p:spTree>
    <p:extLst>
      <p:ext uri="{BB962C8B-B14F-4D97-AF65-F5344CB8AC3E}">
        <p14:creationId xmlns:p14="http://schemas.microsoft.com/office/powerpoint/2010/main" val="796497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Form</a:t>
            </a:r>
            <a:r>
              <a:rPr lang="en-US" dirty="0" err="1">
                <a:solidFill>
                  <a:srgbClr val="FF9E1D"/>
                </a:solidFill>
              </a:rPr>
              <a:t>ación</a:t>
            </a:r>
            <a:r>
              <a:rPr lang="en-US" dirty="0"/>
              <a:t> </a:t>
            </a:r>
            <a:r>
              <a:rPr lang="en-US" dirty="0" err="1"/>
              <a:t>inicial</a:t>
            </a:r>
            <a:endParaRPr lang="en-US" dirty="0"/>
          </a:p>
        </p:txBody>
      </p:sp>
      <p:pic>
        <p:nvPicPr>
          <p:cNvPr id="4" name="Immagin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9952" y="3382621"/>
            <a:ext cx="5211844" cy="3475382"/>
          </a:xfrm>
          <a:prstGeom prst="rect">
            <a:avLst/>
          </a:prstGeom>
        </p:spPr>
      </p:pic>
      <p:sp>
        <p:nvSpPr>
          <p:cNvPr id="7" name="Rettangolo 6"/>
          <p:cNvSpPr/>
          <p:nvPr/>
        </p:nvSpPr>
        <p:spPr>
          <a:xfrm>
            <a:off x="8539788" y="660597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 name="Content Placeholder 2"/>
          <p:cNvSpPr>
            <a:spLocks noGrp="1"/>
          </p:cNvSpPr>
          <p:nvPr>
            <p:ph idx="1"/>
          </p:nvPr>
        </p:nvSpPr>
        <p:spPr>
          <a:xfrm>
            <a:off x="448965" y="2114277"/>
            <a:ext cx="8229600" cy="4123035"/>
          </a:xfrm>
        </p:spPr>
        <p:txBody>
          <a:bodyPr>
            <a:normAutofit/>
          </a:bodyPr>
          <a:lstStyle/>
          <a:p>
            <a:pPr>
              <a:buClr>
                <a:srgbClr val="EE7D00"/>
              </a:buClr>
            </a:pPr>
            <a:r>
              <a:rPr lang="it-IT" dirty="0"/>
              <a:t>Finalidad de la formación inicial</a:t>
            </a:r>
          </a:p>
          <a:p>
            <a:pPr>
              <a:buClr>
                <a:srgbClr val="EE7D00"/>
              </a:buClr>
            </a:pPr>
            <a:r>
              <a:rPr lang="it-IT" dirty="0"/>
              <a:t>Criterio de la propuesta</a:t>
            </a:r>
          </a:p>
          <a:p>
            <a:pPr>
              <a:buClr>
                <a:srgbClr val="EE7D00"/>
              </a:buClr>
            </a:pPr>
            <a:r>
              <a:rPr lang="it-IT" dirty="0"/>
              <a:t>Plan formativo</a:t>
            </a:r>
          </a:p>
          <a:p>
            <a:pPr>
              <a:buClr>
                <a:srgbClr val="EE7D00"/>
              </a:buClr>
            </a:pPr>
            <a:r>
              <a:rPr lang="it-IT" dirty="0"/>
              <a:t>Metodologia de la formación</a:t>
            </a:r>
          </a:p>
          <a:p>
            <a:pPr>
              <a:buClr>
                <a:srgbClr val="EE7D00"/>
              </a:buClr>
            </a:pPr>
            <a:r>
              <a:rPr lang="it-IT" dirty="0"/>
              <a:t>Proyecto personal</a:t>
            </a:r>
          </a:p>
          <a:p>
            <a:pPr>
              <a:buClr>
                <a:srgbClr val="EE7D00"/>
              </a:buClr>
            </a:pPr>
            <a:r>
              <a:rPr lang="it-IT" dirty="0"/>
              <a:t>Criterio para el ingreso en la Asociacion</a:t>
            </a:r>
          </a:p>
        </p:txBody>
      </p:sp>
      <p:sp>
        <p:nvSpPr>
          <p:cNvPr id="6"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086451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p:stCondLst>
                              <p:cond delay="2500"/>
                            </p:stCondLst>
                            <p:childTnLst>
                              <p:par>
                                <p:cTn id="15" presetID="10" presetClass="entr" presetSubtype="0" fill="hold" grpId="0" nodeType="afterEffect">
                                  <p:stCondLst>
                                    <p:cond delay="1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childTnLst>
                                </p:cTn>
                              </p:par>
                            </p:childTnLst>
                          </p:cTn>
                        </p:par>
                        <p:par>
                          <p:cTn id="18" fill="hold">
                            <p:stCondLst>
                              <p:cond delay="5000"/>
                            </p:stCondLst>
                            <p:childTnLst>
                              <p:par>
                                <p:cTn id="19" presetID="10" presetClass="entr" presetSubtype="0" fill="hold" grpId="0" nodeType="after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500"/>
                                        <p:tgtEl>
                                          <p:spTgt spid="3">
                                            <p:txEl>
                                              <p:pRg st="1" end="1"/>
                                            </p:txEl>
                                          </p:spTgt>
                                        </p:tgtEl>
                                      </p:cBhvr>
                                    </p:animEffect>
                                  </p:childTnLst>
                                </p:cTn>
                              </p:par>
                            </p:childTnLst>
                          </p:cTn>
                        </p:par>
                        <p:par>
                          <p:cTn id="22" fill="hold">
                            <p:stCondLst>
                              <p:cond delay="7500"/>
                            </p:stCondLst>
                            <p:childTnLst>
                              <p:par>
                                <p:cTn id="23" presetID="10" presetClass="entr" presetSubtype="0" fill="hold" grpId="0" nodeType="afterEffect">
                                  <p:stCondLst>
                                    <p:cond delay="1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500"/>
                                        <p:tgtEl>
                                          <p:spTgt spid="3">
                                            <p:txEl>
                                              <p:pRg st="2" end="2"/>
                                            </p:txEl>
                                          </p:spTgt>
                                        </p:tgtEl>
                                      </p:cBhvr>
                                    </p:animEffect>
                                  </p:childTnLst>
                                </p:cTn>
                              </p:par>
                            </p:childTnLst>
                          </p:cTn>
                        </p:par>
                        <p:par>
                          <p:cTn id="26" fill="hold">
                            <p:stCondLst>
                              <p:cond delay="10000"/>
                            </p:stCondLst>
                            <p:childTnLst>
                              <p:par>
                                <p:cTn id="27" presetID="10" presetClass="entr" presetSubtype="0" fill="hold" grpId="0" nodeType="afterEffect">
                                  <p:stCondLst>
                                    <p:cond delay="100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500"/>
                                        <p:tgtEl>
                                          <p:spTgt spid="3">
                                            <p:txEl>
                                              <p:pRg st="3" end="3"/>
                                            </p:txEl>
                                          </p:spTgt>
                                        </p:tgtEl>
                                      </p:cBhvr>
                                    </p:animEffect>
                                  </p:childTnLst>
                                </p:cTn>
                              </p:par>
                            </p:childTnLst>
                          </p:cTn>
                        </p:par>
                        <p:par>
                          <p:cTn id="30" fill="hold">
                            <p:stCondLst>
                              <p:cond delay="12500"/>
                            </p:stCondLst>
                            <p:childTnLst>
                              <p:par>
                                <p:cTn id="31" presetID="10" presetClass="entr" presetSubtype="0" fill="hold" grpId="0" nodeType="afterEffect">
                                  <p:stCondLst>
                                    <p:cond delay="10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500"/>
                                        <p:tgtEl>
                                          <p:spTgt spid="3">
                                            <p:txEl>
                                              <p:pRg st="4" end="4"/>
                                            </p:txEl>
                                          </p:spTgt>
                                        </p:tgtEl>
                                      </p:cBhvr>
                                    </p:animEffect>
                                  </p:childTnLst>
                                </p:cTn>
                              </p:par>
                            </p:childTnLst>
                          </p:cTn>
                        </p:par>
                        <p:par>
                          <p:cTn id="34" fill="hold">
                            <p:stCondLst>
                              <p:cond delay="15000"/>
                            </p:stCondLst>
                            <p:childTnLst>
                              <p:par>
                                <p:cTn id="35" presetID="10" presetClass="entr" presetSubtype="0" fill="hold" grpId="0" nodeType="afterEffect">
                                  <p:stCondLst>
                                    <p:cond delay="10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normAutofit/>
          </a:bodyPr>
          <a:lstStyle/>
          <a:p>
            <a:pPr algn="l"/>
            <a:r>
              <a:rPr lang="en-US" dirty="0" err="1">
                <a:effectLst>
                  <a:outerShdw blurRad="50800" dist="38100" dir="2700000" algn="tl" rotWithShape="0">
                    <a:prstClr val="black">
                      <a:alpha val="40000"/>
                    </a:prstClr>
                  </a:outerShdw>
                </a:effectLst>
              </a:rPr>
              <a:t>Finalidad</a:t>
            </a:r>
            <a:r>
              <a:rPr lang="en-US" dirty="0">
                <a:effectLst>
                  <a:outerShdw blurRad="50800" dist="38100" dir="2700000" algn="tl" rotWithShape="0">
                    <a:prstClr val="black">
                      <a:alpha val="40000"/>
                    </a:prstClr>
                  </a:outerShdw>
                </a:effectLst>
              </a:rPr>
              <a:t> de la </a:t>
            </a:r>
            <a:r>
              <a:rPr lang="es-MX" dirty="0">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inicial</a:t>
            </a:r>
            <a:endParaRPr lang="en-US" dirty="0">
              <a:effectLst>
                <a:outerShdw blurRad="50800" dist="38100" dir="2700000" algn="tl" rotWithShape="0">
                  <a:prstClr val="black">
                    <a:alpha val="40000"/>
                  </a:prstClr>
                </a:outerShdw>
              </a:effectLst>
            </a:endParaRPr>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638" y="3887115"/>
            <a:ext cx="5490342" cy="23759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4"/>
          <p:cNvSpPr>
            <a:spLocks noGrp="1"/>
          </p:cNvSpPr>
          <p:nvPr>
            <p:ph idx="1"/>
          </p:nvPr>
        </p:nvSpPr>
        <p:spPr>
          <a:xfrm>
            <a:off x="1823312" y="1138425"/>
            <a:ext cx="6997160" cy="5039265"/>
          </a:xfrm>
        </p:spPr>
        <p:txBody>
          <a:bodyPr/>
          <a:lstStyle/>
          <a:p>
            <a:pPr marL="0" indent="0">
              <a:buNone/>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finalidad</a:t>
            </a:r>
            <a:r>
              <a:rPr lang="es-MX"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de la </a:t>
            </a:r>
            <a:r>
              <a:rPr lang="en-US" dirty="0" err="1">
                <a:effectLst>
                  <a:outerShdw blurRad="50800" dist="38100" dir="2700000" algn="tl" rotWithShape="0">
                    <a:prstClr val="black">
                      <a:alpha val="40000"/>
                    </a:prstClr>
                  </a:outerShdw>
                </a:effectLst>
              </a:rPr>
              <a:t>formación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inicial</a:t>
            </a:r>
            <a:r>
              <a:rPr lang="es-MX" dirty="0">
                <a:effectLst>
                  <a:outerShdw blurRad="50800" dist="38100" dir="2700000" algn="tl" rotWithShape="0">
                    <a:prstClr val="black">
                      <a:alpha val="40000"/>
                    </a:prstClr>
                  </a:outerShdw>
                </a:effectLst>
              </a:rPr>
              <a:t> es</a:t>
            </a:r>
            <a:r>
              <a:rPr lang="en-US" dirty="0">
                <a:effectLst>
                  <a:outerShdw blurRad="50800" dist="38100" dir="2700000" algn="tl" rotWithShape="0">
                    <a:prstClr val="black">
                      <a:alpha val="40000"/>
                    </a:prstClr>
                  </a:outerShdw>
                </a:effectLst>
              </a:rPr>
              <a:t> </a:t>
            </a:r>
            <a:r>
              <a:rPr lang="en-US" dirty="0" err="1">
                <a:solidFill>
                  <a:srgbClr val="EE7D00"/>
                </a:solidFill>
                <a:effectLst>
                  <a:outerShdw blurRad="50800" dist="38100" dir="2700000" algn="tl" rotWithShape="0">
                    <a:prstClr val="black">
                      <a:alpha val="40000"/>
                    </a:prstClr>
                  </a:outerShdw>
                </a:effectLst>
              </a:rPr>
              <a:t>acompañar</a:t>
            </a:r>
            <a:r>
              <a:rPr lang="en-US" dirty="0">
                <a:solidFill>
                  <a:srgbClr val="EE7D00"/>
                </a:solidFill>
                <a:effectLst>
                  <a:outerShdw blurRad="50800" dist="38100" dir="2700000" algn="tl" rotWithShape="0">
                    <a:prstClr val="black">
                      <a:alpha val="40000"/>
                    </a:prstClr>
                  </a:outerShdw>
                </a:effectLst>
              </a:rPr>
              <a:t> y </a:t>
            </a:r>
            <a:r>
              <a:rPr lang="en-US" dirty="0" err="1">
                <a:solidFill>
                  <a:srgbClr val="EE7D00"/>
                </a:solidFill>
                <a:effectLst>
                  <a:outerShdw blurRad="50800" dist="38100" dir="2700000" algn="tl" rotWithShape="0">
                    <a:prstClr val="black">
                      <a:alpha val="40000"/>
                    </a:prstClr>
                  </a:outerShdw>
                </a:effectLst>
              </a:rPr>
              <a:t>ayudar</a:t>
            </a:r>
            <a:r>
              <a:rPr lang="en-US" dirty="0">
                <a:solidFill>
                  <a:srgbClr val="EE7D00"/>
                </a:solidFill>
                <a:effectLst>
                  <a:outerShdw blurRad="50800" dist="38100" dir="2700000" algn="tl" rotWithShape="0">
                    <a:prstClr val="black">
                      <a:alpha val="40000"/>
                    </a:prstClr>
                  </a:outerShdw>
                </a:effectLst>
              </a:rPr>
              <a:t>  a los </a:t>
            </a:r>
            <a:r>
              <a:rPr lang="en-US" dirty="0" err="1">
                <a:solidFill>
                  <a:srgbClr val="EE7D00"/>
                </a:solidFill>
                <a:effectLst>
                  <a:outerShdw blurRad="50800" dist="38100" dir="2700000" algn="tl" rotWithShape="0">
                    <a:prstClr val="black">
                      <a:alpha val="40000"/>
                    </a:prstClr>
                  </a:outerShdw>
                </a:effectLst>
              </a:rPr>
              <a:t>Aspirantes</a:t>
            </a:r>
            <a:r>
              <a:rPr lang="en-US" dirty="0">
                <a:solidFill>
                  <a:srgbClr val="EE7D00"/>
                </a:solidFill>
                <a:effectLst>
                  <a:outerShdw blurRad="50800" dist="38100" dir="2700000" algn="tl" rotWithShape="0">
                    <a:prstClr val="black">
                      <a:alpha val="40000"/>
                    </a:prstClr>
                  </a:outerShdw>
                </a:effectLst>
              </a:rPr>
              <a:t> a </a:t>
            </a:r>
            <a:r>
              <a:rPr lang="en-US" dirty="0" err="1">
                <a:solidFill>
                  <a:srgbClr val="EE7D00"/>
                </a:solidFill>
                <a:effectLst>
                  <a:outerShdw blurRad="50800" dist="38100" dir="2700000" algn="tl" rotWithShape="0">
                    <a:prstClr val="black">
                      <a:alpha val="40000"/>
                    </a:prstClr>
                  </a:outerShdw>
                </a:effectLst>
              </a:rPr>
              <a:t>discernir</a:t>
            </a:r>
            <a:r>
              <a:rPr lang="en-US" dirty="0">
                <a:solidFill>
                  <a:srgbClr val="EE7D00"/>
                </a:solidFill>
                <a:effectLst>
                  <a:outerShdw blurRad="50800" dist="38100" dir="2700000" algn="tl" rotWithShape="0">
                    <a:prstClr val="black">
                      <a:alpha val="40000"/>
                    </a:prstClr>
                  </a:outerShdw>
                </a:effectLst>
              </a:rPr>
              <a:t> y </a:t>
            </a:r>
            <a:r>
              <a:rPr lang="en-US" dirty="0" err="1">
                <a:solidFill>
                  <a:srgbClr val="EE7D00"/>
                </a:solidFill>
                <a:effectLst>
                  <a:outerShdw blurRad="50800" dist="38100" dir="2700000" algn="tl" rotWithShape="0">
                    <a:prstClr val="black">
                      <a:alpha val="40000"/>
                    </a:prstClr>
                  </a:outerShdw>
                </a:effectLst>
              </a:rPr>
              <a:t>madurar</a:t>
            </a:r>
            <a:r>
              <a:rPr lang="en-US" dirty="0">
                <a:solidFill>
                  <a:srgbClr val="EE7D00"/>
                </a:solidFill>
                <a:effectLst>
                  <a:outerShdw blurRad="50800" dist="38100" dir="2700000" algn="tl" rotWithShape="0">
                    <a:prstClr val="black">
                      <a:alpha val="40000"/>
                    </a:prstClr>
                  </a:outerShdw>
                </a:effectLst>
              </a:rPr>
              <a:t> la </a:t>
            </a:r>
            <a:r>
              <a:rPr lang="en-US" dirty="0" err="1">
                <a:solidFill>
                  <a:srgbClr val="EE7D00"/>
                </a:solidFill>
                <a:effectLst>
                  <a:outerShdw blurRad="50800" dist="38100" dir="2700000" algn="tl" rotWithShape="0">
                    <a:prstClr val="black">
                      <a:alpha val="40000"/>
                    </a:prstClr>
                  </a:outerShdw>
                </a:effectLst>
              </a:rPr>
              <a:t>semilla</a:t>
            </a:r>
            <a:r>
              <a:rPr lang="en-US" dirty="0">
                <a:solidFill>
                  <a:srgbClr val="EE7D00"/>
                </a:solidFill>
                <a:effectLst>
                  <a:outerShdw blurRad="50800" dist="38100" dir="2700000" algn="tl" rotWithShape="0">
                    <a:prstClr val="black">
                      <a:alpha val="40000"/>
                    </a:prstClr>
                  </a:outerShdw>
                </a:effectLst>
              </a:rPr>
              <a:t> de la </a:t>
            </a:r>
            <a:r>
              <a:rPr lang="en-US" dirty="0" err="1">
                <a:solidFill>
                  <a:srgbClr val="EE7D00"/>
                </a:solidFill>
                <a:effectLst>
                  <a:outerShdw blurRad="50800" dist="38100" dir="2700000" algn="tl" rotWithShape="0">
                    <a:prstClr val="black">
                      <a:alpha val="40000"/>
                    </a:prstClr>
                  </a:outerShdw>
                </a:effectLst>
              </a:rPr>
              <a:t>propia</a:t>
            </a:r>
            <a:r>
              <a:rPr lang="en-US" dirty="0">
                <a:solidFill>
                  <a:srgbClr val="EE7D00"/>
                </a:solidFill>
                <a:effectLst>
                  <a:outerShdw blurRad="50800" dist="38100" dir="2700000" algn="tl" rotWithShape="0">
                    <a:prstClr val="black">
                      <a:alpha val="40000"/>
                    </a:prstClr>
                  </a:outerShdw>
                </a:effectLst>
              </a:rPr>
              <a:t> </a:t>
            </a:r>
            <a:r>
              <a:rPr lang="en-US" dirty="0" err="1">
                <a:solidFill>
                  <a:srgbClr val="EE7D00"/>
                </a:solidFill>
                <a:effectLst>
                  <a:outerShdw blurRad="50800" dist="38100" dir="2700000" algn="tl" rotWithShape="0">
                    <a:prstClr val="black">
                      <a:alpha val="40000"/>
                    </a:prstClr>
                  </a:outerShdw>
                </a:effectLst>
              </a:rPr>
              <a:t>vocación</a:t>
            </a:r>
            <a:r>
              <a:rPr lang="en-US" dirty="0">
                <a:effectLst>
                  <a:outerShdw blurRad="50800" dist="38100" dir="2700000" algn="tl" rotWithShape="0">
                    <a:prstClr val="black">
                      <a:alpha val="40000"/>
                    </a:prstClr>
                  </a:outerShdw>
                </a:effectLst>
              </a:rPr>
              <a:t>.</a:t>
            </a:r>
          </a:p>
          <a:p>
            <a:pPr marL="0" indent="0">
              <a:buNone/>
            </a:pPr>
            <a:r>
              <a:rPr lang="en-US" dirty="0">
                <a:effectLst>
                  <a:outerShdw blurRad="50800" dist="38100" dir="2700000" algn="tl" rotWithShape="0">
                    <a:prstClr val="black">
                      <a:alpha val="40000"/>
                    </a:prstClr>
                  </a:outerShdw>
                </a:effectLst>
              </a:rPr>
              <a:t>El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formativo</a:t>
            </a:r>
            <a:r>
              <a:rPr lang="en-US" dirty="0">
                <a:effectLst>
                  <a:outerShdw blurRad="50800" dist="38100" dir="2700000" algn="tl" rotWithShape="0">
                    <a:prstClr val="black">
                      <a:alpha val="40000"/>
                    </a:prstClr>
                  </a:outerShdw>
                </a:effectLst>
              </a:rPr>
              <a:t> </a:t>
            </a:r>
            <a:r>
              <a:rPr lang="en-US" dirty="0">
                <a:solidFill>
                  <a:srgbClr val="009999"/>
                </a:solidFill>
                <a:effectLst>
                  <a:outerShdw blurRad="50800" dist="38100" dir="2700000" algn="tl" rotWithShape="0">
                    <a:prstClr val="black">
                      <a:alpha val="40000"/>
                    </a:prstClr>
                  </a:outerShdw>
                </a:effectLst>
              </a:rPr>
              <a:t>no</a:t>
            </a:r>
            <a:r>
              <a:rPr lang="en-US" dirty="0">
                <a:effectLst>
                  <a:outerShdw blurRad="50800" dist="38100" dir="2700000" algn="tl" rotWithShape="0">
                    <a:prstClr val="black">
                      <a:alpha val="40000"/>
                    </a:prstClr>
                  </a:outerShdw>
                </a:effectLst>
              </a:rPr>
              <a:t> es y no debe ser, un </a:t>
            </a:r>
            <a:r>
              <a:rPr lang="en-US" dirty="0" err="1">
                <a:effectLst>
                  <a:outerShdw blurRad="50800" dist="38100" dir="2700000" algn="tl" rotWithShape="0">
                    <a:prstClr val="black">
                      <a:alpha val="40000"/>
                    </a:prstClr>
                  </a:outerShdw>
                </a:effectLst>
              </a:rPr>
              <a:t>proceso</a:t>
            </a:r>
            <a:r>
              <a:rPr lang="en-US" dirty="0">
                <a:effectLst>
                  <a:outerShdw blurRad="50800" dist="38100" dir="2700000" algn="tl" rotWithShape="0">
                    <a:prstClr val="black">
                      <a:alpha val="40000"/>
                    </a:prstClr>
                  </a:outerShdw>
                </a:effectLst>
              </a:rPr>
              <a:t> </a:t>
            </a:r>
            <a:r>
              <a:rPr lang="en-US" dirty="0" err="1">
                <a:solidFill>
                  <a:srgbClr val="009999"/>
                </a:solidFill>
                <a:effectLst>
                  <a:outerShdw blurRad="50800" dist="38100" dir="2700000" algn="tl" rotWithShape="0">
                    <a:prstClr val="black">
                      <a:alpha val="40000"/>
                    </a:prstClr>
                  </a:outerShdw>
                </a:effectLst>
              </a:rPr>
              <a:t>habilitador</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pero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siempre</a:t>
            </a:r>
            <a:r>
              <a:rPr lang="en-US" dirty="0">
                <a:effectLst>
                  <a:outerShdw blurRad="50800" dist="38100" dir="2700000" algn="tl" rotWithShape="0">
                    <a:prstClr val="black">
                      <a:alpha val="40000"/>
                    </a:prstClr>
                  </a:outerShdw>
                </a:effectLst>
              </a:rPr>
              <a:t> se debe </a:t>
            </a:r>
            <a:r>
              <a:rPr lang="en-US" dirty="0" err="1">
                <a:effectLst>
                  <a:outerShdw blurRad="50800" dist="38100" dir="2700000" algn="tl" rotWithShape="0">
                    <a:prstClr val="black">
                      <a:alpha val="40000"/>
                    </a:prstClr>
                  </a:outerShdw>
                </a:effectLst>
              </a:rPr>
              <a:t>respetar</a:t>
            </a:r>
            <a:r>
              <a:rPr lang="en-US" dirty="0">
                <a:effectLst>
                  <a:outerShdw blurRad="50800" dist="38100" dir="2700000" algn="tl" rotWithShape="0">
                    <a:prstClr val="black">
                      <a:alpha val="40000"/>
                    </a:prstClr>
                  </a:outerShdw>
                </a:effectLst>
              </a:rPr>
              <a:t> los </a:t>
            </a:r>
            <a:r>
              <a:rPr lang="en-US" dirty="0" err="1">
                <a:effectLst>
                  <a:outerShdw blurRad="50800" dist="38100" dir="2700000" algn="tl" rotWithShape="0">
                    <a:prstClr val="black">
                      <a:alpha val="40000"/>
                    </a:prstClr>
                  </a:outerShdw>
                </a:effectLst>
              </a:rPr>
              <a:t>contenidos</a:t>
            </a:r>
            <a:r>
              <a:rPr lang="en-US" dirty="0">
                <a:effectLst>
                  <a:outerShdw blurRad="50800" dist="38100" dir="2700000" algn="tl" rotWithShape="0">
                    <a:prstClr val="black">
                      <a:alpha val="40000"/>
                    </a:prstClr>
                  </a:outerShdw>
                </a:effectLst>
              </a:rPr>
              <a:t> del PVA.</a:t>
            </a:r>
          </a:p>
        </p:txBody>
      </p:sp>
      <p:sp>
        <p:nvSpPr>
          <p:cNvPr id="12"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t>6</a:t>
            </a:fld>
            <a:endParaRPr lang="en-US"/>
          </a:p>
        </p:txBody>
      </p:sp>
    </p:spTree>
    <p:extLst>
      <p:ext uri="{BB962C8B-B14F-4D97-AF65-F5344CB8AC3E}">
        <p14:creationId xmlns:p14="http://schemas.microsoft.com/office/powerpoint/2010/main" val="2580965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150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par>
                          <p:cTn id="16" fill="hold">
                            <p:stCondLst>
                              <p:cond delay="6500"/>
                            </p:stCondLst>
                            <p:childTnLst>
                              <p:par>
                                <p:cTn id="17" presetID="42" presetClass="entr" presetSubtype="0" fill="hold"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pPr algn="l"/>
            <a:r>
              <a:rPr lang="en-US" dirty="0" err="1">
                <a:effectLst>
                  <a:outerShdw blurRad="50800" dist="38100" dir="2700000" algn="tl" rotWithShape="0">
                    <a:prstClr val="black">
                      <a:alpha val="40000"/>
                    </a:prstClr>
                  </a:outerShdw>
                </a:effectLst>
              </a:rPr>
              <a:t>Criterio</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propuesta</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412247"/>
            <a:ext cx="2133600" cy="365125"/>
          </a:xfrm>
        </p:spPr>
        <p:txBody>
          <a:bodyPr/>
          <a:lstStyle/>
          <a:p>
            <a:fld id="{8AEB7B32-6C30-492F-B5DA-2A03F6932C86}" type="slidenum">
              <a:rPr lang="en-US" smtClean="0">
                <a:solidFill>
                  <a:prstClr val="black">
                    <a:tint val="75000"/>
                  </a:prstClr>
                </a:solidFill>
              </a:rPr>
              <a:pPr/>
              <a:t>7</a:t>
            </a:fld>
            <a:endParaRPr lang="en-US">
              <a:solidFill>
                <a:prstClr val="black">
                  <a:tint val="75000"/>
                </a:prstClr>
              </a:solidFill>
            </a:endParaRPr>
          </a:p>
        </p:txBody>
      </p:sp>
      <p:pic>
        <p:nvPicPr>
          <p:cNvPr id="15" name="Immagine 14"/>
          <p:cNvPicPr>
            <a:picLocks noChangeAspect="1"/>
          </p:cNvPicPr>
          <p:nvPr/>
        </p:nvPicPr>
        <p:blipFill rotWithShape="1">
          <a:blip r:embed="rId3">
            <a:extLst>
              <a:ext uri="{28A0092B-C50C-407E-A947-70E740481C1C}">
                <a14:useLocalDpi xmlns:a14="http://schemas.microsoft.com/office/drawing/2010/main" val="0"/>
              </a:ext>
            </a:extLst>
          </a:blip>
          <a:srcRect t="3558" b="3899"/>
          <a:stretch/>
        </p:blipFill>
        <p:spPr>
          <a:xfrm>
            <a:off x="7029475" y="4019304"/>
            <a:ext cx="1935013" cy="2686060"/>
          </a:xfrm>
          <a:prstGeom prst="rect">
            <a:avLst/>
          </a:prstGeom>
          <a:ln>
            <a:noFill/>
          </a:ln>
          <a:effectLst>
            <a:outerShdw blurRad="190500" algn="tl" rotWithShape="0">
              <a:srgbClr val="000000">
                <a:alpha val="70000"/>
              </a:srgbClr>
            </a:outerShdw>
          </a:effectLst>
        </p:spPr>
      </p:pic>
      <p:sp>
        <p:nvSpPr>
          <p:cNvPr id="9" name="Content Placeholder 4"/>
          <p:cNvSpPr>
            <a:spLocks noGrp="1"/>
          </p:cNvSpPr>
          <p:nvPr>
            <p:ph idx="1"/>
          </p:nvPr>
        </p:nvSpPr>
        <p:spPr>
          <a:xfrm>
            <a:off x="1823312" y="1138425"/>
            <a:ext cx="6817140" cy="3838747"/>
          </a:xfrm>
        </p:spPr>
        <p:txBody>
          <a:bodyPr>
            <a:normAutofit lnSpcReduction="10000"/>
          </a:bodyPr>
          <a:lstStyle/>
          <a:p>
            <a:pPr marL="0" indent="0">
              <a:buNone/>
            </a:pPr>
            <a:r>
              <a:rPr lang="en-US" i="1" dirty="0">
                <a:effectLst>
                  <a:outerShdw blurRad="50800" dist="38100" dir="2700000" algn="tl" rotWithShape="0">
                    <a:prstClr val="black">
                      <a:alpha val="40000"/>
                    </a:prstClr>
                  </a:outerShdw>
                </a:effectLst>
              </a:rPr>
              <a:t>“</a:t>
            </a:r>
            <a:r>
              <a:rPr lang="en-US" i="1" dirty="0">
                <a:solidFill>
                  <a:srgbClr val="EE7D00"/>
                </a:solidFill>
                <a:effectLst>
                  <a:outerShdw blurRad="50800" dist="38100" dir="2700000" algn="tl" rotWithShape="0">
                    <a:prstClr val="black">
                      <a:alpha val="40000"/>
                    </a:prstClr>
                  </a:outerShdw>
                </a:effectLst>
              </a:rPr>
              <a:t>Cristiano </a:t>
            </a:r>
            <a:r>
              <a:rPr lang="en-US" i="1" dirty="0" err="1">
                <a:solidFill>
                  <a:srgbClr val="EE7D00"/>
                </a:solidFill>
                <a:effectLst>
                  <a:outerShdw blurRad="50800" dist="38100" dir="2700000" algn="tl" rotWithShape="0">
                    <a:prstClr val="black">
                      <a:alpha val="40000"/>
                    </a:prstClr>
                  </a:outerShdw>
                </a:effectLst>
              </a:rPr>
              <a:t>católico</a:t>
            </a:r>
            <a:r>
              <a:rPr lang="en-US" i="1" dirty="0">
                <a:solidFill>
                  <a:srgbClr val="EE7D00"/>
                </a:solidFill>
                <a:effectLst>
                  <a:outerShdw blurRad="50800" dist="38100" dir="2700000" algn="tl" rotWithShape="0">
                    <a:prstClr val="black">
                      <a:alpha val="40000"/>
                    </a:prstClr>
                  </a:outerShdw>
                </a:effectLst>
              </a:rPr>
              <a:t> </a:t>
            </a:r>
            <a:r>
              <a:rPr lang="en-US" i="1" dirty="0">
                <a:effectLst>
                  <a:outerShdw blurRad="50800" dist="38100" dir="2700000" algn="tl" rotWithShape="0">
                    <a:prstClr val="black">
                      <a:alpha val="40000"/>
                    </a:prstClr>
                  </a:outerShdw>
                </a:effectLst>
              </a:rPr>
              <a:t>de </a:t>
            </a:r>
            <a:r>
              <a:rPr lang="en-US" i="1" dirty="0" err="1">
                <a:effectLst>
                  <a:outerShdw blurRad="50800" dist="38100" dir="2700000" algn="tl" rotWithShape="0">
                    <a:prstClr val="black">
                      <a:alpha val="40000"/>
                    </a:prstClr>
                  </a:outerShdw>
                </a:effectLst>
              </a:rPr>
              <a:t>cualquier</a:t>
            </a:r>
            <a:r>
              <a:rPr lang="en-US" i="1" dirty="0">
                <a:effectLst>
                  <a:outerShdw blurRad="50800" dist="38100" dir="2700000" algn="tl" rotWithShape="0">
                    <a:prstClr val="black">
                      <a:alpha val="40000"/>
                    </a:prstClr>
                  </a:outerShdw>
                </a:effectLst>
              </a:rPr>
              <a:t> </a:t>
            </a:r>
            <a:r>
              <a:rPr lang="en-US" i="1" dirty="0" err="1">
                <a:effectLst>
                  <a:outerShdw blurRad="50800" dist="38100" dir="2700000" algn="tl" rotWithShape="0">
                    <a:prstClr val="black">
                      <a:alpha val="40000"/>
                    </a:prstClr>
                  </a:outerShdw>
                </a:effectLst>
              </a:rPr>
              <a:t>condición</a:t>
            </a:r>
            <a:r>
              <a:rPr lang="en-US" i="1" dirty="0">
                <a:effectLst>
                  <a:outerShdw blurRad="50800" dist="38100" dir="2700000" algn="tl" rotWithShape="0">
                    <a:prstClr val="black">
                      <a:alpha val="40000"/>
                    </a:prstClr>
                  </a:outerShdw>
                </a:effectLst>
              </a:rPr>
              <a:t> cultural y social…”</a:t>
            </a:r>
          </a:p>
          <a:p>
            <a:pPr marL="0" indent="0">
              <a:buNone/>
            </a:pPr>
            <a:r>
              <a:rPr lang="en-US" dirty="0" err="1">
                <a:effectLst>
                  <a:outerShdw blurRad="50800" dist="38100" dir="2700000" algn="tl" rotWithShape="0">
                    <a:prstClr val="black">
                      <a:alpha val="40000"/>
                    </a:prstClr>
                  </a:outerShdw>
                </a:effectLst>
              </a:rPr>
              <a:t>Significa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esto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que</a:t>
            </a:r>
            <a:r>
              <a:rPr lang="en-US" dirty="0">
                <a:effectLst>
                  <a:outerShdw blurRad="50800" dist="38100" dir="2700000" algn="tl" rotWithShape="0">
                    <a:prstClr val="black">
                      <a:alpha val="40000"/>
                    </a:prstClr>
                  </a:outerShdw>
                </a:effectLst>
              </a:rPr>
              <a:t> hay </a:t>
            </a:r>
            <a:r>
              <a:rPr lang="en-US" dirty="0" err="1">
                <a:effectLst>
                  <a:outerShdw blurRad="50800" dist="38100" dir="2700000" algn="tl" rotWithShape="0">
                    <a:prstClr val="black">
                      <a:alpha val="40000"/>
                    </a:prstClr>
                  </a:outerShdw>
                </a:effectLst>
              </a:rPr>
              <a:t>criterios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que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necesariamente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deben</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respetarse</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Sentir</a:t>
            </a:r>
            <a:r>
              <a:rPr lang="en-US" dirty="0">
                <a:effectLst>
                  <a:outerShdw blurRad="50800" dist="38100" dir="2700000" algn="tl" rotWithShape="0">
                    <a:prstClr val="black">
                      <a:alpha val="40000"/>
                    </a:prstClr>
                  </a:outerShdw>
                </a:effectLst>
              </a:rPr>
              <a:t> a Dios </a:t>
            </a:r>
            <a:r>
              <a:rPr lang="en-US" dirty="0" err="1">
                <a:effectLst>
                  <a:outerShdw blurRad="50800" dist="38100" dir="2700000" algn="tl" rotWithShape="0">
                    <a:prstClr val="black">
                      <a:alpha val="40000"/>
                    </a:prstClr>
                  </a:outerShdw>
                </a:effectLst>
              </a:rPr>
              <a:t>como</a:t>
            </a:r>
            <a:r>
              <a:rPr lang="en-US" dirty="0">
                <a:effectLst>
                  <a:outerShdw blurRad="50800" dist="38100" dir="2700000" algn="tl" rotWithShape="0">
                    <a:prstClr val="black">
                      <a:alpha val="40000"/>
                    </a:prstClr>
                  </a:outerShdw>
                </a:effectLst>
              </a:rPr>
              <a:t> Padre;</a:t>
            </a:r>
          </a:p>
          <a:p>
            <a:pPr>
              <a:spcBef>
                <a:spcPts val="0"/>
              </a:spcBef>
              <a:buClr>
                <a:srgbClr val="EE7D00"/>
              </a:buClr>
            </a:pPr>
            <a:r>
              <a:rPr lang="en-US" dirty="0" err="1">
                <a:effectLst>
                  <a:outerShdw blurRad="50800" dist="38100" dir="2700000" algn="tl" rotWithShape="0">
                    <a:prstClr val="black">
                      <a:alpha val="40000"/>
                    </a:prstClr>
                  </a:outerShdw>
                </a:effectLst>
              </a:rPr>
              <a:t>Deseo</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encontrarse</a:t>
            </a:r>
            <a:r>
              <a:rPr lang="en-US" dirty="0">
                <a:effectLst>
                  <a:outerShdw blurRad="50800" dist="38100" dir="2700000" algn="tl" rotWithShape="0">
                    <a:prstClr val="black">
                      <a:alpha val="40000"/>
                    </a:prstClr>
                  </a:outerShdw>
                </a:effectLst>
              </a:rPr>
              <a:t> con </a:t>
            </a:r>
            <a:r>
              <a:rPr lang="en-US" dirty="0" err="1">
                <a:effectLst>
                  <a:outerShdw blurRad="50800" dist="38100" dir="2700000" algn="tl" rotWithShape="0">
                    <a:prstClr val="black">
                      <a:alpha val="40000"/>
                    </a:prstClr>
                  </a:outerShdw>
                </a:effectLst>
              </a:rPr>
              <a:t>Jesús</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Vivir</a:t>
            </a:r>
            <a:r>
              <a:rPr lang="en-US" dirty="0">
                <a:effectLst>
                  <a:outerShdw blurRad="50800" dist="38100" dir="2700000" algn="tl" rotWithShape="0">
                    <a:prstClr val="black">
                      <a:alpha val="40000"/>
                    </a:prstClr>
                  </a:outerShdw>
                </a:effectLst>
              </a:rPr>
              <a:t> en </a:t>
            </a:r>
            <a:r>
              <a:rPr lang="en-US" dirty="0" err="1">
                <a:effectLst>
                  <a:outerShdw blurRad="50800" dist="38100" dir="2700000" algn="tl" rotWithShape="0">
                    <a:prstClr val="black">
                      <a:alpha val="40000"/>
                    </a:prstClr>
                  </a:outerShdw>
                </a:effectLst>
              </a:rPr>
              <a:t>intimidad</a:t>
            </a:r>
            <a:r>
              <a:rPr lang="en-US" dirty="0">
                <a:effectLst>
                  <a:outerShdw blurRad="50800" dist="38100" dir="2700000" algn="tl" rotWithShape="0">
                    <a:prstClr val="black">
                      <a:alpha val="40000"/>
                    </a:prstClr>
                  </a:outerShdw>
                </a:effectLst>
              </a:rPr>
              <a:t> con el </a:t>
            </a:r>
            <a:r>
              <a:rPr lang="en-US" dirty="0" err="1">
                <a:effectLst>
                  <a:outerShdw blurRad="50800" dist="38100" dir="2700000" algn="tl" rotWithShape="0">
                    <a:prstClr val="black">
                      <a:alpha val="40000"/>
                    </a:prstClr>
                  </a:outerShdw>
                </a:effectLst>
              </a:rPr>
              <a:t>Espíritu</a:t>
            </a:r>
            <a:r>
              <a:rPr lang="en-US" dirty="0">
                <a:effectLst>
                  <a:outerShdw blurRad="50800" dist="38100" dir="2700000" algn="tl" rotWithShape="0">
                    <a:prstClr val="black">
                      <a:alpha val="40000"/>
                    </a:prstClr>
                  </a:outerShdw>
                </a:effectLst>
              </a:rPr>
              <a:t> Santo;</a:t>
            </a:r>
          </a:p>
          <a:p>
            <a:pPr>
              <a:spcBef>
                <a:spcPts val="0"/>
              </a:spcBef>
              <a:buClr>
                <a:srgbClr val="EE7D00"/>
              </a:buClr>
            </a:pPr>
            <a:r>
              <a:rPr lang="en-US" dirty="0" err="1">
                <a:effectLst>
                  <a:outerShdw blurRad="50800" dist="38100" dir="2700000" algn="tl" rotWithShape="0">
                    <a:prstClr val="black">
                      <a:alpha val="40000"/>
                    </a:prstClr>
                  </a:outerShdw>
                </a:effectLst>
              </a:rPr>
              <a:t>Sentirse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llamado</a:t>
            </a:r>
            <a:r>
              <a:rPr lang="en-US" dirty="0">
                <a:effectLst>
                  <a:outerShdw blurRad="50800" dist="38100" dir="2700000" algn="tl" rotWithShape="0">
                    <a:prstClr val="black">
                      <a:alpha val="40000"/>
                    </a:prstClr>
                  </a:outerShdw>
                </a:effectLst>
              </a:rPr>
              <a:t> a la </a:t>
            </a:r>
            <a:r>
              <a:rPr lang="en-US" dirty="0" err="1">
                <a:effectLst>
                  <a:outerShdw blurRad="50800" dist="38100" dir="2700000" algn="tl" rotWithShape="0">
                    <a:prstClr val="black">
                      <a:alpha val="40000"/>
                    </a:prstClr>
                  </a:outerShdw>
                </a:effectLst>
              </a:rPr>
              <a:t>misión</a:t>
            </a:r>
            <a:r>
              <a:rPr lang="en-US" dirty="0">
                <a:effectLst>
                  <a:outerShdw blurRad="50800" dist="38100" dir="2700000" algn="tl" rotWithShape="0">
                    <a:prstClr val="black">
                      <a:alpha val="40000"/>
                    </a:prstClr>
                  </a:outerShdw>
                </a:effectLst>
              </a:rPr>
              <a:t> de </a:t>
            </a:r>
            <a:r>
              <a:rPr lang="en-US" dirty="0" err="1">
                <a:effectLst>
                  <a:outerShdw blurRad="50800" dist="38100" dir="2700000" algn="tl" rotWithShape="0">
                    <a:prstClr val="black">
                      <a:alpha val="40000"/>
                    </a:prstClr>
                  </a:outerShdw>
                </a:effectLst>
              </a:rPr>
              <a:t>salvación</a:t>
            </a:r>
            <a:r>
              <a:rPr lang="en-US" dirty="0">
                <a:effectLst>
                  <a:outerShdw blurRad="50800" dist="38100" dir="2700000" algn="tl" rotWithShape="0">
                    <a:prstClr val="black">
                      <a:alpha val="40000"/>
                    </a:prstClr>
                  </a:outerShdw>
                </a:effectLst>
              </a:rPr>
              <a:t> de los </a:t>
            </a:r>
            <a:r>
              <a:rPr lang="en-US" dirty="0" err="1">
                <a:effectLst>
                  <a:outerShdw blurRad="50800" dist="38100" dir="2700000" algn="tl" rotWithShape="0">
                    <a:prstClr val="black">
                      <a:alpha val="40000"/>
                    </a:prstClr>
                  </a:outerShdw>
                </a:effectLst>
              </a:rPr>
              <a:t>jóvenes</a:t>
            </a:r>
            <a:r>
              <a:rPr lang="en-US" dirty="0">
                <a:effectLst>
                  <a:outerShdw blurRad="50800" dist="38100" dir="2700000" algn="tl" rotWithShape="0">
                    <a:prstClr val="black">
                      <a:alpha val="40000"/>
                    </a:prstClr>
                  </a:outerShdw>
                </a:effectLst>
              </a:rPr>
              <a:t>.</a:t>
            </a:r>
          </a:p>
        </p:txBody>
      </p:sp>
      <p:sp>
        <p:nvSpPr>
          <p:cNvPr id="8" name="Content Placeholder 4"/>
          <p:cNvSpPr txBox="1">
            <a:spLocks/>
          </p:cNvSpPr>
          <p:nvPr/>
        </p:nvSpPr>
        <p:spPr>
          <a:xfrm>
            <a:off x="1813422" y="4870455"/>
            <a:ext cx="5216053" cy="15828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Font typeface="Arial" pitchFamily="34" charset="0"/>
              <a:buNone/>
            </a:pPr>
            <a:r>
              <a:rPr lang="en-US" dirty="0" err="1">
                <a:solidFill>
                  <a:srgbClr val="D68B1C"/>
                </a:solidFill>
                <a:effectLst>
                  <a:outerShdw blurRad="50800" dist="38100" dir="2700000" algn="tl" rotWithShape="0">
                    <a:prstClr val="black">
                      <a:alpha val="40000"/>
                    </a:prstClr>
                  </a:outerShdw>
                </a:effectLst>
              </a:rPr>
              <a:t>Es</a:t>
            </a:r>
            <a:r>
              <a:rPr lang="en-US" dirty="0">
                <a:solidFill>
                  <a:srgbClr val="D68B1C"/>
                </a:solidFill>
                <a:effectLst>
                  <a:outerShdw blurRad="50800" dist="38100" dir="2700000" algn="tl" rotWithShape="0">
                    <a:prstClr val="black">
                      <a:alpha val="40000"/>
                    </a:prstClr>
                  </a:outerShdw>
                </a:effectLst>
              </a:rPr>
              <a:t> </a:t>
            </a:r>
            <a:r>
              <a:rPr lang="en-US" dirty="0" err="1">
                <a:solidFill>
                  <a:srgbClr val="D68B1C"/>
                </a:solidFill>
                <a:effectLst>
                  <a:outerShdw blurRad="50800" dist="38100" dir="2700000" algn="tl" rotWithShape="0">
                    <a:prstClr val="black">
                      <a:alpha val="40000"/>
                    </a:prstClr>
                  </a:outerShdw>
                </a:effectLst>
              </a:rPr>
              <a:t>decir</a:t>
            </a:r>
            <a:r>
              <a:rPr lang="en-US" dirty="0">
                <a:solidFill>
                  <a:srgbClr val="D68B1C"/>
                </a:solidFill>
                <a:effectLst>
                  <a:outerShdw blurRad="50800" dist="38100" dir="2700000" algn="tl" rotWithShape="0">
                    <a:prstClr val="black">
                      <a:alpha val="40000"/>
                    </a:prstClr>
                  </a:outerShdw>
                </a:effectLst>
              </a:rPr>
              <a:t>, no </a:t>
            </a:r>
            <a:r>
              <a:rPr lang="en-US" dirty="0" err="1">
                <a:solidFill>
                  <a:srgbClr val="D68B1C"/>
                </a:solidFill>
                <a:effectLst>
                  <a:outerShdw blurRad="50800" dist="38100" dir="2700000" algn="tl" rotWithShape="0">
                    <a:prstClr val="black">
                      <a:alpha val="40000"/>
                    </a:prstClr>
                  </a:outerShdw>
                </a:effectLst>
              </a:rPr>
              <a:t>es</a:t>
            </a:r>
            <a:r>
              <a:rPr lang="en-US" dirty="0">
                <a:solidFill>
                  <a:srgbClr val="D68B1C"/>
                </a:solidFill>
                <a:effectLst>
                  <a:outerShdw blurRad="50800" dist="38100" dir="2700000" algn="tl" rotWithShape="0">
                    <a:prstClr val="black">
                      <a:alpha val="40000"/>
                    </a:prstClr>
                  </a:outerShdw>
                </a:effectLst>
              </a:rPr>
              <a:t> </a:t>
            </a:r>
            <a:r>
              <a:rPr lang="en-US" dirty="0" err="1">
                <a:solidFill>
                  <a:srgbClr val="D68B1C"/>
                </a:solidFill>
                <a:effectLst>
                  <a:outerShdw blurRad="50800" dist="38100" dir="2700000" algn="tl" rotWithShape="0">
                    <a:prstClr val="black">
                      <a:alpha val="40000"/>
                    </a:prstClr>
                  </a:outerShdw>
                </a:effectLst>
              </a:rPr>
              <a:t>suficiente</a:t>
            </a:r>
            <a:r>
              <a:rPr lang="en-US" dirty="0">
                <a:solidFill>
                  <a:srgbClr val="D68B1C"/>
                </a:solidFill>
                <a:effectLst>
                  <a:outerShdw blurRad="50800" dist="38100" dir="2700000" algn="tl" rotWithShape="0">
                    <a:prstClr val="black">
                      <a:alpha val="40000"/>
                    </a:prstClr>
                  </a:outerShdw>
                </a:effectLst>
              </a:rPr>
              <a:t> </a:t>
            </a:r>
            <a:r>
              <a:rPr lang="en-US" dirty="0" err="1">
                <a:solidFill>
                  <a:srgbClr val="D68B1C"/>
                </a:solidFill>
                <a:effectLst>
                  <a:outerShdw blurRad="50800" dist="38100" dir="2700000" algn="tl" rotWithShape="0">
                    <a:prstClr val="black">
                      <a:alpha val="40000"/>
                    </a:prstClr>
                  </a:outerShdw>
                </a:effectLst>
              </a:rPr>
              <a:t>tener</a:t>
            </a:r>
            <a:r>
              <a:rPr lang="en-US" dirty="0">
                <a:solidFill>
                  <a:srgbClr val="D68B1C"/>
                </a:solidFill>
                <a:effectLst>
                  <a:outerShdw blurRad="50800" dist="38100" dir="2700000" algn="tl" rotWithShape="0">
                    <a:prstClr val="black">
                      <a:alpha val="40000"/>
                    </a:prstClr>
                  </a:outerShdw>
                </a:effectLst>
              </a:rPr>
              <a:t> </a:t>
            </a:r>
            <a:r>
              <a:rPr lang="en-US" dirty="0" err="1">
                <a:solidFill>
                  <a:srgbClr val="D68B1C"/>
                </a:solidFill>
                <a:effectLst>
                  <a:outerShdw blurRad="50800" dist="38100" dir="2700000" algn="tl" rotWithShape="0">
                    <a:prstClr val="black">
                      <a:alpha val="40000"/>
                    </a:prstClr>
                  </a:outerShdw>
                </a:effectLst>
              </a:rPr>
              <a:t>una</a:t>
            </a:r>
            <a:r>
              <a:rPr lang="en-US" dirty="0">
                <a:solidFill>
                  <a:srgbClr val="D68B1C"/>
                </a:solidFill>
                <a:effectLst>
                  <a:outerShdw blurRad="50800" dist="38100" dir="2700000" algn="tl" rotWithShape="0">
                    <a:prstClr val="black">
                      <a:alpha val="40000"/>
                    </a:prstClr>
                  </a:outerShdw>
                </a:effectLst>
              </a:rPr>
              <a:t> </a:t>
            </a:r>
            <a:r>
              <a:rPr lang="en-US" dirty="0" err="1">
                <a:solidFill>
                  <a:srgbClr val="D68B1C"/>
                </a:solidFill>
                <a:effectLst>
                  <a:outerShdw blurRad="50800" dist="38100" dir="2700000" algn="tl" rotWithShape="0">
                    <a:prstClr val="black">
                      <a:alpha val="40000"/>
                    </a:prstClr>
                  </a:outerShdw>
                </a:effectLst>
              </a:rPr>
              <a:t>relación</a:t>
            </a:r>
            <a:r>
              <a:rPr lang="en-US" dirty="0">
                <a:solidFill>
                  <a:srgbClr val="D68B1C"/>
                </a:solidFill>
                <a:effectLst>
                  <a:outerShdw blurRad="50800" dist="38100" dir="2700000" algn="tl" rotWithShape="0">
                    <a:prstClr val="black">
                      <a:alpha val="40000"/>
                    </a:prstClr>
                  </a:outerShdw>
                </a:effectLst>
              </a:rPr>
              <a:t> de </a:t>
            </a:r>
            <a:r>
              <a:rPr lang="en-US" dirty="0" err="1">
                <a:solidFill>
                  <a:srgbClr val="D68B1C"/>
                </a:solidFill>
                <a:effectLst>
                  <a:outerShdw blurRad="50800" dist="38100" dir="2700000" algn="tl" rotWithShape="0">
                    <a:prstClr val="black">
                      <a:alpha val="40000"/>
                    </a:prstClr>
                  </a:outerShdw>
                </a:effectLst>
              </a:rPr>
              <a:t>amistad</a:t>
            </a:r>
            <a:r>
              <a:rPr lang="en-US" dirty="0">
                <a:solidFill>
                  <a:srgbClr val="D68B1C"/>
                </a:solidFill>
                <a:effectLst>
                  <a:outerShdw blurRad="50800" dist="38100" dir="2700000" algn="tl" rotWithShape="0">
                    <a:prstClr val="black">
                      <a:alpha val="40000"/>
                    </a:prstClr>
                  </a:outerShdw>
                </a:effectLst>
              </a:rPr>
              <a:t> entre el </a:t>
            </a:r>
            <a:r>
              <a:rPr lang="en-US" dirty="0" err="1">
                <a:solidFill>
                  <a:srgbClr val="D68B1C"/>
                </a:solidFill>
                <a:effectLst>
                  <a:outerShdw blurRad="50800" dist="38100" dir="2700000" algn="tl" rotWithShape="0">
                    <a:prstClr val="black">
                      <a:alpha val="40000"/>
                    </a:prstClr>
                  </a:outerShdw>
                </a:effectLst>
              </a:rPr>
              <a:t>proponente</a:t>
            </a:r>
            <a:r>
              <a:rPr lang="en-US" dirty="0">
                <a:solidFill>
                  <a:srgbClr val="D68B1C"/>
                </a:solidFill>
                <a:effectLst>
                  <a:outerShdw blurRad="50800" dist="38100" dir="2700000" algn="tl" rotWithShape="0">
                    <a:prstClr val="black">
                      <a:alpha val="40000"/>
                    </a:prstClr>
                  </a:outerShdw>
                </a:effectLst>
              </a:rPr>
              <a:t> y el </a:t>
            </a:r>
            <a:r>
              <a:rPr lang="en-US" dirty="0" err="1">
                <a:solidFill>
                  <a:srgbClr val="D68B1C"/>
                </a:solidFill>
                <a:effectLst>
                  <a:outerShdw blurRad="50800" dist="38100" dir="2700000" algn="tl" rotWithShape="0">
                    <a:prstClr val="black">
                      <a:alpha val="40000"/>
                    </a:prstClr>
                  </a:outerShdw>
                </a:effectLst>
              </a:rPr>
              <a:t>destinatario</a:t>
            </a:r>
            <a:r>
              <a:rPr lang="en-US" dirty="0">
                <a:solidFill>
                  <a:srgbClr val="D68B1C"/>
                </a:solidFill>
                <a:effectLst>
                  <a:outerShdw blurRad="50800" dist="38100" dir="2700000" algn="tl" rotWithShape="0">
                    <a:prstClr val="black">
                      <a:alpha val="40000"/>
                    </a:prstClr>
                  </a:outerShdw>
                </a:effectLst>
              </a:rPr>
              <a:t>…</a:t>
            </a:r>
          </a:p>
        </p:txBody>
      </p:sp>
      <p:sp>
        <p:nvSpPr>
          <p:cNvPr id="10"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41007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100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childTnLst>
                                </p:cTn>
                              </p:par>
                            </p:childTnLst>
                          </p:cTn>
                        </p:par>
                        <p:par>
                          <p:cTn id="29" fill="hold">
                            <p:stCondLst>
                              <p:cond delay="6000"/>
                            </p:stCondLst>
                            <p:childTnLst>
                              <p:par>
                                <p:cTn id="30" presetID="10" presetClass="entr" presetSubtype="0" fill="hold" grpId="0" nodeType="afterEffect">
                                  <p:stCondLst>
                                    <p:cond delay="50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childTnLst>
                          </p:cTn>
                        </p:par>
                        <p:par>
                          <p:cTn id="33" fill="hold">
                            <p:stCondLst>
                              <p:cond delay="7500"/>
                            </p:stCondLst>
                            <p:childTnLst>
                              <p:par>
                                <p:cTn id="34" presetID="6"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pPr algn="l"/>
            <a:r>
              <a:rPr lang="en-US" dirty="0" err="1">
                <a:effectLst>
                  <a:outerShdw blurRad="50800" dist="38100" dir="2700000" algn="tl" rotWithShape="0">
                    <a:prstClr val="black">
                      <a:alpha val="40000"/>
                    </a:prstClr>
                  </a:outerShdw>
                </a:effectLst>
              </a:rPr>
              <a:t>Criterio</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propuesta</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8</a:t>
            </a:fld>
            <a:endParaRPr lang="en-US">
              <a:solidFill>
                <a:prstClr val="black">
                  <a:tint val="75000"/>
                </a:prstClr>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7" y="4350517"/>
            <a:ext cx="5508104" cy="2507483"/>
          </a:xfrm>
          <a:prstGeom prst="rect">
            <a:avLst/>
          </a:prstGeom>
          <a:effectLst/>
        </p:spPr>
      </p:pic>
      <p:sp>
        <p:nvSpPr>
          <p:cNvPr id="9" name="Content Placeholder 4"/>
          <p:cNvSpPr>
            <a:spLocks noGrp="1"/>
          </p:cNvSpPr>
          <p:nvPr>
            <p:ph idx="1"/>
          </p:nvPr>
        </p:nvSpPr>
        <p:spPr>
          <a:xfrm>
            <a:off x="1823312" y="1138425"/>
            <a:ext cx="7069168" cy="5039265"/>
          </a:xfrm>
        </p:spPr>
        <p:txBody>
          <a:bodyPr>
            <a:normAutofit/>
          </a:bodyPr>
          <a:lstStyle/>
          <a:p>
            <a:pPr marL="0" indent="0">
              <a:buNone/>
            </a:pPr>
            <a:r>
              <a:rPr lang="en-US" dirty="0" err="1">
                <a:effectLst>
                  <a:outerShdw blurRad="50800" dist="38100" dir="2700000" algn="tl" rotWithShape="0">
                    <a:prstClr val="black">
                      <a:alpha val="40000"/>
                    </a:prstClr>
                  </a:outerShdw>
                </a:effectLst>
              </a:rPr>
              <a:t>Aunque</a:t>
            </a:r>
            <a:r>
              <a:rPr lang="en-US" dirty="0">
                <a:effectLst>
                  <a:outerShdw blurRad="50800" dist="38100" dir="2700000" algn="tl" rotWithShape="0">
                    <a:prstClr val="black">
                      <a:alpha val="40000"/>
                    </a:prstClr>
                  </a:outerShdw>
                </a:effectLst>
              </a:rPr>
              <a:t> -por </a:t>
            </a:r>
            <a:r>
              <a:rPr lang="en-US" dirty="0" err="1">
                <a:effectLst>
                  <a:outerShdw blurRad="50800" dist="38100" dir="2700000" algn="tl" rotWithShape="0">
                    <a:prstClr val="black">
                      <a:alpha val="40000"/>
                    </a:prstClr>
                  </a:outerShdw>
                </a:effectLst>
              </a:rPr>
              <a:t>supuesto</a:t>
            </a:r>
            <a:r>
              <a:rPr lang="en-US" dirty="0">
                <a:effectLst>
                  <a:outerShdw blurRad="50800" dist="38100" dir="2700000" algn="tl" rotWithShape="0">
                    <a:prstClr val="black">
                      <a:alpha val="40000"/>
                    </a:prstClr>
                  </a:outerShdw>
                </a:effectLst>
              </a:rPr>
              <a:t>- que la </a:t>
            </a:r>
            <a:r>
              <a:rPr lang="en-US" dirty="0" err="1">
                <a:effectLst>
                  <a:outerShdw blurRad="50800" dist="38100" dir="2700000" algn="tl" rotWithShape="0">
                    <a:prstClr val="black">
                      <a:alpha val="40000"/>
                    </a:prstClr>
                  </a:outerShdw>
                </a:effectLst>
              </a:rPr>
              <a:t>propuesta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abarca</a:t>
            </a:r>
            <a:r>
              <a:rPr lang="en-US" dirty="0">
                <a:effectLst>
                  <a:outerShdw blurRad="50800" dist="38100" dir="2700000" algn="tl" rotWithShape="0">
                    <a:prstClr val="black">
                      <a:alpha val="40000"/>
                    </a:prstClr>
                  </a:outerShdw>
                </a:effectLst>
              </a:rPr>
              <a:t> a </a:t>
            </a:r>
            <a:r>
              <a:rPr lang="en-US" dirty="0" err="1">
                <a:effectLst>
                  <a:outerShdw blurRad="50800" dist="38100" dir="2700000" algn="tl" rotWithShape="0">
                    <a:prstClr val="black">
                      <a:alpha val="40000"/>
                    </a:prstClr>
                  </a:outerShdw>
                </a:effectLst>
              </a:rPr>
              <a:t>todos</a:t>
            </a:r>
            <a:r>
              <a:rPr lang="en-US" dirty="0">
                <a:effectLst>
                  <a:outerShdw blurRad="50800" dist="38100" dir="2700000" algn="tl" rotWithShape="0">
                    <a:prstClr val="black">
                      <a:alpha val="40000"/>
                    </a:prstClr>
                  </a:outerShdw>
                </a:effectLst>
              </a:rPr>
              <a:t> los </a:t>
            </a:r>
            <a:r>
              <a:rPr lang="en-US" dirty="0" err="1">
                <a:effectLst>
                  <a:outerShdw blurRad="50800" dist="38100" dir="2700000" algn="tl" rotWithShape="0">
                    <a:prstClr val="black">
                      <a:alpha val="40000"/>
                    </a:prstClr>
                  </a:outerShdw>
                </a:effectLst>
              </a:rPr>
              <a:t>creyentes</a:t>
            </a:r>
            <a:r>
              <a:rPr lang="en-US" dirty="0">
                <a:effectLst>
                  <a:outerShdw blurRad="50800" dist="38100" dir="2700000" algn="tl" rotWithShape="0">
                    <a:prstClr val="black">
                      <a:alpha val="40000"/>
                    </a:prstClr>
                  </a:outerShdw>
                </a:effectLst>
              </a:rPr>
              <a:t>, es </a:t>
            </a:r>
            <a:r>
              <a:rPr lang="en-US" dirty="0" err="1">
                <a:effectLst>
                  <a:outerShdw blurRad="50800" dist="38100" dir="2700000" algn="tl" rotWithShape="0">
                    <a:prstClr val="black">
                      <a:alpha val="40000"/>
                    </a:prstClr>
                  </a:outerShdw>
                </a:effectLst>
              </a:rPr>
              <a:t>particularmente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indicada</a:t>
            </a:r>
            <a:r>
              <a:rPr lang="en-US" dirty="0">
                <a:effectLst>
                  <a:outerShdw blurRad="50800" dist="38100" dir="2700000" algn="tl" rotWithShape="0">
                    <a:prstClr val="black">
                      <a:alpha val="40000"/>
                    </a:prstClr>
                  </a:outerShdw>
                </a:effectLst>
              </a:rPr>
              <a:t> para:</a:t>
            </a:r>
          </a:p>
          <a:p>
            <a:pPr>
              <a:spcBef>
                <a:spcPts val="0"/>
              </a:spcBef>
              <a:buClr>
                <a:srgbClr val="EE7D00"/>
              </a:buClr>
            </a:pPr>
            <a:r>
              <a:rPr lang="en-US" dirty="0" err="1">
                <a:effectLst>
                  <a:outerShdw blurRad="50800" dist="38100" dir="2700000" algn="tl" rotWithShape="0">
                    <a:prstClr val="black">
                      <a:alpha val="40000"/>
                    </a:prstClr>
                  </a:outerShdw>
                </a:effectLst>
              </a:rPr>
              <a:t>Cristianos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interesados</a:t>
            </a:r>
            <a:r>
              <a:rPr lang="en-US" dirty="0">
                <a:effectLst>
                  <a:outerShdw blurRad="50800" dist="38100" dir="2700000" algn="tl" rotWithShape="0">
                    <a:prstClr val="black">
                      <a:alpha val="40000"/>
                    </a:prstClr>
                  </a:outerShdw>
                </a:effectLst>
              </a:rPr>
              <a:t> en el </a:t>
            </a:r>
            <a:r>
              <a:rPr lang="en-US" dirty="0" err="1">
                <a:effectLst>
                  <a:outerShdw blurRad="50800" dist="38100" dir="2700000" algn="tl" rotWithShape="0">
                    <a:prstClr val="black">
                      <a:alpha val="40000"/>
                    </a:prstClr>
                  </a:outerShdw>
                </a:effectLst>
              </a:rPr>
              <a:t>mundo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juvenil</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Jóvenes</a:t>
            </a:r>
            <a:r>
              <a:rPr lang="en-US" dirty="0">
                <a:effectLst>
                  <a:outerShdw blurRad="50800" dist="38100" dir="2700000" algn="tl" rotWithShape="0">
                    <a:prstClr val="black">
                      <a:alpha val="40000"/>
                    </a:prstClr>
                  </a:outerShdw>
                </a:effectLst>
              </a:rPr>
              <a:t> del MJS;</a:t>
            </a:r>
          </a:p>
          <a:p>
            <a:pPr>
              <a:spcBef>
                <a:spcPts val="0"/>
              </a:spcBef>
              <a:buClr>
                <a:srgbClr val="EE7D00"/>
              </a:buClr>
            </a:pPr>
            <a:r>
              <a:rPr lang="en-US" dirty="0" err="1">
                <a:effectLst>
                  <a:outerShdw blurRad="50800" dist="38100" dir="2700000" algn="tl" rotWithShape="0">
                    <a:prstClr val="black">
                      <a:alpha val="40000"/>
                    </a:prstClr>
                  </a:outerShdw>
                </a:effectLst>
              </a:rPr>
              <a:t>Alumnos</a:t>
            </a:r>
            <a:r>
              <a:rPr lang="en-US" dirty="0">
                <a:effectLst>
                  <a:outerShdw blurRad="50800" dist="38100" dir="2700000" algn="tl" rotWithShape="0">
                    <a:prstClr val="black">
                      <a:alpha val="40000"/>
                    </a:prstClr>
                  </a:outerShdw>
                </a:effectLst>
              </a:rPr>
              <a:t> / </a:t>
            </a:r>
            <a:r>
              <a:rPr lang="en-US" dirty="0" err="1">
                <a:effectLst>
                  <a:outerShdw blurRad="50800" dist="38100" dir="2700000" algn="tl" rotWithShape="0">
                    <a:prstClr val="black">
                      <a:alpha val="40000"/>
                    </a:prstClr>
                  </a:outerShdw>
                </a:effectLst>
              </a:rPr>
              <a:t>exalumnos</a:t>
            </a:r>
            <a:r>
              <a:rPr lang="en-US" dirty="0">
                <a:effectLst>
                  <a:outerShdw blurRad="50800" dist="38100" dir="2700000" algn="tl" rotWithShape="0">
                    <a:prstClr val="black">
                      <a:alpha val="40000"/>
                    </a:prstClr>
                  </a:outerShdw>
                </a:effectLst>
              </a:rPr>
              <a:t> de las </a:t>
            </a:r>
            <a:r>
              <a:rPr lang="en-US" dirty="0" err="1">
                <a:effectLst>
                  <a:outerShdw blurRad="50800" dist="38100" dir="2700000" algn="tl" rotWithShape="0">
                    <a:prstClr val="black">
                      <a:alpha val="40000"/>
                    </a:prstClr>
                  </a:outerShdw>
                </a:effectLst>
              </a:rPr>
              <a:t>obras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salesianas</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Simpatizantes</a:t>
            </a:r>
            <a:r>
              <a:rPr lang="en-US" dirty="0">
                <a:effectLst>
                  <a:outerShdw blurRad="50800" dist="38100" dir="2700000" algn="tl" rotWithShape="0">
                    <a:prstClr val="black">
                      <a:alpha val="40000"/>
                    </a:prstClr>
                  </a:outerShdw>
                </a:effectLst>
              </a:rPr>
              <a:t> de Don </a:t>
            </a:r>
            <a:r>
              <a:rPr lang="en-US" dirty="0" err="1">
                <a:effectLst>
                  <a:outerShdw blurRad="50800" dist="38100" dir="2700000" algn="tl" rotWithShape="0">
                    <a:prstClr val="black">
                      <a:alpha val="40000"/>
                    </a:prstClr>
                  </a:outerShdw>
                </a:effectLst>
              </a:rPr>
              <a:t>Bosco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Colaboradores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catequistas</a:t>
            </a:r>
            <a:r>
              <a:rPr lang="en-US" dirty="0">
                <a:effectLst>
                  <a:outerShdw blurRad="50800" dist="38100" dir="2700000" algn="tl" rotWithShape="0">
                    <a:prstClr val="black">
                      <a:alpha val="40000"/>
                    </a:prstClr>
                  </a:outerShdw>
                </a:effectLst>
              </a:rPr>
              <a:t>, ….</a:t>
            </a: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4081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7500"/>
                            </p:stCondLst>
                            <p:childTnLst>
                              <p:par>
                                <p:cTn id="21" presetID="10" presetClass="entr" presetSubtype="0" fill="hold" grpId="0" nodeType="afterEffect">
                                  <p:stCondLst>
                                    <p:cond delay="1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9500"/>
                            </p:stCondLst>
                            <p:childTnLst>
                              <p:par>
                                <p:cTn id="25" presetID="10" presetClass="entr" presetSubtype="0" fill="hold" grpId="0" nodeType="afterEffect">
                                  <p:stCondLst>
                                    <p:cond delay="10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11500"/>
                            </p:stCondLst>
                            <p:childTnLst>
                              <p:par>
                                <p:cTn id="29" presetID="10" presetClass="entr" presetSubtype="0" fill="hold" grpId="0" nodeType="afterEffect">
                                  <p:stCondLst>
                                    <p:cond delay="10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3500"/>
                            </p:stCondLst>
                            <p:childTnLst>
                              <p:par>
                                <p:cTn id="33" presetID="42" presetClass="entr" presetSubtype="0" fill="hold" nodeType="afterEffect">
                                  <p:stCondLst>
                                    <p:cond delay="20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pPr algn="l"/>
            <a:r>
              <a:rPr lang="en-US" dirty="0" err="1">
                <a:effectLst>
                  <a:outerShdw blurRad="50800" dist="38100" dir="2700000" algn="tl" rotWithShape="0">
                    <a:prstClr val="black">
                      <a:alpha val="40000"/>
                    </a:prstClr>
                  </a:outerShdw>
                </a:effectLst>
              </a:rPr>
              <a:t>Criterio</a:t>
            </a:r>
            <a:r>
              <a:rPr lang="en-US" dirty="0">
                <a:effectLst>
                  <a:outerShdw blurRad="50800" dist="38100" dir="2700000" algn="tl" rotWithShape="0">
                    <a:prstClr val="black">
                      <a:alpha val="40000"/>
                    </a:prstClr>
                  </a:outerShdw>
                </a:effectLst>
              </a:rPr>
              <a:t> de la </a:t>
            </a:r>
            <a:r>
              <a:rPr lang="en-US" dirty="0" err="1">
                <a:effectLst>
                  <a:outerShdw blurRad="50800" dist="38100" dir="2700000" algn="tl" rotWithShape="0">
                    <a:prstClr val="black">
                      <a:alpha val="40000"/>
                    </a:prstClr>
                  </a:outerShdw>
                </a:effectLst>
              </a:rPr>
              <a:t>propuesta</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3</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9</a:t>
            </a:fld>
            <a:endParaRPr lang="en-US">
              <a:solidFill>
                <a:prstClr val="black">
                  <a:tint val="75000"/>
                </a:prstClr>
              </a:solidFill>
            </a:endParaRP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6610" r="13193" b="3523"/>
          <a:stretch/>
        </p:blipFill>
        <p:spPr>
          <a:xfrm>
            <a:off x="5355671" y="4221088"/>
            <a:ext cx="3068757" cy="2636912"/>
          </a:xfrm>
          <a:prstGeom prst="rect">
            <a:avLst/>
          </a:prstGeom>
        </p:spPr>
      </p:pic>
      <p:sp>
        <p:nvSpPr>
          <p:cNvPr id="9" name="Content Placeholder 4"/>
          <p:cNvSpPr>
            <a:spLocks noGrp="1"/>
          </p:cNvSpPr>
          <p:nvPr>
            <p:ph idx="1"/>
          </p:nvPr>
        </p:nvSpPr>
        <p:spPr>
          <a:xfrm>
            <a:off x="1823312" y="1138425"/>
            <a:ext cx="6961156" cy="5039265"/>
          </a:xfrm>
        </p:spPr>
        <p:txBody>
          <a:bodyPr>
            <a:normAutofit/>
          </a:bodyPr>
          <a:lstStyle/>
          <a:p>
            <a:pPr marL="0" indent="0">
              <a:buNone/>
            </a:pPr>
            <a:r>
              <a:rPr lang="en-US" dirty="0">
                <a:effectLst>
                  <a:outerShdw blurRad="50800" dist="38100" dir="2700000" algn="tl" rotWithShape="0">
                    <a:prstClr val="black">
                      <a:alpha val="40000"/>
                    </a:prstClr>
                  </a:outerShdw>
                </a:effectLst>
              </a:rPr>
              <a:t>La </a:t>
            </a:r>
            <a:r>
              <a:rPr lang="en-US" dirty="0" err="1">
                <a:effectLst>
                  <a:outerShdw blurRad="50800" dist="38100" dir="2700000" algn="tl" rotWithShape="0">
                    <a:prstClr val="black">
                      <a:alpha val="40000"/>
                    </a:prstClr>
                  </a:outerShdw>
                </a:effectLst>
              </a:rPr>
              <a:t>propuesta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como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tal</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Es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necesariamente</a:t>
            </a:r>
            <a:r>
              <a:rPr lang="en-US" dirty="0">
                <a:effectLst>
                  <a:outerShdw blurRad="50800" dist="38100" dir="2700000" algn="tl" rotWithShape="0">
                    <a:prstClr val="black">
                      <a:alpha val="40000"/>
                    </a:prstClr>
                  </a:outerShdw>
                </a:effectLst>
              </a:rPr>
              <a:t> personal;</a:t>
            </a:r>
          </a:p>
          <a:p>
            <a:pPr>
              <a:spcBef>
                <a:spcPts val="0"/>
              </a:spcBef>
              <a:buClr>
                <a:srgbClr val="EE7D00"/>
              </a:buClr>
            </a:pPr>
            <a:r>
              <a:rPr lang="en-US" dirty="0">
                <a:effectLst>
                  <a:outerShdw blurRad="50800" dist="38100" dir="2700000" algn="tl" rotWithShape="0">
                    <a:prstClr val="black">
                      <a:alpha val="40000"/>
                    </a:prstClr>
                  </a:outerShdw>
                </a:effectLst>
              </a:rPr>
              <a:t>De </a:t>
            </a:r>
            <a:r>
              <a:rPr lang="en-US" dirty="0" err="1">
                <a:effectLst>
                  <a:outerShdw blurRad="50800" dist="38100" dir="2700000" algn="tl" rotWithShape="0">
                    <a:prstClr val="black">
                      <a:alpha val="40000"/>
                    </a:prstClr>
                  </a:outerShdw>
                </a:effectLst>
              </a:rPr>
              <a:t>una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apertura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constante</a:t>
            </a:r>
            <a:r>
              <a:rPr lang="en-US" dirty="0">
                <a:effectLst>
                  <a:outerShdw blurRad="50800" dist="38100" dir="2700000" algn="tl" rotWithShape="0">
                    <a:prstClr val="black">
                      <a:alpha val="40000"/>
                    </a:prstClr>
                  </a:outerShdw>
                </a:effectLst>
              </a:rPr>
              <a:t> al </a:t>
            </a:r>
            <a:r>
              <a:rPr lang="en-US" dirty="0" err="1">
                <a:effectLst>
                  <a:outerShdw blurRad="50800" dist="38100" dir="2700000" algn="tl" rotWithShape="0">
                    <a:prstClr val="black">
                      <a:alpha val="40000"/>
                    </a:prstClr>
                  </a:outerShdw>
                </a:effectLst>
              </a:rPr>
              <a:t>Espíritu</a:t>
            </a:r>
            <a:r>
              <a:rPr lang="en-US" dirty="0">
                <a:effectLst>
                  <a:outerShdw blurRad="50800" dist="38100" dir="2700000" algn="tl" rotWithShape="0">
                    <a:prstClr val="black">
                      <a:alpha val="40000"/>
                    </a:prstClr>
                  </a:outerShdw>
                </a:effectLst>
              </a:rPr>
              <a:t> Santo;</a:t>
            </a:r>
          </a:p>
          <a:p>
            <a:pPr>
              <a:spcBef>
                <a:spcPts val="0"/>
              </a:spcBef>
              <a:buClr>
                <a:srgbClr val="EE7D00"/>
              </a:buClr>
            </a:pPr>
            <a:r>
              <a:rPr lang="en-US" dirty="0" err="1">
                <a:effectLst>
                  <a:outerShdw blurRad="50800" dist="38100" dir="2700000" algn="tl" rotWithShape="0">
                    <a:prstClr val="black">
                      <a:alpha val="40000"/>
                    </a:prstClr>
                  </a:outerShdw>
                </a:effectLst>
              </a:rPr>
              <a:t>Deja</a:t>
            </a:r>
            <a:r>
              <a:rPr lang="en-US" dirty="0">
                <a:effectLst>
                  <a:outerShdw blurRad="50800" dist="38100" dir="2700000" algn="tl" rotWithShape="0">
                    <a:prstClr val="black">
                      <a:alpha val="40000"/>
                    </a:prstClr>
                  </a:outerShdw>
                </a:effectLst>
              </a:rPr>
              <a:t> en </a:t>
            </a:r>
            <a:r>
              <a:rPr lang="en-US" dirty="0" err="1">
                <a:effectLst>
                  <a:outerShdw blurRad="50800" dist="38100" dir="2700000" algn="tl" rotWithShape="0">
                    <a:prstClr val="black">
                      <a:alpha val="40000"/>
                    </a:prstClr>
                  </a:outerShdw>
                </a:effectLst>
              </a:rPr>
              <a:t>libertad</a:t>
            </a:r>
            <a:r>
              <a:rPr lang="en-US" dirty="0">
                <a:effectLst>
                  <a:outerShdw blurRad="50800" dist="38100" dir="2700000" algn="tl" rotWithShape="0">
                    <a:prstClr val="black">
                      <a:alpha val="40000"/>
                    </a:prstClr>
                  </a:outerShdw>
                </a:effectLst>
              </a:rPr>
              <a:t> a la persona de </a:t>
            </a:r>
            <a:r>
              <a:rPr lang="en-US" dirty="0" err="1">
                <a:effectLst>
                  <a:outerShdw blurRad="50800" dist="38100" dir="2700000" algn="tl" rotWithShape="0">
                    <a:prstClr val="black">
                      <a:alpha val="40000"/>
                    </a:prstClr>
                  </a:outerShdw>
                </a:effectLst>
              </a:rPr>
              <a:t>elegir</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Permite</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verificar</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las</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motivaciones</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err="1">
                <a:effectLst>
                  <a:outerShdw blurRad="50800" dist="38100" dir="2700000" algn="tl" rotWithShape="0">
                    <a:prstClr val="black">
                      <a:alpha val="40000"/>
                    </a:prstClr>
                  </a:outerShdw>
                </a:effectLst>
              </a:rPr>
              <a:t>Disponible</a:t>
            </a:r>
            <a:r>
              <a:rPr lang="en-US" dirty="0">
                <a:effectLst>
                  <a:outerShdw blurRad="50800" dist="38100" dir="2700000" algn="tl" rotWithShape="0">
                    <a:prstClr val="black">
                      <a:alpha val="40000"/>
                    </a:prstClr>
                  </a:outerShdw>
                </a:effectLst>
              </a:rPr>
              <a:t> a la </a:t>
            </a:r>
            <a:r>
              <a:rPr lang="en-US" dirty="0" err="1">
                <a:effectLst>
                  <a:outerShdw blurRad="50800" dist="38100" dir="2700000" algn="tl" rotWithShape="0">
                    <a:prstClr val="black">
                      <a:alpha val="40000"/>
                    </a:prstClr>
                  </a:outerShdw>
                </a:effectLst>
              </a:rPr>
              <a:t>docilidad</a:t>
            </a:r>
            <a:r>
              <a:rPr lang="en-US" dirty="0">
                <a:effectLst>
                  <a:outerShdw blurRad="50800" dist="38100" dir="2700000" algn="tl" rotWithShape="0">
                    <a:prstClr val="black">
                      <a:alpha val="40000"/>
                    </a:prstClr>
                  </a:outerShdw>
                </a:effectLst>
              </a:rPr>
              <a:t> de un </a:t>
            </a:r>
            <a:r>
              <a:rPr lang="en-US" dirty="0" err="1">
                <a:effectLst>
                  <a:outerShdw blurRad="50800" dist="38100" dir="2700000" algn="tl" rotWithShape="0">
                    <a:prstClr val="black">
                      <a:alpha val="40000"/>
                    </a:prstClr>
                  </a:outerShdw>
                </a:effectLst>
              </a:rPr>
              <a:t>camino</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serio</a:t>
            </a:r>
            <a:r>
              <a:rPr lang="en-US" dirty="0">
                <a:effectLst>
                  <a:outerShdw blurRad="50800" dist="38100" dir="2700000" algn="tl" rotWithShape="0">
                    <a:prstClr val="black">
                      <a:alpha val="40000"/>
                    </a:prstClr>
                  </a:outerShdw>
                </a:effectLst>
              </a:rPr>
              <a:t>;</a:t>
            </a:r>
          </a:p>
          <a:p>
            <a:pPr>
              <a:spcBef>
                <a:spcPts val="0"/>
              </a:spcBef>
              <a:buClr>
                <a:srgbClr val="EE7D00"/>
              </a:buClr>
            </a:pPr>
            <a:r>
              <a:rPr lang="en-US" dirty="0">
                <a:effectLst>
                  <a:outerShdw blurRad="50800" dist="38100" dir="2700000" algn="tl" rotWithShape="0">
                    <a:prstClr val="black">
                      <a:alpha val="40000"/>
                    </a:prstClr>
                  </a:outerShdw>
                </a:effectLst>
              </a:rPr>
              <a:t>Se </a:t>
            </a:r>
            <a:r>
              <a:rPr lang="en-US" dirty="0" err="1">
                <a:effectLst>
                  <a:outerShdw blurRad="50800" dist="38100" dir="2700000" algn="tl" rotWithShape="0">
                    <a:prstClr val="black">
                      <a:alpha val="40000"/>
                    </a:prstClr>
                  </a:outerShdw>
                </a:effectLst>
              </a:rPr>
              <a:t>compromete</a:t>
            </a:r>
            <a:r>
              <a:rPr lang="en-US" dirty="0">
                <a:effectLst>
                  <a:outerShdw blurRad="50800" dist="38100" dir="2700000" algn="tl" rotWithShape="0">
                    <a:prstClr val="black">
                      <a:alpha val="40000"/>
                    </a:prstClr>
                  </a:outerShdw>
                </a:effectLst>
              </a:rPr>
              <a:t> e </a:t>
            </a:r>
            <a:r>
              <a:rPr lang="en-US" dirty="0" err="1">
                <a:effectLst>
                  <a:outerShdw blurRad="50800" dist="38100" dir="2700000" algn="tl" rotWithShape="0">
                    <a:prstClr val="black">
                      <a:alpha val="40000"/>
                    </a:prstClr>
                  </a:outerShdw>
                </a:effectLst>
              </a:rPr>
              <a:t>involucra</a:t>
            </a:r>
            <a:r>
              <a:rPr lang="en-US" dirty="0">
                <a:effectLst>
                  <a:outerShdw blurRad="50800" dist="38100" dir="2700000" algn="tl" rotWithShape="0">
                    <a:prstClr val="black">
                      <a:alpha val="40000"/>
                    </a:prstClr>
                  </a:outerShdw>
                </a:effectLst>
              </a:rPr>
              <a:t> al Centro local y a la </a:t>
            </a:r>
            <a:r>
              <a:rPr lang="en-US" dirty="0" err="1">
                <a:effectLst>
                  <a:outerShdw blurRad="50800" dist="38100" dir="2700000" algn="tl" rotWithShape="0">
                    <a:prstClr val="black">
                      <a:alpha val="40000"/>
                    </a:prstClr>
                  </a:outerShdw>
                </a:effectLst>
              </a:rPr>
              <a:t>Familia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Salesiana</a:t>
            </a:r>
            <a:r>
              <a:rPr lang="en-US" dirty="0">
                <a:effectLst>
                  <a:outerShdw blurRad="50800" dist="38100" dir="2700000" algn="tl" rotWithShape="0">
                    <a:prstClr val="black">
                      <a:alpha val="40000"/>
                    </a:prstClr>
                  </a:outerShdw>
                </a:effectLst>
              </a:rPr>
              <a:t>.</a:t>
            </a: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14642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7000"/>
                            </p:stCondLst>
                            <p:childTnLst>
                              <p:par>
                                <p:cTn id="21" presetID="10" presetClass="entr" presetSubtype="0" fill="hold" grpId="0" nodeType="afterEffect">
                                  <p:stCondLst>
                                    <p:cond delay="1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90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105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2000"/>
                            </p:stCondLst>
                            <p:childTnLst>
                              <p:par>
                                <p:cTn id="33" presetID="10" presetClass="entr" presetSubtype="0" fill="hold" grpId="0" nodeType="afterEffect">
                                  <p:stCondLst>
                                    <p:cond delay="50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childTnLst>
                                </p:cTn>
                              </p:par>
                            </p:childTnLst>
                          </p:cTn>
                        </p:par>
                        <p:par>
                          <p:cTn id="36" fill="hold">
                            <p:stCondLst>
                              <p:cond delay="13500"/>
                            </p:stCondLst>
                            <p:childTnLst>
                              <p:par>
                                <p:cTn id="37" presetID="6" presetClass="entr" presetSubtype="16" fill="hold" nodeType="afterEffect">
                                  <p:stCondLst>
                                    <p:cond delay="50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2129</TotalTime>
  <Words>2063</Words>
  <Application>Microsoft Office PowerPoint</Application>
  <PresentationFormat>Presentación en pantalla (4:3)</PresentationFormat>
  <Paragraphs>169</Paragraphs>
  <Slides>17</Slides>
  <Notes>15</Notes>
  <HiddenSlides>0</HiddenSlides>
  <MMClips>0</MMClips>
  <ScaleCrop>false</ScaleCrop>
  <HeadingPairs>
    <vt:vector size="4" baseType="variant">
      <vt:variant>
        <vt:lpstr>Tema</vt:lpstr>
      </vt:variant>
      <vt:variant>
        <vt:i4>4</vt:i4>
      </vt:variant>
      <vt:variant>
        <vt:lpstr>Títulos de diapositiva</vt:lpstr>
      </vt:variant>
      <vt:variant>
        <vt:i4>17</vt:i4>
      </vt:variant>
    </vt:vector>
  </HeadingPairs>
  <TitlesOfParts>
    <vt:vector size="21" baseType="lpstr">
      <vt:lpstr>Office Theme</vt:lpstr>
      <vt:lpstr>3_Office Theme</vt:lpstr>
      <vt:lpstr>4_Office Theme</vt:lpstr>
      <vt:lpstr>8_Office Theme</vt:lpstr>
      <vt:lpstr>Las etapas de la formación</vt:lpstr>
      <vt:lpstr>Objetivo</vt:lpstr>
      <vt:lpstr>FORM</vt:lpstr>
      <vt:lpstr>Formación inicial</vt:lpstr>
      <vt:lpstr>Formación inicial</vt:lpstr>
      <vt:lpstr>Finalidad de la formación inicial</vt:lpstr>
      <vt:lpstr>Criterio de la propuesta /1</vt:lpstr>
      <vt:lpstr>Criterio de la propuesta /2</vt:lpstr>
      <vt:lpstr>Criterio de la propuesta /3</vt:lpstr>
      <vt:lpstr>Plan formativo /1</vt:lpstr>
      <vt:lpstr>Plan formativo /2</vt:lpstr>
      <vt:lpstr>Metodología de la formación /1</vt:lpstr>
      <vt:lpstr>Metodología de la formación /2</vt:lpstr>
      <vt:lpstr>Metodología de la formación /3</vt:lpstr>
      <vt:lpstr>Proyecto personal /1</vt:lpstr>
      <vt:lpstr>Proyecto personal /2</vt:lpstr>
      <vt:lpstr>Criterios para el ingreso en la Asociación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WinuE</cp:lastModifiedBy>
  <cp:revision>240</cp:revision>
  <dcterms:created xsi:type="dcterms:W3CDTF">2013-08-21T19:17:07Z</dcterms:created>
  <dcterms:modified xsi:type="dcterms:W3CDTF">2019-10-08T22:21:25Z</dcterms:modified>
</cp:coreProperties>
</file>