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6" r:id="rId2"/>
    <p:sldId id="260" r:id="rId3"/>
    <p:sldId id="257" r:id="rId4"/>
    <p:sldId id="304" r:id="rId5"/>
    <p:sldId id="305" r:id="rId6"/>
    <p:sldId id="259" r:id="rId7"/>
    <p:sldId id="268" r:id="rId8"/>
    <p:sldId id="269" r:id="rId9"/>
    <p:sldId id="270" r:id="rId10"/>
    <p:sldId id="271" r:id="rId11"/>
    <p:sldId id="272" r:id="rId12"/>
    <p:sldId id="273" r:id="rId13"/>
    <p:sldId id="274" r:id="rId14"/>
    <p:sldId id="275" r:id="rId15"/>
    <p:sldId id="276" r:id="rId16"/>
    <p:sldId id="277" r:id="rId17"/>
    <p:sldId id="278" r:id="rId18"/>
    <p:sldId id="302" r:id="rId19"/>
    <p:sldId id="261" r:id="rId20"/>
    <p:sldId id="262" r:id="rId21"/>
    <p:sldId id="263" r:id="rId22"/>
    <p:sldId id="298" r:id="rId23"/>
    <p:sldId id="264" r:id="rId24"/>
    <p:sldId id="299" r:id="rId25"/>
    <p:sldId id="267" r:id="rId26"/>
    <p:sldId id="300" r:id="rId27"/>
    <p:sldId id="265" r:id="rId28"/>
    <p:sldId id="301" r:id="rId29"/>
    <p:sldId id="258" r:id="rId30"/>
    <p:sldId id="306" r:id="rId31"/>
    <p:sldId id="303" r:id="rId32"/>
    <p:sldId id="266" r:id="rId33"/>
    <p:sldId id="279" r:id="rId34"/>
    <p:sldId id="280" r:id="rId35"/>
    <p:sldId id="283" r:id="rId36"/>
    <p:sldId id="281" r:id="rId37"/>
    <p:sldId id="284" r:id="rId38"/>
    <p:sldId id="285" r:id="rId39"/>
    <p:sldId id="286" r:id="rId40"/>
    <p:sldId id="287" r:id="rId41"/>
    <p:sldId id="288" r:id="rId42"/>
    <p:sldId id="294" r:id="rId43"/>
    <p:sldId id="289" r:id="rId44"/>
    <p:sldId id="290" r:id="rId45"/>
    <p:sldId id="291" r:id="rId46"/>
    <p:sldId id="292" r:id="rId47"/>
    <p:sldId id="295" r:id="rId48"/>
    <p:sldId id="296" r:id="rId49"/>
    <p:sldId id="29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43CEFF"/>
    <a:srgbClr val="FF3399"/>
    <a:srgbClr val="70AC2E"/>
    <a:srgbClr val="C19FFF"/>
    <a:srgbClr val="CAB4EA"/>
    <a:srgbClr val="D3B5E9"/>
    <a:srgbClr val="D68B1C"/>
    <a:srgbClr val="FFE0A3"/>
    <a:srgbClr val="D00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43" autoAdjust="0"/>
    <p:restoredTop sz="94622" autoAdjust="0"/>
  </p:normalViewPr>
  <p:slideViewPr>
    <p:cSldViewPr>
      <p:cViewPr varScale="1">
        <p:scale>
          <a:sx n="111" d="100"/>
          <a:sy n="111" d="100"/>
        </p:scale>
        <p:origin x="-1962" y="0"/>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1EE9AE-FA65-48D2-A835-94D772F075F7}" type="doc">
      <dgm:prSet loTypeId="urn:microsoft.com/office/officeart/2005/8/layout/cycle2" loCatId="cycle" qsTypeId="urn:microsoft.com/office/officeart/2005/8/quickstyle/3d1" qsCatId="3D" csTypeId="urn:microsoft.com/office/officeart/2005/8/colors/colorful2" csCatId="colorful" phldr="1"/>
      <dgm:spPr/>
      <dgm:t>
        <a:bodyPr/>
        <a:lstStyle/>
        <a:p>
          <a:endParaRPr lang="it-IT"/>
        </a:p>
      </dgm:t>
    </dgm:pt>
    <dgm:pt modelId="{EFA3A234-E31F-4826-808A-308F6E0B5AFC}">
      <dgm:prSet phldrT="[Testo]"/>
      <dgm:spPr>
        <a:blipFill rotWithShape="0">
          <a:blip xmlns:r="http://schemas.openxmlformats.org/officeDocument/2006/relationships" r:embed="rId1"/>
          <a:stretch>
            <a:fillRect/>
          </a:stretch>
        </a:blipFill>
      </dgm:spPr>
      <dgm:t>
        <a:bodyPr/>
        <a:lstStyle/>
        <a:p>
          <a:r>
            <a:rPr lang="it-IT" dirty="0"/>
            <a:t>   </a:t>
          </a:r>
        </a:p>
      </dgm:t>
    </dgm:pt>
    <dgm:pt modelId="{10A47260-54F5-4A5F-B115-CF9F70EC3136}" type="parTrans" cxnId="{850FA3FA-776C-4313-9567-47CF2F3EE002}">
      <dgm:prSet/>
      <dgm:spPr/>
      <dgm:t>
        <a:bodyPr/>
        <a:lstStyle/>
        <a:p>
          <a:endParaRPr lang="it-IT"/>
        </a:p>
      </dgm:t>
    </dgm:pt>
    <dgm:pt modelId="{4FFAE006-4508-4AFC-A6A1-DFB32817686F}" type="sibTrans" cxnId="{850FA3FA-776C-4313-9567-47CF2F3EE002}">
      <dgm:prSet/>
      <dgm:spPr/>
      <dgm:t>
        <a:bodyPr/>
        <a:lstStyle/>
        <a:p>
          <a:endParaRPr lang="it-IT"/>
        </a:p>
      </dgm:t>
    </dgm:pt>
    <dgm:pt modelId="{92AF994F-4BF1-4472-A2B1-18233C7644CE}">
      <dgm:prSet phldrT="[Testo]"/>
      <dgm:spPr>
        <a:blipFill rotWithShape="0">
          <a:blip xmlns:r="http://schemas.openxmlformats.org/officeDocument/2006/relationships" r:embed="rId2"/>
          <a:stretch>
            <a:fillRect/>
          </a:stretch>
        </a:blipFill>
      </dgm:spPr>
      <dgm:t>
        <a:bodyPr/>
        <a:lstStyle/>
        <a:p>
          <a:r>
            <a:rPr lang="it-IT" dirty="0"/>
            <a:t>   </a:t>
          </a:r>
        </a:p>
      </dgm:t>
    </dgm:pt>
    <dgm:pt modelId="{3A579406-93D8-4EBB-BA44-C31BA0E0BB1C}" type="parTrans" cxnId="{50DD5E6C-167E-4929-BE06-E87390942F24}">
      <dgm:prSet/>
      <dgm:spPr/>
      <dgm:t>
        <a:bodyPr/>
        <a:lstStyle/>
        <a:p>
          <a:endParaRPr lang="it-IT"/>
        </a:p>
      </dgm:t>
    </dgm:pt>
    <dgm:pt modelId="{A58D025E-02DC-465D-ACFF-844F930A06BA}" type="sibTrans" cxnId="{50DD5E6C-167E-4929-BE06-E87390942F24}">
      <dgm:prSet/>
      <dgm:spPr/>
      <dgm:t>
        <a:bodyPr/>
        <a:lstStyle/>
        <a:p>
          <a:endParaRPr lang="it-IT"/>
        </a:p>
      </dgm:t>
    </dgm:pt>
    <dgm:pt modelId="{24118D60-A73A-4D53-BD77-1A802F7C7A28}">
      <dgm:prSet phldrT="[Testo]"/>
      <dgm:spPr>
        <a:blipFill rotWithShape="0">
          <a:blip xmlns:r="http://schemas.openxmlformats.org/officeDocument/2006/relationships" r:embed="rId3"/>
          <a:stretch>
            <a:fillRect/>
          </a:stretch>
        </a:blipFill>
      </dgm:spPr>
      <dgm:t>
        <a:bodyPr/>
        <a:lstStyle/>
        <a:p>
          <a:r>
            <a:rPr lang="it-IT" dirty="0"/>
            <a:t>   </a:t>
          </a:r>
        </a:p>
      </dgm:t>
    </dgm:pt>
    <dgm:pt modelId="{9A6690C9-87D9-41EF-A2B5-6E386D4D8048}" type="sibTrans" cxnId="{CB9D3C32-4529-46FA-B511-95DA6E3F555E}">
      <dgm:prSet/>
      <dgm:spPr/>
      <dgm:t>
        <a:bodyPr/>
        <a:lstStyle/>
        <a:p>
          <a:endParaRPr lang="it-IT"/>
        </a:p>
      </dgm:t>
    </dgm:pt>
    <dgm:pt modelId="{4417BCAE-D4C9-4758-897E-9F3064589570}" type="parTrans" cxnId="{CB9D3C32-4529-46FA-B511-95DA6E3F555E}">
      <dgm:prSet/>
      <dgm:spPr/>
      <dgm:t>
        <a:bodyPr/>
        <a:lstStyle/>
        <a:p>
          <a:endParaRPr lang="it-IT"/>
        </a:p>
      </dgm:t>
    </dgm:pt>
    <dgm:pt modelId="{176649E0-2010-42DB-9485-5F3D93D51727}" type="pres">
      <dgm:prSet presAssocID="{4E1EE9AE-FA65-48D2-A835-94D772F075F7}" presName="cycle" presStyleCnt="0">
        <dgm:presLayoutVars>
          <dgm:dir/>
          <dgm:resizeHandles val="exact"/>
        </dgm:presLayoutVars>
      </dgm:prSet>
      <dgm:spPr/>
      <dgm:t>
        <a:bodyPr/>
        <a:lstStyle/>
        <a:p>
          <a:endParaRPr lang="es-US"/>
        </a:p>
      </dgm:t>
    </dgm:pt>
    <dgm:pt modelId="{F984AC9E-292C-4DA2-B317-78E05CA90E8A}" type="pres">
      <dgm:prSet presAssocID="{EFA3A234-E31F-4826-808A-308F6E0B5AFC}" presName="node" presStyleLbl="node1" presStyleIdx="0" presStyleCnt="3">
        <dgm:presLayoutVars>
          <dgm:bulletEnabled val="1"/>
        </dgm:presLayoutVars>
      </dgm:prSet>
      <dgm:spPr/>
      <dgm:t>
        <a:bodyPr/>
        <a:lstStyle/>
        <a:p>
          <a:endParaRPr lang="es-US"/>
        </a:p>
      </dgm:t>
    </dgm:pt>
    <dgm:pt modelId="{347A0205-4C2A-4205-8D96-FC4385C47184}" type="pres">
      <dgm:prSet presAssocID="{4FFAE006-4508-4AFC-A6A1-DFB32817686F}" presName="sibTrans" presStyleLbl="sibTrans2D1" presStyleIdx="0" presStyleCnt="3"/>
      <dgm:spPr/>
      <dgm:t>
        <a:bodyPr/>
        <a:lstStyle/>
        <a:p>
          <a:endParaRPr lang="es-US"/>
        </a:p>
      </dgm:t>
    </dgm:pt>
    <dgm:pt modelId="{627C8560-DAFB-49CF-A24C-5DCE665269FA}" type="pres">
      <dgm:prSet presAssocID="{4FFAE006-4508-4AFC-A6A1-DFB32817686F}" presName="connectorText" presStyleLbl="sibTrans2D1" presStyleIdx="0" presStyleCnt="3"/>
      <dgm:spPr/>
      <dgm:t>
        <a:bodyPr/>
        <a:lstStyle/>
        <a:p>
          <a:endParaRPr lang="es-US"/>
        </a:p>
      </dgm:t>
    </dgm:pt>
    <dgm:pt modelId="{F31157F8-FE2D-4378-8E89-E92E0F967E31}" type="pres">
      <dgm:prSet presAssocID="{92AF994F-4BF1-4472-A2B1-18233C7644CE}" presName="node" presStyleLbl="node1" presStyleIdx="1" presStyleCnt="3">
        <dgm:presLayoutVars>
          <dgm:bulletEnabled val="1"/>
        </dgm:presLayoutVars>
      </dgm:prSet>
      <dgm:spPr/>
      <dgm:t>
        <a:bodyPr/>
        <a:lstStyle/>
        <a:p>
          <a:endParaRPr lang="es-US"/>
        </a:p>
      </dgm:t>
    </dgm:pt>
    <dgm:pt modelId="{9BC2C870-C313-40CC-8EC8-E986A558AA03}" type="pres">
      <dgm:prSet presAssocID="{A58D025E-02DC-465D-ACFF-844F930A06BA}" presName="sibTrans" presStyleLbl="sibTrans2D1" presStyleIdx="1" presStyleCnt="3"/>
      <dgm:spPr/>
      <dgm:t>
        <a:bodyPr/>
        <a:lstStyle/>
        <a:p>
          <a:endParaRPr lang="es-US"/>
        </a:p>
      </dgm:t>
    </dgm:pt>
    <dgm:pt modelId="{46201914-65CE-48ED-8BC5-D3ED570A3A8B}" type="pres">
      <dgm:prSet presAssocID="{A58D025E-02DC-465D-ACFF-844F930A06BA}" presName="connectorText" presStyleLbl="sibTrans2D1" presStyleIdx="1" presStyleCnt="3"/>
      <dgm:spPr/>
      <dgm:t>
        <a:bodyPr/>
        <a:lstStyle/>
        <a:p>
          <a:endParaRPr lang="es-US"/>
        </a:p>
      </dgm:t>
    </dgm:pt>
    <dgm:pt modelId="{1E4ADA89-2F04-4978-A249-12909B5374BB}" type="pres">
      <dgm:prSet presAssocID="{24118D60-A73A-4D53-BD77-1A802F7C7A28}" presName="node" presStyleLbl="node1" presStyleIdx="2" presStyleCnt="3">
        <dgm:presLayoutVars>
          <dgm:bulletEnabled val="1"/>
        </dgm:presLayoutVars>
      </dgm:prSet>
      <dgm:spPr/>
      <dgm:t>
        <a:bodyPr/>
        <a:lstStyle/>
        <a:p>
          <a:endParaRPr lang="es-US"/>
        </a:p>
      </dgm:t>
    </dgm:pt>
    <dgm:pt modelId="{E70066D2-3986-4319-A54A-A9E9EB08788E}" type="pres">
      <dgm:prSet presAssocID="{9A6690C9-87D9-41EF-A2B5-6E386D4D8048}" presName="sibTrans" presStyleLbl="sibTrans2D1" presStyleIdx="2" presStyleCnt="3"/>
      <dgm:spPr/>
      <dgm:t>
        <a:bodyPr/>
        <a:lstStyle/>
        <a:p>
          <a:endParaRPr lang="es-US"/>
        </a:p>
      </dgm:t>
    </dgm:pt>
    <dgm:pt modelId="{ACE895C0-C657-47FF-B7F9-C71CB5B4A0C5}" type="pres">
      <dgm:prSet presAssocID="{9A6690C9-87D9-41EF-A2B5-6E386D4D8048}" presName="connectorText" presStyleLbl="sibTrans2D1" presStyleIdx="2" presStyleCnt="3"/>
      <dgm:spPr/>
      <dgm:t>
        <a:bodyPr/>
        <a:lstStyle/>
        <a:p>
          <a:endParaRPr lang="es-US"/>
        </a:p>
      </dgm:t>
    </dgm:pt>
  </dgm:ptLst>
  <dgm:cxnLst>
    <dgm:cxn modelId="{41E9F3B0-9331-4BF6-96FB-17F0E55384E6}" type="presOf" srcId="{A58D025E-02DC-465D-ACFF-844F930A06BA}" destId="{46201914-65CE-48ED-8BC5-D3ED570A3A8B}" srcOrd="1" destOrd="0" presId="urn:microsoft.com/office/officeart/2005/8/layout/cycle2"/>
    <dgm:cxn modelId="{A37C5FCC-CA59-467F-95BF-1B43F191FE76}" type="presOf" srcId="{EFA3A234-E31F-4826-808A-308F6E0B5AFC}" destId="{F984AC9E-292C-4DA2-B317-78E05CA90E8A}" srcOrd="0" destOrd="0" presId="urn:microsoft.com/office/officeart/2005/8/layout/cycle2"/>
    <dgm:cxn modelId="{77A6C13C-783A-4B06-BD48-E43A1A7D5350}" type="presOf" srcId="{24118D60-A73A-4D53-BD77-1A802F7C7A28}" destId="{1E4ADA89-2F04-4978-A249-12909B5374BB}" srcOrd="0" destOrd="0" presId="urn:microsoft.com/office/officeart/2005/8/layout/cycle2"/>
    <dgm:cxn modelId="{4328F2FE-FDF8-4934-B47F-37E642210B53}" type="presOf" srcId="{9A6690C9-87D9-41EF-A2B5-6E386D4D8048}" destId="{ACE895C0-C657-47FF-B7F9-C71CB5B4A0C5}" srcOrd="1" destOrd="0" presId="urn:microsoft.com/office/officeart/2005/8/layout/cycle2"/>
    <dgm:cxn modelId="{FB84C4E4-B490-4B46-9291-B2864E5B2BEB}" type="presOf" srcId="{9A6690C9-87D9-41EF-A2B5-6E386D4D8048}" destId="{E70066D2-3986-4319-A54A-A9E9EB08788E}" srcOrd="0" destOrd="0" presId="urn:microsoft.com/office/officeart/2005/8/layout/cycle2"/>
    <dgm:cxn modelId="{50DD5E6C-167E-4929-BE06-E87390942F24}" srcId="{4E1EE9AE-FA65-48D2-A835-94D772F075F7}" destId="{92AF994F-4BF1-4472-A2B1-18233C7644CE}" srcOrd="1" destOrd="0" parTransId="{3A579406-93D8-4EBB-BA44-C31BA0E0BB1C}" sibTransId="{A58D025E-02DC-465D-ACFF-844F930A06BA}"/>
    <dgm:cxn modelId="{CB9D3C32-4529-46FA-B511-95DA6E3F555E}" srcId="{4E1EE9AE-FA65-48D2-A835-94D772F075F7}" destId="{24118D60-A73A-4D53-BD77-1A802F7C7A28}" srcOrd="2" destOrd="0" parTransId="{4417BCAE-D4C9-4758-897E-9F3064589570}" sibTransId="{9A6690C9-87D9-41EF-A2B5-6E386D4D8048}"/>
    <dgm:cxn modelId="{850FA3FA-776C-4313-9567-47CF2F3EE002}" srcId="{4E1EE9AE-FA65-48D2-A835-94D772F075F7}" destId="{EFA3A234-E31F-4826-808A-308F6E0B5AFC}" srcOrd="0" destOrd="0" parTransId="{10A47260-54F5-4A5F-B115-CF9F70EC3136}" sibTransId="{4FFAE006-4508-4AFC-A6A1-DFB32817686F}"/>
    <dgm:cxn modelId="{A6D99C60-F2B1-4039-921C-47846BDC8C60}" type="presOf" srcId="{4FFAE006-4508-4AFC-A6A1-DFB32817686F}" destId="{347A0205-4C2A-4205-8D96-FC4385C47184}" srcOrd="0" destOrd="0" presId="urn:microsoft.com/office/officeart/2005/8/layout/cycle2"/>
    <dgm:cxn modelId="{41722AF9-6556-40A1-AB03-858AC724E210}" type="presOf" srcId="{4E1EE9AE-FA65-48D2-A835-94D772F075F7}" destId="{176649E0-2010-42DB-9485-5F3D93D51727}" srcOrd="0" destOrd="0" presId="urn:microsoft.com/office/officeart/2005/8/layout/cycle2"/>
    <dgm:cxn modelId="{8C42584F-FAE2-4BFC-902B-1C5B99FE1500}" type="presOf" srcId="{92AF994F-4BF1-4472-A2B1-18233C7644CE}" destId="{F31157F8-FE2D-4378-8E89-E92E0F967E31}" srcOrd="0" destOrd="0" presId="urn:microsoft.com/office/officeart/2005/8/layout/cycle2"/>
    <dgm:cxn modelId="{929F37EB-8DA4-4B55-8472-9E50ABC27882}" type="presOf" srcId="{4FFAE006-4508-4AFC-A6A1-DFB32817686F}" destId="{627C8560-DAFB-49CF-A24C-5DCE665269FA}" srcOrd="1" destOrd="0" presId="urn:microsoft.com/office/officeart/2005/8/layout/cycle2"/>
    <dgm:cxn modelId="{EE7F94BE-D660-4004-9A6D-AA97AAB59502}" type="presOf" srcId="{A58D025E-02DC-465D-ACFF-844F930A06BA}" destId="{9BC2C870-C313-40CC-8EC8-E986A558AA03}" srcOrd="0" destOrd="0" presId="urn:microsoft.com/office/officeart/2005/8/layout/cycle2"/>
    <dgm:cxn modelId="{147B1F87-EAC6-4C9B-9356-1A2D4BF556F2}" type="presParOf" srcId="{176649E0-2010-42DB-9485-5F3D93D51727}" destId="{F984AC9E-292C-4DA2-B317-78E05CA90E8A}" srcOrd="0" destOrd="0" presId="urn:microsoft.com/office/officeart/2005/8/layout/cycle2"/>
    <dgm:cxn modelId="{34E6142A-9FD9-4276-A759-5D0281C09AAB}" type="presParOf" srcId="{176649E0-2010-42DB-9485-5F3D93D51727}" destId="{347A0205-4C2A-4205-8D96-FC4385C47184}" srcOrd="1" destOrd="0" presId="urn:microsoft.com/office/officeart/2005/8/layout/cycle2"/>
    <dgm:cxn modelId="{B7852C63-D7B4-43F6-A3DF-26273AD74AA5}" type="presParOf" srcId="{347A0205-4C2A-4205-8D96-FC4385C47184}" destId="{627C8560-DAFB-49CF-A24C-5DCE665269FA}" srcOrd="0" destOrd="0" presId="urn:microsoft.com/office/officeart/2005/8/layout/cycle2"/>
    <dgm:cxn modelId="{373A0450-9157-461E-A21C-B5571DDF39A0}" type="presParOf" srcId="{176649E0-2010-42DB-9485-5F3D93D51727}" destId="{F31157F8-FE2D-4378-8E89-E92E0F967E31}" srcOrd="2" destOrd="0" presId="urn:microsoft.com/office/officeart/2005/8/layout/cycle2"/>
    <dgm:cxn modelId="{6320E1E7-B284-4D67-9E40-B0F58CE021F3}" type="presParOf" srcId="{176649E0-2010-42DB-9485-5F3D93D51727}" destId="{9BC2C870-C313-40CC-8EC8-E986A558AA03}" srcOrd="3" destOrd="0" presId="urn:microsoft.com/office/officeart/2005/8/layout/cycle2"/>
    <dgm:cxn modelId="{FB4E7B83-AC57-4C0F-84C0-5F5EE4D3F6FD}" type="presParOf" srcId="{9BC2C870-C313-40CC-8EC8-E986A558AA03}" destId="{46201914-65CE-48ED-8BC5-D3ED570A3A8B}" srcOrd="0" destOrd="0" presId="urn:microsoft.com/office/officeart/2005/8/layout/cycle2"/>
    <dgm:cxn modelId="{63D1AC3B-FFCA-4F99-82BE-9667A0C135C5}" type="presParOf" srcId="{176649E0-2010-42DB-9485-5F3D93D51727}" destId="{1E4ADA89-2F04-4978-A249-12909B5374BB}" srcOrd="4" destOrd="0" presId="urn:microsoft.com/office/officeart/2005/8/layout/cycle2"/>
    <dgm:cxn modelId="{71254267-D31B-4FEC-AB6B-8750A491C367}" type="presParOf" srcId="{176649E0-2010-42DB-9485-5F3D93D51727}" destId="{E70066D2-3986-4319-A54A-A9E9EB08788E}" srcOrd="5" destOrd="0" presId="urn:microsoft.com/office/officeart/2005/8/layout/cycle2"/>
    <dgm:cxn modelId="{9825C715-53A4-4E3E-845F-DDE4032FC1E8}" type="presParOf" srcId="{E70066D2-3986-4319-A54A-A9E9EB08788E}" destId="{ACE895C0-C657-47FF-B7F9-C71CB5B4A0C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BC123C-DA8D-4A09-BA85-F745A9015486}" type="doc">
      <dgm:prSet loTypeId="urn:microsoft.com/office/officeart/2005/8/layout/list1" loCatId="list" qsTypeId="urn:microsoft.com/office/officeart/2005/8/quickstyle/3d9" qsCatId="3D" csTypeId="urn:microsoft.com/office/officeart/2005/8/colors/colorful1#4" csCatId="colorful" phldr="1"/>
      <dgm:spPr/>
      <dgm:t>
        <a:bodyPr/>
        <a:lstStyle/>
        <a:p>
          <a:endParaRPr lang="it-IT"/>
        </a:p>
      </dgm:t>
    </dgm:pt>
    <dgm:pt modelId="{51154202-AA4B-4275-BB31-E87FF0CE4F30}">
      <dgm:prSet phldrT="[Testo]"/>
      <dgm:spPr/>
      <dgm:t>
        <a:bodyPr/>
        <a:lstStyle/>
        <a:p>
          <a:pPr algn="l">
            <a:spcAft>
              <a:spcPts val="600"/>
            </a:spcAft>
          </a:pPr>
          <a:r>
            <a:rPr lang="it-IT" dirty="0">
              <a:latin typeface="Berlin Sans FB" panose="020E0602020502020306" pitchFamily="34" charset="0"/>
            </a:rPr>
            <a:t>DIMENSION HUMANA</a:t>
          </a:r>
        </a:p>
      </dgm:t>
    </dgm:pt>
    <dgm:pt modelId="{8BB4B4E8-C0D9-45CB-AA2E-92B961DDADFA}" type="parTrans" cxnId="{ED8231C2-FCC7-499B-BFE6-51FB4930DB2C}">
      <dgm:prSet/>
      <dgm:spPr/>
      <dgm:t>
        <a:bodyPr/>
        <a:lstStyle/>
        <a:p>
          <a:endParaRPr lang="it-IT"/>
        </a:p>
      </dgm:t>
    </dgm:pt>
    <dgm:pt modelId="{6079AB1F-2F3D-4906-949B-FA58089E796C}" type="sibTrans" cxnId="{ED8231C2-FCC7-499B-BFE6-51FB4930DB2C}">
      <dgm:prSet/>
      <dgm:spPr/>
      <dgm:t>
        <a:bodyPr/>
        <a:lstStyle/>
        <a:p>
          <a:endParaRPr lang="it-IT"/>
        </a:p>
      </dgm:t>
    </dgm:pt>
    <dgm:pt modelId="{7C198234-FD13-42C0-B413-ECDCFB9BC879}">
      <dgm:prSet phldrT="[Testo]"/>
      <dgm:spPr/>
      <dgm:t>
        <a:bodyPr/>
        <a:lstStyle/>
        <a:p>
          <a:pPr algn="l">
            <a:spcAft>
              <a:spcPts val="600"/>
            </a:spcAft>
          </a:pPr>
          <a:r>
            <a:rPr lang="it-IT" sz="2000" dirty="0" err="1">
              <a:latin typeface="Berlin Sans FB" panose="020E0602020502020306" pitchFamily="34" charset="0"/>
            </a:rPr>
            <a:t>Objetivo</a:t>
          </a:r>
          <a:r>
            <a:rPr lang="it-IT" sz="2000" dirty="0">
              <a:latin typeface="Berlin Sans FB" panose="020E0602020502020306" pitchFamily="34" charset="0"/>
            </a:rPr>
            <a:t> </a:t>
          </a:r>
          <a:r>
            <a:rPr lang="it-IT" sz="2000" dirty="0" err="1">
              <a:latin typeface="Berlin Sans FB" panose="020E0602020502020306" pitchFamily="34" charset="0"/>
            </a:rPr>
            <a:t>fundamental</a:t>
          </a:r>
          <a:r>
            <a:rPr lang="it-IT" sz="2000" dirty="0">
              <a:latin typeface="Berlin Sans FB" panose="020E0602020502020306" pitchFamily="34" charset="0"/>
            </a:rPr>
            <a:t>: </a:t>
          </a:r>
          <a:endParaRPr lang="it-IT" sz="2000" b="0" dirty="0">
            <a:solidFill>
              <a:srgbClr val="C00000"/>
            </a:solidFill>
            <a:latin typeface="Berlin Sans FB" panose="020E0602020502020306" pitchFamily="34" charset="0"/>
          </a:endParaRPr>
        </a:p>
      </dgm:t>
    </dgm:pt>
    <dgm:pt modelId="{B84F349B-2BBD-40A4-99D9-21D9BA6F133B}" type="parTrans" cxnId="{3B58BD06-83E5-4C05-9231-B2C3D6F744F4}">
      <dgm:prSet/>
      <dgm:spPr/>
      <dgm:t>
        <a:bodyPr/>
        <a:lstStyle/>
        <a:p>
          <a:endParaRPr lang="it-IT"/>
        </a:p>
      </dgm:t>
    </dgm:pt>
    <dgm:pt modelId="{EB45E3AB-68E7-4221-9334-7EF9CB2BD663}" type="sibTrans" cxnId="{3B58BD06-83E5-4C05-9231-B2C3D6F744F4}">
      <dgm:prSet/>
      <dgm:spPr/>
      <dgm:t>
        <a:bodyPr/>
        <a:lstStyle/>
        <a:p>
          <a:endParaRPr lang="it-IT"/>
        </a:p>
      </dgm:t>
    </dgm:pt>
    <dgm:pt modelId="{36482435-5591-4362-8D78-DC34788403A6}">
      <dgm:prSet phldrT="[Testo]"/>
      <dgm:spPr/>
      <dgm:t>
        <a:bodyPr/>
        <a:lstStyle/>
        <a:p>
          <a:pPr>
            <a:spcAft>
              <a:spcPts val="600"/>
            </a:spcAft>
          </a:pPr>
          <a:r>
            <a:rPr lang="it-IT" dirty="0">
              <a:latin typeface="Berlin Sans FB" panose="020E0602020502020306" pitchFamily="34" charset="0"/>
            </a:rPr>
            <a:t>DIMENSION CRISTIANA</a:t>
          </a:r>
        </a:p>
      </dgm:t>
    </dgm:pt>
    <dgm:pt modelId="{DE578845-5655-48C0-A37F-830D578288DA}" type="parTrans" cxnId="{D02A4F86-8B35-43FA-8192-43E490497BFF}">
      <dgm:prSet/>
      <dgm:spPr/>
      <dgm:t>
        <a:bodyPr/>
        <a:lstStyle/>
        <a:p>
          <a:endParaRPr lang="it-IT"/>
        </a:p>
      </dgm:t>
    </dgm:pt>
    <dgm:pt modelId="{5F04347A-0D67-47AA-BF1B-6C7288624513}" type="sibTrans" cxnId="{D02A4F86-8B35-43FA-8192-43E490497BFF}">
      <dgm:prSet/>
      <dgm:spPr/>
      <dgm:t>
        <a:bodyPr/>
        <a:lstStyle/>
        <a:p>
          <a:endParaRPr lang="it-IT"/>
        </a:p>
      </dgm:t>
    </dgm:pt>
    <dgm:pt modelId="{0BDB2EF7-7D9E-47B8-8E5C-744234B45FD1}">
      <dgm:prSet phldrT="[Testo]"/>
      <dgm:spPr/>
      <dgm:t>
        <a:bodyPr/>
        <a:lstStyle/>
        <a:p>
          <a:pPr>
            <a:spcAft>
              <a:spcPts val="600"/>
            </a:spcAft>
          </a:pPr>
          <a:r>
            <a:rPr lang="it-IT" sz="2000" dirty="0" err="1">
              <a:latin typeface="Berlin Sans FB" panose="020E0602020502020306" pitchFamily="34" charset="0"/>
            </a:rPr>
            <a:t>Objetivo</a:t>
          </a:r>
          <a:r>
            <a:rPr lang="it-IT" sz="2000" dirty="0">
              <a:latin typeface="Berlin Sans FB" panose="020E0602020502020306" pitchFamily="34" charset="0"/>
            </a:rPr>
            <a:t> </a:t>
          </a:r>
          <a:r>
            <a:rPr lang="it-IT" sz="2000" dirty="0" err="1">
              <a:latin typeface="Berlin Sans FB" panose="020E0602020502020306" pitchFamily="34" charset="0"/>
            </a:rPr>
            <a:t>fundamental</a:t>
          </a:r>
          <a:r>
            <a:rPr lang="it-IT" sz="2000" dirty="0">
              <a:latin typeface="Berlin Sans FB" panose="020E0602020502020306" pitchFamily="34" charset="0"/>
            </a:rPr>
            <a:t>: </a:t>
          </a:r>
        </a:p>
      </dgm:t>
    </dgm:pt>
    <dgm:pt modelId="{792F1FED-742B-4604-9BA3-962456C47358}" type="parTrans" cxnId="{390029C4-AAFC-403A-BF4E-9C1D0C055AF9}">
      <dgm:prSet/>
      <dgm:spPr/>
      <dgm:t>
        <a:bodyPr/>
        <a:lstStyle/>
        <a:p>
          <a:endParaRPr lang="it-IT"/>
        </a:p>
      </dgm:t>
    </dgm:pt>
    <dgm:pt modelId="{6FF306B9-BC69-48A0-8180-7E9421782039}" type="sibTrans" cxnId="{390029C4-AAFC-403A-BF4E-9C1D0C055AF9}">
      <dgm:prSet/>
      <dgm:spPr/>
      <dgm:t>
        <a:bodyPr/>
        <a:lstStyle/>
        <a:p>
          <a:endParaRPr lang="it-IT"/>
        </a:p>
      </dgm:t>
    </dgm:pt>
    <dgm:pt modelId="{C241CE46-A6AB-4033-86CF-6F6FAF7099F0}">
      <dgm:prSet phldrT="[Testo]"/>
      <dgm:spPr/>
      <dgm:t>
        <a:bodyPr/>
        <a:lstStyle/>
        <a:p>
          <a:pPr>
            <a:lnSpc>
              <a:spcPct val="100000"/>
            </a:lnSpc>
            <a:spcAft>
              <a:spcPts val="600"/>
            </a:spcAft>
          </a:pPr>
          <a:r>
            <a:rPr lang="it-IT" dirty="0">
              <a:latin typeface="Berlin Sans FB" panose="020E0602020502020306" pitchFamily="34" charset="0"/>
            </a:rPr>
            <a:t>DIMENSION SALESIANA</a:t>
          </a:r>
        </a:p>
      </dgm:t>
    </dgm:pt>
    <dgm:pt modelId="{16264AC8-898A-48CF-BEBF-2E2C1C76D5A7}" type="parTrans" cxnId="{14DFE7B7-9167-4D7C-98DC-B40EAADA76EC}">
      <dgm:prSet/>
      <dgm:spPr/>
      <dgm:t>
        <a:bodyPr/>
        <a:lstStyle/>
        <a:p>
          <a:endParaRPr lang="it-IT"/>
        </a:p>
      </dgm:t>
    </dgm:pt>
    <dgm:pt modelId="{84AF1E0C-C744-4135-86E0-1D1101B0748E}" type="sibTrans" cxnId="{14DFE7B7-9167-4D7C-98DC-B40EAADA76EC}">
      <dgm:prSet/>
      <dgm:spPr/>
      <dgm:t>
        <a:bodyPr/>
        <a:lstStyle/>
        <a:p>
          <a:endParaRPr lang="it-IT"/>
        </a:p>
      </dgm:t>
    </dgm:pt>
    <dgm:pt modelId="{0F9F4905-75F1-4ECE-BE6C-A68B83F68380}">
      <dgm:prSet phldrT="[Testo]"/>
      <dgm:spPr/>
      <dgm:t>
        <a:bodyPr/>
        <a:lstStyle/>
        <a:p>
          <a:pPr>
            <a:lnSpc>
              <a:spcPct val="100000"/>
            </a:lnSpc>
            <a:spcAft>
              <a:spcPts val="600"/>
            </a:spcAft>
          </a:pPr>
          <a:r>
            <a:rPr lang="it-IT" sz="2000" dirty="0" err="1">
              <a:latin typeface="Berlin Sans FB" panose="020E0602020502020306" pitchFamily="34" charset="0"/>
            </a:rPr>
            <a:t>Objetivo</a:t>
          </a:r>
          <a:r>
            <a:rPr lang="it-IT" sz="2000" dirty="0">
              <a:latin typeface="Berlin Sans FB" panose="020E0602020502020306" pitchFamily="34" charset="0"/>
            </a:rPr>
            <a:t> </a:t>
          </a:r>
          <a:r>
            <a:rPr lang="it-IT" sz="2000" dirty="0" err="1">
              <a:latin typeface="Berlin Sans FB" panose="020E0602020502020306" pitchFamily="34" charset="0"/>
            </a:rPr>
            <a:t>fundamental</a:t>
          </a:r>
          <a:r>
            <a:rPr lang="it-IT" sz="2000" dirty="0">
              <a:latin typeface="Berlin Sans FB" panose="020E0602020502020306" pitchFamily="34" charset="0"/>
            </a:rPr>
            <a:t>: </a:t>
          </a:r>
        </a:p>
      </dgm:t>
    </dgm:pt>
    <dgm:pt modelId="{FA281721-4419-4697-9DC4-21CDB9129E12}" type="parTrans" cxnId="{93F81361-27E5-4C9D-B3C2-807197784FFA}">
      <dgm:prSet/>
      <dgm:spPr/>
      <dgm:t>
        <a:bodyPr/>
        <a:lstStyle/>
        <a:p>
          <a:endParaRPr lang="it-IT"/>
        </a:p>
      </dgm:t>
    </dgm:pt>
    <dgm:pt modelId="{38355C0C-1EED-4F75-B00F-83F9FB1F4E97}" type="sibTrans" cxnId="{93F81361-27E5-4C9D-B3C2-807197784FFA}">
      <dgm:prSet/>
      <dgm:spPr/>
      <dgm:t>
        <a:bodyPr/>
        <a:lstStyle/>
        <a:p>
          <a:endParaRPr lang="it-IT"/>
        </a:p>
      </dgm:t>
    </dgm:pt>
    <dgm:pt modelId="{D88F0AF1-2A55-4F86-A861-A0DAB0C0741E}">
      <dgm:prSet phldrT="[Testo]" custT="1"/>
      <dgm:spPr/>
      <dgm:t>
        <a:bodyPr/>
        <a:lstStyle/>
        <a:p>
          <a:pPr algn="l">
            <a:spcAft>
              <a:spcPts val="600"/>
            </a:spcAft>
          </a:pPr>
          <a:r>
            <a:rPr lang="it-IT" sz="2200" b="0" dirty="0">
              <a:solidFill>
                <a:srgbClr val="C00000"/>
              </a:solidFill>
              <a:latin typeface="Berlin Sans FB" panose="020E0602020502020306" pitchFamily="34" charset="0"/>
            </a:rPr>
            <a:t>LA MADUREZ HUMANA</a:t>
          </a:r>
        </a:p>
      </dgm:t>
    </dgm:pt>
    <dgm:pt modelId="{DFC57B31-C882-41EC-8420-E5D0388726D6}" type="parTrans" cxnId="{1F2EA0F1-8440-4B87-B08C-DD8884ABDD2A}">
      <dgm:prSet/>
      <dgm:spPr/>
      <dgm:t>
        <a:bodyPr/>
        <a:lstStyle/>
        <a:p>
          <a:endParaRPr lang="it-IT"/>
        </a:p>
      </dgm:t>
    </dgm:pt>
    <dgm:pt modelId="{0DB41388-8ADB-4D13-9FF8-5D01D36EADCE}" type="sibTrans" cxnId="{1F2EA0F1-8440-4B87-B08C-DD8884ABDD2A}">
      <dgm:prSet/>
      <dgm:spPr/>
      <dgm:t>
        <a:bodyPr/>
        <a:lstStyle/>
        <a:p>
          <a:endParaRPr lang="it-IT"/>
        </a:p>
      </dgm:t>
    </dgm:pt>
    <dgm:pt modelId="{F3CA3535-1475-42DA-A953-B2D2ABA4527B}">
      <dgm:prSet custT="1"/>
      <dgm:spPr/>
      <dgm:t>
        <a:bodyPr/>
        <a:lstStyle/>
        <a:p>
          <a:r>
            <a:rPr lang="it-IT" sz="2200" dirty="0">
              <a:solidFill>
                <a:schemeClr val="accent3">
                  <a:lumMod val="50000"/>
                </a:schemeClr>
              </a:solidFill>
              <a:latin typeface="Berlin Sans FB" panose="020E0602020502020306" pitchFamily="34" charset="0"/>
            </a:rPr>
            <a:t>LA SANTIDAD</a:t>
          </a:r>
        </a:p>
      </dgm:t>
    </dgm:pt>
    <dgm:pt modelId="{4B6B3CE1-9E8B-427B-9682-9286A19708B7}" type="parTrans" cxnId="{BBB0DE7B-0E47-4CD8-8B7F-B4D8EBC100AB}">
      <dgm:prSet/>
      <dgm:spPr/>
      <dgm:t>
        <a:bodyPr/>
        <a:lstStyle/>
        <a:p>
          <a:endParaRPr lang="it-IT"/>
        </a:p>
      </dgm:t>
    </dgm:pt>
    <dgm:pt modelId="{2B83FB51-7162-4B9F-BF07-C8442BD9D43A}" type="sibTrans" cxnId="{BBB0DE7B-0E47-4CD8-8B7F-B4D8EBC100AB}">
      <dgm:prSet/>
      <dgm:spPr/>
      <dgm:t>
        <a:bodyPr/>
        <a:lstStyle/>
        <a:p>
          <a:endParaRPr lang="it-IT"/>
        </a:p>
      </dgm:t>
    </dgm:pt>
    <dgm:pt modelId="{F1241F9A-25F7-442F-8433-1E82DF38429D}">
      <dgm:prSet custT="1"/>
      <dgm:spPr/>
      <dgm:t>
        <a:bodyPr/>
        <a:lstStyle/>
        <a:p>
          <a:r>
            <a:rPr lang="it-IT" sz="2200" dirty="0">
              <a:solidFill>
                <a:schemeClr val="accent4">
                  <a:lumMod val="50000"/>
                </a:schemeClr>
              </a:solidFill>
              <a:latin typeface="Berlin Sans FB" panose="020E0602020502020306" pitchFamily="34" charset="0"/>
            </a:rPr>
            <a:t>CONCIENCIA  DE REALIZAR LA PROPIA VOCACI</a:t>
          </a:r>
          <a:r>
            <a:rPr lang="it-IT" sz="2200" dirty="0">
              <a:solidFill>
                <a:schemeClr val="accent4">
                  <a:lumMod val="50000"/>
                </a:schemeClr>
              </a:solidFill>
              <a:latin typeface="Times New Roman"/>
              <a:cs typeface="Times New Roman"/>
            </a:rPr>
            <a:t>Ó</a:t>
          </a:r>
          <a:r>
            <a:rPr lang="it-IT" sz="2200" dirty="0">
              <a:solidFill>
                <a:schemeClr val="accent4">
                  <a:lumMod val="50000"/>
                </a:schemeClr>
              </a:solidFill>
              <a:latin typeface="Berlin Sans FB" panose="020E0602020502020306" pitchFamily="34" charset="0"/>
            </a:rPr>
            <a:t>N SALESIANA</a:t>
          </a:r>
        </a:p>
      </dgm:t>
    </dgm:pt>
    <dgm:pt modelId="{19683A67-2ACB-4519-991A-5A6A1989BC95}" type="parTrans" cxnId="{D30BA468-E75C-4EFA-8C6C-1CE3BC02106D}">
      <dgm:prSet/>
      <dgm:spPr/>
      <dgm:t>
        <a:bodyPr/>
        <a:lstStyle/>
        <a:p>
          <a:endParaRPr lang="it-IT"/>
        </a:p>
      </dgm:t>
    </dgm:pt>
    <dgm:pt modelId="{63882202-5BE0-44A1-AE3D-0B58637F8F3A}" type="sibTrans" cxnId="{D30BA468-E75C-4EFA-8C6C-1CE3BC02106D}">
      <dgm:prSet/>
      <dgm:spPr/>
      <dgm:t>
        <a:bodyPr/>
        <a:lstStyle/>
        <a:p>
          <a:endParaRPr lang="it-IT"/>
        </a:p>
      </dgm:t>
    </dgm:pt>
    <dgm:pt modelId="{38199949-9C51-49DE-956D-0775B9784CC1}" type="pres">
      <dgm:prSet presAssocID="{0FBC123C-DA8D-4A09-BA85-F745A9015486}" presName="linear" presStyleCnt="0">
        <dgm:presLayoutVars>
          <dgm:dir/>
          <dgm:animLvl val="lvl"/>
          <dgm:resizeHandles val="exact"/>
        </dgm:presLayoutVars>
      </dgm:prSet>
      <dgm:spPr/>
      <dgm:t>
        <a:bodyPr/>
        <a:lstStyle/>
        <a:p>
          <a:endParaRPr lang="es-US"/>
        </a:p>
      </dgm:t>
    </dgm:pt>
    <dgm:pt modelId="{BCF502C6-423A-4230-A57B-D34D5977B4A7}" type="pres">
      <dgm:prSet presAssocID="{51154202-AA4B-4275-BB31-E87FF0CE4F30}" presName="parentLin" presStyleCnt="0"/>
      <dgm:spPr/>
    </dgm:pt>
    <dgm:pt modelId="{C62923D4-5EFE-43A0-875C-12705C7ED8FF}" type="pres">
      <dgm:prSet presAssocID="{51154202-AA4B-4275-BB31-E87FF0CE4F30}" presName="parentLeftMargin" presStyleLbl="node1" presStyleIdx="0" presStyleCnt="3"/>
      <dgm:spPr/>
      <dgm:t>
        <a:bodyPr/>
        <a:lstStyle/>
        <a:p>
          <a:endParaRPr lang="es-US"/>
        </a:p>
      </dgm:t>
    </dgm:pt>
    <dgm:pt modelId="{B0319D60-7F23-4AA9-9EC1-EF88A351D70C}" type="pres">
      <dgm:prSet presAssocID="{51154202-AA4B-4275-BB31-E87FF0CE4F30}" presName="parentText" presStyleLbl="node1" presStyleIdx="0" presStyleCnt="3">
        <dgm:presLayoutVars>
          <dgm:chMax val="0"/>
          <dgm:bulletEnabled val="1"/>
        </dgm:presLayoutVars>
      </dgm:prSet>
      <dgm:spPr/>
      <dgm:t>
        <a:bodyPr/>
        <a:lstStyle/>
        <a:p>
          <a:endParaRPr lang="es-US"/>
        </a:p>
      </dgm:t>
    </dgm:pt>
    <dgm:pt modelId="{171D8E28-C3A7-4A14-A89B-74C8395A921B}" type="pres">
      <dgm:prSet presAssocID="{51154202-AA4B-4275-BB31-E87FF0CE4F30}" presName="negativeSpace" presStyleCnt="0"/>
      <dgm:spPr/>
    </dgm:pt>
    <dgm:pt modelId="{3642AE69-3D59-4FB3-8B3A-2F4642BCF273}" type="pres">
      <dgm:prSet presAssocID="{51154202-AA4B-4275-BB31-E87FF0CE4F30}" presName="childText" presStyleLbl="conFgAcc1" presStyleIdx="0" presStyleCnt="3" custLinFactNeighborX="-387" custLinFactNeighborY="-53135">
        <dgm:presLayoutVars>
          <dgm:bulletEnabled val="1"/>
        </dgm:presLayoutVars>
      </dgm:prSet>
      <dgm:spPr/>
      <dgm:t>
        <a:bodyPr/>
        <a:lstStyle/>
        <a:p>
          <a:endParaRPr lang="es-US"/>
        </a:p>
      </dgm:t>
    </dgm:pt>
    <dgm:pt modelId="{31BF3BFA-842D-47E4-9209-8789A89CE2CA}" type="pres">
      <dgm:prSet presAssocID="{6079AB1F-2F3D-4906-949B-FA58089E796C}" presName="spaceBetweenRectangles" presStyleCnt="0"/>
      <dgm:spPr/>
    </dgm:pt>
    <dgm:pt modelId="{94378CAB-36CB-403B-B352-A64A5968FE25}" type="pres">
      <dgm:prSet presAssocID="{36482435-5591-4362-8D78-DC34788403A6}" presName="parentLin" presStyleCnt="0"/>
      <dgm:spPr/>
    </dgm:pt>
    <dgm:pt modelId="{DADCC809-9CD8-408D-979F-E98EFC3CD130}" type="pres">
      <dgm:prSet presAssocID="{36482435-5591-4362-8D78-DC34788403A6}" presName="parentLeftMargin" presStyleLbl="node1" presStyleIdx="0" presStyleCnt="3"/>
      <dgm:spPr/>
      <dgm:t>
        <a:bodyPr/>
        <a:lstStyle/>
        <a:p>
          <a:endParaRPr lang="es-US"/>
        </a:p>
      </dgm:t>
    </dgm:pt>
    <dgm:pt modelId="{787F20B2-C0E7-46E8-88C4-689C42B47296}" type="pres">
      <dgm:prSet presAssocID="{36482435-5591-4362-8D78-DC34788403A6}" presName="parentText" presStyleLbl="node1" presStyleIdx="1" presStyleCnt="3">
        <dgm:presLayoutVars>
          <dgm:chMax val="0"/>
          <dgm:bulletEnabled val="1"/>
        </dgm:presLayoutVars>
      </dgm:prSet>
      <dgm:spPr/>
      <dgm:t>
        <a:bodyPr/>
        <a:lstStyle/>
        <a:p>
          <a:endParaRPr lang="es-US"/>
        </a:p>
      </dgm:t>
    </dgm:pt>
    <dgm:pt modelId="{CFED5D1C-B8C9-4197-8E1A-E9388503F80D}" type="pres">
      <dgm:prSet presAssocID="{36482435-5591-4362-8D78-DC34788403A6}" presName="negativeSpace" presStyleCnt="0"/>
      <dgm:spPr/>
    </dgm:pt>
    <dgm:pt modelId="{82B47DC9-21AB-47E8-9F77-B3AFBFF8E821}" type="pres">
      <dgm:prSet presAssocID="{36482435-5591-4362-8D78-DC34788403A6}" presName="childText" presStyleLbl="conFgAcc1" presStyleIdx="1" presStyleCnt="3" custLinFactNeighborY="-21068">
        <dgm:presLayoutVars>
          <dgm:bulletEnabled val="1"/>
        </dgm:presLayoutVars>
      </dgm:prSet>
      <dgm:spPr/>
      <dgm:t>
        <a:bodyPr/>
        <a:lstStyle/>
        <a:p>
          <a:endParaRPr lang="es-US"/>
        </a:p>
      </dgm:t>
    </dgm:pt>
    <dgm:pt modelId="{85B77D2A-C818-4073-A08F-0C0960365F00}" type="pres">
      <dgm:prSet presAssocID="{5F04347A-0D67-47AA-BF1B-6C7288624513}" presName="spaceBetweenRectangles" presStyleCnt="0"/>
      <dgm:spPr/>
    </dgm:pt>
    <dgm:pt modelId="{8BD60B3C-2E3B-43BE-895C-5A51158CFB0D}" type="pres">
      <dgm:prSet presAssocID="{C241CE46-A6AB-4033-86CF-6F6FAF7099F0}" presName="parentLin" presStyleCnt="0"/>
      <dgm:spPr/>
    </dgm:pt>
    <dgm:pt modelId="{68D9066A-7DAF-444A-BDEE-6C754F9A0193}" type="pres">
      <dgm:prSet presAssocID="{C241CE46-A6AB-4033-86CF-6F6FAF7099F0}" presName="parentLeftMargin" presStyleLbl="node1" presStyleIdx="1" presStyleCnt="3"/>
      <dgm:spPr/>
      <dgm:t>
        <a:bodyPr/>
        <a:lstStyle/>
        <a:p>
          <a:endParaRPr lang="es-US"/>
        </a:p>
      </dgm:t>
    </dgm:pt>
    <dgm:pt modelId="{51DBE233-B0E8-40A4-9152-5FF6E353A2BB}" type="pres">
      <dgm:prSet presAssocID="{C241CE46-A6AB-4033-86CF-6F6FAF7099F0}" presName="parentText" presStyleLbl="node1" presStyleIdx="2" presStyleCnt="3">
        <dgm:presLayoutVars>
          <dgm:chMax val="0"/>
          <dgm:bulletEnabled val="1"/>
        </dgm:presLayoutVars>
      </dgm:prSet>
      <dgm:spPr/>
      <dgm:t>
        <a:bodyPr/>
        <a:lstStyle/>
        <a:p>
          <a:endParaRPr lang="es-US"/>
        </a:p>
      </dgm:t>
    </dgm:pt>
    <dgm:pt modelId="{3521B536-C1F0-4881-9907-2E4379CAA3C8}" type="pres">
      <dgm:prSet presAssocID="{C241CE46-A6AB-4033-86CF-6F6FAF7099F0}" presName="negativeSpace" presStyleCnt="0"/>
      <dgm:spPr/>
    </dgm:pt>
    <dgm:pt modelId="{2FF5B16F-B138-4EE9-84E0-12A2380D2FD2}" type="pres">
      <dgm:prSet presAssocID="{C241CE46-A6AB-4033-86CF-6F6FAF7099F0}" presName="childText" presStyleLbl="conFgAcc1" presStyleIdx="2" presStyleCnt="3" custLinFactNeighborX="1220" custLinFactNeighborY="828">
        <dgm:presLayoutVars>
          <dgm:bulletEnabled val="1"/>
        </dgm:presLayoutVars>
      </dgm:prSet>
      <dgm:spPr/>
      <dgm:t>
        <a:bodyPr/>
        <a:lstStyle/>
        <a:p>
          <a:endParaRPr lang="es-US"/>
        </a:p>
      </dgm:t>
    </dgm:pt>
  </dgm:ptLst>
  <dgm:cxnLst>
    <dgm:cxn modelId="{390029C4-AAFC-403A-BF4E-9C1D0C055AF9}" srcId="{36482435-5591-4362-8D78-DC34788403A6}" destId="{0BDB2EF7-7D9E-47B8-8E5C-744234B45FD1}" srcOrd="0" destOrd="0" parTransId="{792F1FED-742B-4604-9BA3-962456C47358}" sibTransId="{6FF306B9-BC69-48A0-8180-7E9421782039}"/>
    <dgm:cxn modelId="{93F81361-27E5-4C9D-B3C2-807197784FFA}" srcId="{C241CE46-A6AB-4033-86CF-6F6FAF7099F0}" destId="{0F9F4905-75F1-4ECE-BE6C-A68B83F68380}" srcOrd="0" destOrd="0" parTransId="{FA281721-4419-4697-9DC4-21CDB9129E12}" sibTransId="{38355C0C-1EED-4F75-B00F-83F9FB1F4E97}"/>
    <dgm:cxn modelId="{7059DAA4-AE07-481E-8150-A2D83FAEAB27}" type="presOf" srcId="{36482435-5591-4362-8D78-DC34788403A6}" destId="{DADCC809-9CD8-408D-979F-E98EFC3CD130}" srcOrd="0" destOrd="0" presId="urn:microsoft.com/office/officeart/2005/8/layout/list1"/>
    <dgm:cxn modelId="{BBB0DE7B-0E47-4CD8-8B7F-B4D8EBC100AB}" srcId="{36482435-5591-4362-8D78-DC34788403A6}" destId="{F3CA3535-1475-42DA-A953-B2D2ABA4527B}" srcOrd="1" destOrd="0" parTransId="{4B6B3CE1-9E8B-427B-9682-9286A19708B7}" sibTransId="{2B83FB51-7162-4B9F-BF07-C8442BD9D43A}"/>
    <dgm:cxn modelId="{CD8DD3AC-0A67-4CE7-B620-B48255E6B365}" type="presOf" srcId="{C241CE46-A6AB-4033-86CF-6F6FAF7099F0}" destId="{51DBE233-B0E8-40A4-9152-5FF6E353A2BB}" srcOrd="1" destOrd="0" presId="urn:microsoft.com/office/officeart/2005/8/layout/list1"/>
    <dgm:cxn modelId="{597C6700-9AFF-4BB7-83AA-A897545F9C97}" type="presOf" srcId="{0FBC123C-DA8D-4A09-BA85-F745A9015486}" destId="{38199949-9C51-49DE-956D-0775B9784CC1}" srcOrd="0" destOrd="0" presId="urn:microsoft.com/office/officeart/2005/8/layout/list1"/>
    <dgm:cxn modelId="{ED8231C2-FCC7-499B-BFE6-51FB4930DB2C}" srcId="{0FBC123C-DA8D-4A09-BA85-F745A9015486}" destId="{51154202-AA4B-4275-BB31-E87FF0CE4F30}" srcOrd="0" destOrd="0" parTransId="{8BB4B4E8-C0D9-45CB-AA2E-92B961DDADFA}" sibTransId="{6079AB1F-2F3D-4906-949B-FA58089E796C}"/>
    <dgm:cxn modelId="{B906EC2F-1588-43B4-8400-44C9563A934F}" type="presOf" srcId="{D88F0AF1-2A55-4F86-A861-A0DAB0C0741E}" destId="{3642AE69-3D59-4FB3-8B3A-2F4642BCF273}" srcOrd="0" destOrd="1" presId="urn:microsoft.com/office/officeart/2005/8/layout/list1"/>
    <dgm:cxn modelId="{A080C088-1442-43EF-AE93-72E99224AA5E}" type="presOf" srcId="{0F9F4905-75F1-4ECE-BE6C-A68B83F68380}" destId="{2FF5B16F-B138-4EE9-84E0-12A2380D2FD2}" srcOrd="0" destOrd="0" presId="urn:microsoft.com/office/officeart/2005/8/layout/list1"/>
    <dgm:cxn modelId="{DD082314-B705-4687-B91F-22FA147CF8E6}" type="presOf" srcId="{36482435-5591-4362-8D78-DC34788403A6}" destId="{787F20B2-C0E7-46E8-88C4-689C42B47296}" srcOrd="1" destOrd="0" presId="urn:microsoft.com/office/officeart/2005/8/layout/list1"/>
    <dgm:cxn modelId="{14DFE7B7-9167-4D7C-98DC-B40EAADA76EC}" srcId="{0FBC123C-DA8D-4A09-BA85-F745A9015486}" destId="{C241CE46-A6AB-4033-86CF-6F6FAF7099F0}" srcOrd="2" destOrd="0" parTransId="{16264AC8-898A-48CF-BEBF-2E2C1C76D5A7}" sibTransId="{84AF1E0C-C744-4135-86E0-1D1101B0748E}"/>
    <dgm:cxn modelId="{3B58BD06-83E5-4C05-9231-B2C3D6F744F4}" srcId="{51154202-AA4B-4275-BB31-E87FF0CE4F30}" destId="{7C198234-FD13-42C0-B413-ECDCFB9BC879}" srcOrd="0" destOrd="0" parTransId="{B84F349B-2BBD-40A4-99D9-21D9BA6F133B}" sibTransId="{EB45E3AB-68E7-4221-9334-7EF9CB2BD663}"/>
    <dgm:cxn modelId="{D30BA468-E75C-4EFA-8C6C-1CE3BC02106D}" srcId="{C241CE46-A6AB-4033-86CF-6F6FAF7099F0}" destId="{F1241F9A-25F7-442F-8433-1E82DF38429D}" srcOrd="1" destOrd="0" parTransId="{19683A67-2ACB-4519-991A-5A6A1989BC95}" sibTransId="{63882202-5BE0-44A1-AE3D-0B58637F8F3A}"/>
    <dgm:cxn modelId="{D02A4F86-8B35-43FA-8192-43E490497BFF}" srcId="{0FBC123C-DA8D-4A09-BA85-F745A9015486}" destId="{36482435-5591-4362-8D78-DC34788403A6}" srcOrd="1" destOrd="0" parTransId="{DE578845-5655-48C0-A37F-830D578288DA}" sibTransId="{5F04347A-0D67-47AA-BF1B-6C7288624513}"/>
    <dgm:cxn modelId="{1F2EA0F1-8440-4B87-B08C-DD8884ABDD2A}" srcId="{51154202-AA4B-4275-BB31-E87FF0CE4F30}" destId="{D88F0AF1-2A55-4F86-A861-A0DAB0C0741E}" srcOrd="1" destOrd="0" parTransId="{DFC57B31-C882-41EC-8420-E5D0388726D6}" sibTransId="{0DB41388-8ADB-4D13-9FF8-5D01D36EADCE}"/>
    <dgm:cxn modelId="{FB20B525-EF32-4290-9BF1-2202D7CB4DE4}" type="presOf" srcId="{C241CE46-A6AB-4033-86CF-6F6FAF7099F0}" destId="{68D9066A-7DAF-444A-BDEE-6C754F9A0193}" srcOrd="0" destOrd="0" presId="urn:microsoft.com/office/officeart/2005/8/layout/list1"/>
    <dgm:cxn modelId="{F3349DBD-6C49-4154-84E4-C4CD79388C7C}" type="presOf" srcId="{0BDB2EF7-7D9E-47B8-8E5C-744234B45FD1}" destId="{82B47DC9-21AB-47E8-9F77-B3AFBFF8E821}" srcOrd="0" destOrd="0" presId="urn:microsoft.com/office/officeart/2005/8/layout/list1"/>
    <dgm:cxn modelId="{EABC6B4D-69F7-41D8-B8E3-6660FA33E73A}" type="presOf" srcId="{F3CA3535-1475-42DA-A953-B2D2ABA4527B}" destId="{82B47DC9-21AB-47E8-9F77-B3AFBFF8E821}" srcOrd="0" destOrd="1" presId="urn:microsoft.com/office/officeart/2005/8/layout/list1"/>
    <dgm:cxn modelId="{C2E81BC4-3E5F-43ED-9A26-56C502C2654B}" type="presOf" srcId="{F1241F9A-25F7-442F-8433-1E82DF38429D}" destId="{2FF5B16F-B138-4EE9-84E0-12A2380D2FD2}" srcOrd="0" destOrd="1" presId="urn:microsoft.com/office/officeart/2005/8/layout/list1"/>
    <dgm:cxn modelId="{EE30A3B8-97DD-4C70-96AB-CD06A97F1C18}" type="presOf" srcId="{7C198234-FD13-42C0-B413-ECDCFB9BC879}" destId="{3642AE69-3D59-4FB3-8B3A-2F4642BCF273}" srcOrd="0" destOrd="0" presId="urn:microsoft.com/office/officeart/2005/8/layout/list1"/>
    <dgm:cxn modelId="{BBD5D3CA-31EB-4181-9E36-0FA95E29C81F}" type="presOf" srcId="{51154202-AA4B-4275-BB31-E87FF0CE4F30}" destId="{C62923D4-5EFE-43A0-875C-12705C7ED8FF}" srcOrd="0" destOrd="0" presId="urn:microsoft.com/office/officeart/2005/8/layout/list1"/>
    <dgm:cxn modelId="{55731078-F21B-4FC1-869B-9C92E6151647}" type="presOf" srcId="{51154202-AA4B-4275-BB31-E87FF0CE4F30}" destId="{B0319D60-7F23-4AA9-9EC1-EF88A351D70C}" srcOrd="1" destOrd="0" presId="urn:microsoft.com/office/officeart/2005/8/layout/list1"/>
    <dgm:cxn modelId="{9AF33C23-C712-4191-BE9B-B895A02DE74D}" type="presParOf" srcId="{38199949-9C51-49DE-956D-0775B9784CC1}" destId="{BCF502C6-423A-4230-A57B-D34D5977B4A7}" srcOrd="0" destOrd="0" presId="urn:microsoft.com/office/officeart/2005/8/layout/list1"/>
    <dgm:cxn modelId="{B48239B4-0C1F-47C6-BD6E-B518B067B5EA}" type="presParOf" srcId="{BCF502C6-423A-4230-A57B-D34D5977B4A7}" destId="{C62923D4-5EFE-43A0-875C-12705C7ED8FF}" srcOrd="0" destOrd="0" presId="urn:microsoft.com/office/officeart/2005/8/layout/list1"/>
    <dgm:cxn modelId="{092AA7A2-F265-4FAA-9D61-B29CDC957C4E}" type="presParOf" srcId="{BCF502C6-423A-4230-A57B-D34D5977B4A7}" destId="{B0319D60-7F23-4AA9-9EC1-EF88A351D70C}" srcOrd="1" destOrd="0" presId="urn:microsoft.com/office/officeart/2005/8/layout/list1"/>
    <dgm:cxn modelId="{07E485A5-D532-44E5-A872-FAC11F7CDEDF}" type="presParOf" srcId="{38199949-9C51-49DE-956D-0775B9784CC1}" destId="{171D8E28-C3A7-4A14-A89B-74C8395A921B}" srcOrd="1" destOrd="0" presId="urn:microsoft.com/office/officeart/2005/8/layout/list1"/>
    <dgm:cxn modelId="{5B4EB041-CE0D-4434-B86D-E8E5B524729B}" type="presParOf" srcId="{38199949-9C51-49DE-956D-0775B9784CC1}" destId="{3642AE69-3D59-4FB3-8B3A-2F4642BCF273}" srcOrd="2" destOrd="0" presId="urn:microsoft.com/office/officeart/2005/8/layout/list1"/>
    <dgm:cxn modelId="{26EC825B-85B2-4C42-8D6B-D92D6A7D562A}" type="presParOf" srcId="{38199949-9C51-49DE-956D-0775B9784CC1}" destId="{31BF3BFA-842D-47E4-9209-8789A89CE2CA}" srcOrd="3" destOrd="0" presId="urn:microsoft.com/office/officeart/2005/8/layout/list1"/>
    <dgm:cxn modelId="{0945F2B5-ABCC-4474-BB2B-EC28B0D83536}" type="presParOf" srcId="{38199949-9C51-49DE-956D-0775B9784CC1}" destId="{94378CAB-36CB-403B-B352-A64A5968FE25}" srcOrd="4" destOrd="0" presId="urn:microsoft.com/office/officeart/2005/8/layout/list1"/>
    <dgm:cxn modelId="{D5227DE5-7373-4A26-9212-EA5CF67827D0}" type="presParOf" srcId="{94378CAB-36CB-403B-B352-A64A5968FE25}" destId="{DADCC809-9CD8-408D-979F-E98EFC3CD130}" srcOrd="0" destOrd="0" presId="urn:microsoft.com/office/officeart/2005/8/layout/list1"/>
    <dgm:cxn modelId="{F5B23DA9-9180-4504-AE0C-419DD00F45D3}" type="presParOf" srcId="{94378CAB-36CB-403B-B352-A64A5968FE25}" destId="{787F20B2-C0E7-46E8-88C4-689C42B47296}" srcOrd="1" destOrd="0" presId="urn:microsoft.com/office/officeart/2005/8/layout/list1"/>
    <dgm:cxn modelId="{77AEAE2D-BC74-4DEA-B28D-D6980BFF3008}" type="presParOf" srcId="{38199949-9C51-49DE-956D-0775B9784CC1}" destId="{CFED5D1C-B8C9-4197-8E1A-E9388503F80D}" srcOrd="5" destOrd="0" presId="urn:microsoft.com/office/officeart/2005/8/layout/list1"/>
    <dgm:cxn modelId="{6B03900E-A124-48AB-B750-DF94A8CD49F7}" type="presParOf" srcId="{38199949-9C51-49DE-956D-0775B9784CC1}" destId="{82B47DC9-21AB-47E8-9F77-B3AFBFF8E821}" srcOrd="6" destOrd="0" presId="urn:microsoft.com/office/officeart/2005/8/layout/list1"/>
    <dgm:cxn modelId="{0BD628F4-3DE8-47B1-AD4A-6466BCED908A}" type="presParOf" srcId="{38199949-9C51-49DE-956D-0775B9784CC1}" destId="{85B77D2A-C818-4073-A08F-0C0960365F00}" srcOrd="7" destOrd="0" presId="urn:microsoft.com/office/officeart/2005/8/layout/list1"/>
    <dgm:cxn modelId="{8D765078-6AEA-4C9E-8CD0-8C147CB4CA0F}" type="presParOf" srcId="{38199949-9C51-49DE-956D-0775B9784CC1}" destId="{8BD60B3C-2E3B-43BE-895C-5A51158CFB0D}" srcOrd="8" destOrd="0" presId="urn:microsoft.com/office/officeart/2005/8/layout/list1"/>
    <dgm:cxn modelId="{F51B5023-B8AF-4C4E-8747-4BAE8C9682C3}" type="presParOf" srcId="{8BD60B3C-2E3B-43BE-895C-5A51158CFB0D}" destId="{68D9066A-7DAF-444A-BDEE-6C754F9A0193}" srcOrd="0" destOrd="0" presId="urn:microsoft.com/office/officeart/2005/8/layout/list1"/>
    <dgm:cxn modelId="{81A51A16-A885-44DC-8025-BBC88208D9C0}" type="presParOf" srcId="{8BD60B3C-2E3B-43BE-895C-5A51158CFB0D}" destId="{51DBE233-B0E8-40A4-9152-5FF6E353A2BB}" srcOrd="1" destOrd="0" presId="urn:microsoft.com/office/officeart/2005/8/layout/list1"/>
    <dgm:cxn modelId="{A3CC7507-1F0D-4E56-9C7B-D1B4C4633CCE}" type="presParOf" srcId="{38199949-9C51-49DE-956D-0775B9784CC1}" destId="{3521B536-C1F0-4881-9907-2E4379CAA3C8}" srcOrd="9" destOrd="0" presId="urn:microsoft.com/office/officeart/2005/8/layout/list1"/>
    <dgm:cxn modelId="{8ACBCD16-C73C-445A-8BB7-E01687A78A7C}" type="presParOf" srcId="{38199949-9C51-49DE-956D-0775B9784CC1}" destId="{2FF5B16F-B138-4EE9-84E0-12A2380D2FD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6DB522-8886-414C-AD35-D1E38264FA6B}" type="doc">
      <dgm:prSet loTypeId="urn:microsoft.com/office/officeart/2005/8/layout/target3" loCatId="relationship" qsTypeId="urn:microsoft.com/office/officeart/2005/8/quickstyle/3d8" qsCatId="3D" csTypeId="urn:microsoft.com/office/officeart/2005/8/colors/colorful1#1" csCatId="colorful" phldr="1"/>
      <dgm:spPr/>
      <dgm:t>
        <a:bodyPr/>
        <a:lstStyle/>
        <a:p>
          <a:endParaRPr lang="it-IT"/>
        </a:p>
      </dgm:t>
    </dgm:pt>
    <dgm:pt modelId="{8B8C44DA-51EC-47E1-9DB7-39300F034301}">
      <dgm:prSet phldrT="[Testo]"/>
      <dgm:spPr/>
      <dgm:t>
        <a:bodyPr/>
        <a:lstStyle/>
        <a:p>
          <a:r>
            <a:rPr lang="it-IT" dirty="0">
              <a:solidFill>
                <a:srgbClr val="C00000"/>
              </a:solidFill>
              <a:latin typeface="Arial Rounded MT Bold" pitchFamily="34" charset="0"/>
            </a:rPr>
            <a:t>SABER</a:t>
          </a:r>
        </a:p>
      </dgm:t>
    </dgm:pt>
    <dgm:pt modelId="{25AA76D2-CD8B-4F03-B7A6-752E5BA7147F}" type="parTrans" cxnId="{8D87ECA2-10FD-46EF-ACB3-0D2C419A629E}">
      <dgm:prSet/>
      <dgm:spPr/>
      <dgm:t>
        <a:bodyPr/>
        <a:lstStyle/>
        <a:p>
          <a:endParaRPr lang="it-IT"/>
        </a:p>
      </dgm:t>
    </dgm:pt>
    <dgm:pt modelId="{12894793-1E11-4517-9789-00E4655B78FE}" type="sibTrans" cxnId="{8D87ECA2-10FD-46EF-ACB3-0D2C419A629E}">
      <dgm:prSet/>
      <dgm:spPr/>
      <dgm:t>
        <a:bodyPr/>
        <a:lstStyle/>
        <a:p>
          <a:endParaRPr lang="it-IT"/>
        </a:p>
      </dgm:t>
    </dgm:pt>
    <dgm:pt modelId="{E0CAB2A5-B280-4D03-8398-86BCB8A83AFF}">
      <dgm:prSet phldrT="[Testo]" custT="1"/>
      <dgm:spPr/>
      <dgm:t>
        <a:bodyPr/>
        <a:lstStyle/>
        <a:p>
          <a:r>
            <a:rPr lang="it-IT" sz="2800" b="1" dirty="0" smtClean="0">
              <a:solidFill>
                <a:schemeClr val="accent3">
                  <a:lumMod val="50000"/>
                </a:schemeClr>
              </a:solidFill>
              <a:latin typeface="Arial Rounded MT Bold" pitchFamily="34" charset="0"/>
            </a:rPr>
            <a:t>SABER HACER</a:t>
          </a:r>
          <a:endParaRPr lang="it-IT" sz="2800" b="1" dirty="0">
            <a:solidFill>
              <a:schemeClr val="accent3">
                <a:lumMod val="50000"/>
              </a:schemeClr>
            </a:solidFill>
            <a:latin typeface="Arial Rounded MT Bold" pitchFamily="34" charset="0"/>
          </a:endParaRPr>
        </a:p>
      </dgm:t>
    </dgm:pt>
    <dgm:pt modelId="{5ACB671F-4EB7-4D08-A79B-51236747AF3A}" type="parTrans" cxnId="{7269C15E-0F76-41A4-9F5E-5F02D0E5D48D}">
      <dgm:prSet/>
      <dgm:spPr/>
      <dgm:t>
        <a:bodyPr/>
        <a:lstStyle/>
        <a:p>
          <a:endParaRPr lang="it-IT"/>
        </a:p>
      </dgm:t>
    </dgm:pt>
    <dgm:pt modelId="{0B470C66-E585-48EB-AD4D-9355851762EA}" type="sibTrans" cxnId="{7269C15E-0F76-41A4-9F5E-5F02D0E5D48D}">
      <dgm:prSet/>
      <dgm:spPr/>
      <dgm:t>
        <a:bodyPr/>
        <a:lstStyle/>
        <a:p>
          <a:endParaRPr lang="it-IT"/>
        </a:p>
      </dgm:t>
    </dgm:pt>
    <dgm:pt modelId="{B592FDC2-DD14-4335-BB99-39176D8956F2}">
      <dgm:prSet phldrT="[Testo]" custT="1"/>
      <dgm:spPr/>
      <dgm:t>
        <a:bodyPr/>
        <a:lstStyle/>
        <a:p>
          <a:r>
            <a:rPr lang="it-IT" sz="2600" b="1" dirty="0">
              <a:solidFill>
                <a:schemeClr val="accent4">
                  <a:lumMod val="50000"/>
                </a:schemeClr>
              </a:solidFill>
              <a:latin typeface="Arial Rounded MT Bold" pitchFamily="34" charset="0"/>
            </a:rPr>
            <a:t>SABER SER</a:t>
          </a:r>
        </a:p>
      </dgm:t>
    </dgm:pt>
    <dgm:pt modelId="{ABF30D31-BD6E-4292-8009-967EB46EF9B5}" type="parTrans" cxnId="{ABD963A9-B6A2-4E3C-92C6-16EF9D7FD82F}">
      <dgm:prSet/>
      <dgm:spPr/>
      <dgm:t>
        <a:bodyPr/>
        <a:lstStyle/>
        <a:p>
          <a:endParaRPr lang="it-IT"/>
        </a:p>
      </dgm:t>
    </dgm:pt>
    <dgm:pt modelId="{3BFBAAF6-7A11-40B0-BA6C-A08AC51974F4}" type="sibTrans" cxnId="{ABD963A9-B6A2-4E3C-92C6-16EF9D7FD82F}">
      <dgm:prSet/>
      <dgm:spPr/>
      <dgm:t>
        <a:bodyPr/>
        <a:lstStyle/>
        <a:p>
          <a:endParaRPr lang="it-IT"/>
        </a:p>
      </dgm:t>
    </dgm:pt>
    <dgm:pt modelId="{67440771-9366-4E2D-A34E-E0D440813B67}">
      <dgm:prSet custT="1"/>
      <dgm:spPr/>
      <dgm:t>
        <a:bodyPr/>
        <a:lstStyle/>
        <a:p>
          <a:r>
            <a:rPr lang="it-IT" sz="2400" b="1" dirty="0">
              <a:solidFill>
                <a:srgbClr val="0070C0"/>
              </a:solidFill>
              <a:latin typeface="Arial Rounded MT Bold" pitchFamily="34" charset="0"/>
            </a:rPr>
            <a:t>SABER VIVIR EN COMUNI</a:t>
          </a:r>
          <a:r>
            <a:rPr lang="it-IT" sz="2400" b="1" dirty="0">
              <a:solidFill>
                <a:srgbClr val="0070C0"/>
              </a:solidFill>
              <a:latin typeface="Arial Rounded MT Bold" pitchFamily="34" charset="0"/>
              <a:cs typeface="Times New Roman"/>
            </a:rPr>
            <a:t>Ó</a:t>
          </a:r>
          <a:r>
            <a:rPr lang="it-IT" sz="2400" b="1" dirty="0">
              <a:solidFill>
                <a:srgbClr val="0070C0"/>
              </a:solidFill>
              <a:latin typeface="Arial Rounded MT Bold" pitchFamily="34" charset="0"/>
            </a:rPr>
            <a:t>N</a:t>
          </a:r>
        </a:p>
      </dgm:t>
    </dgm:pt>
    <dgm:pt modelId="{DBD8B3BF-0D4E-4930-A9EE-E42860F5D696}" type="parTrans" cxnId="{20C8D434-94D6-41C8-83B8-D5365DE9E2C6}">
      <dgm:prSet/>
      <dgm:spPr/>
      <dgm:t>
        <a:bodyPr/>
        <a:lstStyle/>
        <a:p>
          <a:endParaRPr lang="it-IT"/>
        </a:p>
      </dgm:t>
    </dgm:pt>
    <dgm:pt modelId="{9FF58266-088C-4577-96B4-BA0D95CA5831}" type="sibTrans" cxnId="{20C8D434-94D6-41C8-83B8-D5365DE9E2C6}">
      <dgm:prSet/>
      <dgm:spPr/>
      <dgm:t>
        <a:bodyPr/>
        <a:lstStyle/>
        <a:p>
          <a:endParaRPr lang="it-IT"/>
        </a:p>
      </dgm:t>
    </dgm:pt>
    <dgm:pt modelId="{3AD60D5B-4D26-4D53-8B5D-0DFFD35BC3E1}" type="pres">
      <dgm:prSet presAssocID="{2C6DB522-8886-414C-AD35-D1E38264FA6B}" presName="Name0" presStyleCnt="0">
        <dgm:presLayoutVars>
          <dgm:chMax val="7"/>
          <dgm:dir/>
          <dgm:animLvl val="lvl"/>
          <dgm:resizeHandles val="exact"/>
        </dgm:presLayoutVars>
      </dgm:prSet>
      <dgm:spPr/>
      <dgm:t>
        <a:bodyPr/>
        <a:lstStyle/>
        <a:p>
          <a:endParaRPr lang="es-US"/>
        </a:p>
      </dgm:t>
    </dgm:pt>
    <dgm:pt modelId="{15B1DB58-DA4B-4C95-B90E-2D294E611FEA}" type="pres">
      <dgm:prSet presAssocID="{8B8C44DA-51EC-47E1-9DB7-39300F034301}" presName="circle1" presStyleLbl="node1" presStyleIdx="0" presStyleCnt="4"/>
      <dgm:spPr/>
    </dgm:pt>
    <dgm:pt modelId="{B3510489-A32E-4D1F-8DC1-37CB1022F941}" type="pres">
      <dgm:prSet presAssocID="{8B8C44DA-51EC-47E1-9DB7-39300F034301}" presName="space" presStyleCnt="0"/>
      <dgm:spPr/>
    </dgm:pt>
    <dgm:pt modelId="{2401467A-9367-434E-93BD-65213F1C5649}" type="pres">
      <dgm:prSet presAssocID="{8B8C44DA-51EC-47E1-9DB7-39300F034301}" presName="rect1" presStyleLbl="alignAcc1" presStyleIdx="0" presStyleCnt="4"/>
      <dgm:spPr/>
      <dgm:t>
        <a:bodyPr/>
        <a:lstStyle/>
        <a:p>
          <a:endParaRPr lang="es-US"/>
        </a:p>
      </dgm:t>
    </dgm:pt>
    <dgm:pt modelId="{0D100EE0-89E6-44F6-AC2C-20EFE40A939A}" type="pres">
      <dgm:prSet presAssocID="{E0CAB2A5-B280-4D03-8398-86BCB8A83AFF}" presName="vertSpace2" presStyleLbl="node1" presStyleIdx="0" presStyleCnt="4"/>
      <dgm:spPr/>
    </dgm:pt>
    <dgm:pt modelId="{2338EAA0-DAA8-4BB4-A558-9A33468AF96D}" type="pres">
      <dgm:prSet presAssocID="{E0CAB2A5-B280-4D03-8398-86BCB8A83AFF}" presName="circle2" presStyleLbl="node1" presStyleIdx="1" presStyleCnt="4"/>
      <dgm:spPr/>
    </dgm:pt>
    <dgm:pt modelId="{1BD0C1B7-CCA3-42DA-BB8C-DDCF168B4F81}" type="pres">
      <dgm:prSet presAssocID="{E0CAB2A5-B280-4D03-8398-86BCB8A83AFF}" presName="rect2" presStyleLbl="alignAcc1" presStyleIdx="1" presStyleCnt="4"/>
      <dgm:spPr/>
      <dgm:t>
        <a:bodyPr/>
        <a:lstStyle/>
        <a:p>
          <a:endParaRPr lang="es-US"/>
        </a:p>
      </dgm:t>
    </dgm:pt>
    <dgm:pt modelId="{9DC08DEC-BC4F-4ED1-BA8A-56F2FBEC0D16}" type="pres">
      <dgm:prSet presAssocID="{B592FDC2-DD14-4335-BB99-39176D8956F2}" presName="vertSpace3" presStyleLbl="node1" presStyleIdx="1" presStyleCnt="4"/>
      <dgm:spPr/>
    </dgm:pt>
    <dgm:pt modelId="{83661549-BE5B-49BE-8AD7-23BBC49A8440}" type="pres">
      <dgm:prSet presAssocID="{B592FDC2-DD14-4335-BB99-39176D8956F2}" presName="circle3" presStyleLbl="node1" presStyleIdx="2" presStyleCnt="4"/>
      <dgm:spPr/>
    </dgm:pt>
    <dgm:pt modelId="{F5F2D867-607B-4E62-A1D6-7B0E310D430F}" type="pres">
      <dgm:prSet presAssocID="{B592FDC2-DD14-4335-BB99-39176D8956F2}" presName="rect3" presStyleLbl="alignAcc1" presStyleIdx="2" presStyleCnt="4" custLinFactNeighborX="0" custLinFactNeighborY="3927"/>
      <dgm:spPr/>
      <dgm:t>
        <a:bodyPr/>
        <a:lstStyle/>
        <a:p>
          <a:endParaRPr lang="es-US"/>
        </a:p>
      </dgm:t>
    </dgm:pt>
    <dgm:pt modelId="{1E0740D7-EE9B-470E-8B95-BA4E058B8A40}" type="pres">
      <dgm:prSet presAssocID="{67440771-9366-4E2D-A34E-E0D440813B67}" presName="vertSpace4" presStyleLbl="node1" presStyleIdx="2" presStyleCnt="4"/>
      <dgm:spPr/>
    </dgm:pt>
    <dgm:pt modelId="{9F85F016-16AC-456F-A89B-F733AD5CE7DF}" type="pres">
      <dgm:prSet presAssocID="{67440771-9366-4E2D-A34E-E0D440813B67}" presName="circle4" presStyleLbl="node1" presStyleIdx="3" presStyleCnt="4"/>
      <dgm:spPr/>
    </dgm:pt>
    <dgm:pt modelId="{F3F065AD-0437-4D5E-9FED-78EC76A310C5}" type="pres">
      <dgm:prSet presAssocID="{67440771-9366-4E2D-A34E-E0D440813B67}" presName="rect4" presStyleLbl="alignAcc1" presStyleIdx="3" presStyleCnt="4"/>
      <dgm:spPr/>
      <dgm:t>
        <a:bodyPr/>
        <a:lstStyle/>
        <a:p>
          <a:endParaRPr lang="es-US"/>
        </a:p>
      </dgm:t>
    </dgm:pt>
    <dgm:pt modelId="{85C2FA30-9CFB-4253-83CB-7207324F8EDB}" type="pres">
      <dgm:prSet presAssocID="{8B8C44DA-51EC-47E1-9DB7-39300F034301}" presName="rect1ParTxNoCh" presStyleLbl="alignAcc1" presStyleIdx="3" presStyleCnt="4">
        <dgm:presLayoutVars>
          <dgm:chMax val="1"/>
          <dgm:bulletEnabled val="1"/>
        </dgm:presLayoutVars>
      </dgm:prSet>
      <dgm:spPr/>
      <dgm:t>
        <a:bodyPr/>
        <a:lstStyle/>
        <a:p>
          <a:endParaRPr lang="es-US"/>
        </a:p>
      </dgm:t>
    </dgm:pt>
    <dgm:pt modelId="{0E44DCD6-DEF5-47ED-9AD2-068CD5CBD9B6}" type="pres">
      <dgm:prSet presAssocID="{E0CAB2A5-B280-4D03-8398-86BCB8A83AFF}" presName="rect2ParTxNoCh" presStyleLbl="alignAcc1" presStyleIdx="3" presStyleCnt="4">
        <dgm:presLayoutVars>
          <dgm:chMax val="1"/>
          <dgm:bulletEnabled val="1"/>
        </dgm:presLayoutVars>
      </dgm:prSet>
      <dgm:spPr/>
      <dgm:t>
        <a:bodyPr/>
        <a:lstStyle/>
        <a:p>
          <a:endParaRPr lang="es-US"/>
        </a:p>
      </dgm:t>
    </dgm:pt>
    <dgm:pt modelId="{C2B19A93-939F-4675-8028-D4F4EEB6CBC3}" type="pres">
      <dgm:prSet presAssocID="{B592FDC2-DD14-4335-BB99-39176D8956F2}" presName="rect3ParTxNoCh" presStyleLbl="alignAcc1" presStyleIdx="3" presStyleCnt="4">
        <dgm:presLayoutVars>
          <dgm:chMax val="1"/>
          <dgm:bulletEnabled val="1"/>
        </dgm:presLayoutVars>
      </dgm:prSet>
      <dgm:spPr/>
      <dgm:t>
        <a:bodyPr/>
        <a:lstStyle/>
        <a:p>
          <a:endParaRPr lang="es-US"/>
        </a:p>
      </dgm:t>
    </dgm:pt>
    <dgm:pt modelId="{E13E85B1-B3DC-4586-8507-550767599973}" type="pres">
      <dgm:prSet presAssocID="{67440771-9366-4E2D-A34E-E0D440813B67}" presName="rect4ParTxNoCh" presStyleLbl="alignAcc1" presStyleIdx="3" presStyleCnt="4">
        <dgm:presLayoutVars>
          <dgm:chMax val="1"/>
          <dgm:bulletEnabled val="1"/>
        </dgm:presLayoutVars>
      </dgm:prSet>
      <dgm:spPr/>
      <dgm:t>
        <a:bodyPr/>
        <a:lstStyle/>
        <a:p>
          <a:endParaRPr lang="es-US"/>
        </a:p>
      </dgm:t>
    </dgm:pt>
  </dgm:ptLst>
  <dgm:cxnLst>
    <dgm:cxn modelId="{20C8D434-94D6-41C8-83B8-D5365DE9E2C6}" srcId="{2C6DB522-8886-414C-AD35-D1E38264FA6B}" destId="{67440771-9366-4E2D-A34E-E0D440813B67}" srcOrd="3" destOrd="0" parTransId="{DBD8B3BF-0D4E-4930-A9EE-E42860F5D696}" sibTransId="{9FF58266-088C-4577-96B4-BA0D95CA5831}"/>
    <dgm:cxn modelId="{35F38CFB-DAE9-4DCF-BF25-7E3606244F55}" type="presOf" srcId="{8B8C44DA-51EC-47E1-9DB7-39300F034301}" destId="{85C2FA30-9CFB-4253-83CB-7207324F8EDB}" srcOrd="1" destOrd="0" presId="urn:microsoft.com/office/officeart/2005/8/layout/target3"/>
    <dgm:cxn modelId="{8D87ECA2-10FD-46EF-ACB3-0D2C419A629E}" srcId="{2C6DB522-8886-414C-AD35-D1E38264FA6B}" destId="{8B8C44DA-51EC-47E1-9DB7-39300F034301}" srcOrd="0" destOrd="0" parTransId="{25AA76D2-CD8B-4F03-B7A6-752E5BA7147F}" sibTransId="{12894793-1E11-4517-9789-00E4655B78FE}"/>
    <dgm:cxn modelId="{05FF6937-9B98-418D-8E8D-7990DD09C872}" type="presOf" srcId="{E0CAB2A5-B280-4D03-8398-86BCB8A83AFF}" destId="{1BD0C1B7-CCA3-42DA-BB8C-DDCF168B4F81}" srcOrd="0" destOrd="0" presId="urn:microsoft.com/office/officeart/2005/8/layout/target3"/>
    <dgm:cxn modelId="{BD6D91E1-09B0-439C-8751-D0F5E020343D}" type="presOf" srcId="{8B8C44DA-51EC-47E1-9DB7-39300F034301}" destId="{2401467A-9367-434E-93BD-65213F1C5649}" srcOrd="0" destOrd="0" presId="urn:microsoft.com/office/officeart/2005/8/layout/target3"/>
    <dgm:cxn modelId="{B26D68E4-D6A7-4F8C-B0C4-274B4ADBBED9}" type="presOf" srcId="{B592FDC2-DD14-4335-BB99-39176D8956F2}" destId="{C2B19A93-939F-4675-8028-D4F4EEB6CBC3}" srcOrd="1" destOrd="0" presId="urn:microsoft.com/office/officeart/2005/8/layout/target3"/>
    <dgm:cxn modelId="{44CABB35-BAEA-413A-A41F-9C22FA2DB427}" type="presOf" srcId="{B592FDC2-DD14-4335-BB99-39176D8956F2}" destId="{F5F2D867-607B-4E62-A1D6-7B0E310D430F}" srcOrd="0" destOrd="0" presId="urn:microsoft.com/office/officeart/2005/8/layout/target3"/>
    <dgm:cxn modelId="{ABD963A9-B6A2-4E3C-92C6-16EF9D7FD82F}" srcId="{2C6DB522-8886-414C-AD35-D1E38264FA6B}" destId="{B592FDC2-DD14-4335-BB99-39176D8956F2}" srcOrd="2" destOrd="0" parTransId="{ABF30D31-BD6E-4292-8009-967EB46EF9B5}" sibTransId="{3BFBAAF6-7A11-40B0-BA6C-A08AC51974F4}"/>
    <dgm:cxn modelId="{C2428D35-2B4B-49E6-AB14-A0B4E903B335}" type="presOf" srcId="{67440771-9366-4E2D-A34E-E0D440813B67}" destId="{E13E85B1-B3DC-4586-8507-550767599973}" srcOrd="1" destOrd="0" presId="urn:microsoft.com/office/officeart/2005/8/layout/target3"/>
    <dgm:cxn modelId="{782AA880-A185-43EF-9B2B-FECC94C3764B}" type="presOf" srcId="{67440771-9366-4E2D-A34E-E0D440813B67}" destId="{F3F065AD-0437-4D5E-9FED-78EC76A310C5}" srcOrd="0" destOrd="0" presId="urn:microsoft.com/office/officeart/2005/8/layout/target3"/>
    <dgm:cxn modelId="{7269C15E-0F76-41A4-9F5E-5F02D0E5D48D}" srcId="{2C6DB522-8886-414C-AD35-D1E38264FA6B}" destId="{E0CAB2A5-B280-4D03-8398-86BCB8A83AFF}" srcOrd="1" destOrd="0" parTransId="{5ACB671F-4EB7-4D08-A79B-51236747AF3A}" sibTransId="{0B470C66-E585-48EB-AD4D-9355851762EA}"/>
    <dgm:cxn modelId="{522A425F-3596-4D52-B981-03C9645786D5}" type="presOf" srcId="{2C6DB522-8886-414C-AD35-D1E38264FA6B}" destId="{3AD60D5B-4D26-4D53-8B5D-0DFFD35BC3E1}" srcOrd="0" destOrd="0" presId="urn:microsoft.com/office/officeart/2005/8/layout/target3"/>
    <dgm:cxn modelId="{8ABD4C3E-AD68-4573-B5E6-CBA44B0439F1}" type="presOf" srcId="{E0CAB2A5-B280-4D03-8398-86BCB8A83AFF}" destId="{0E44DCD6-DEF5-47ED-9AD2-068CD5CBD9B6}" srcOrd="1" destOrd="0" presId="urn:microsoft.com/office/officeart/2005/8/layout/target3"/>
    <dgm:cxn modelId="{241E98D7-064F-4ED2-951C-1B22A7691D75}" type="presParOf" srcId="{3AD60D5B-4D26-4D53-8B5D-0DFFD35BC3E1}" destId="{15B1DB58-DA4B-4C95-B90E-2D294E611FEA}" srcOrd="0" destOrd="0" presId="urn:microsoft.com/office/officeart/2005/8/layout/target3"/>
    <dgm:cxn modelId="{DB2BCC15-D826-4B58-B851-DB4BF9E2854A}" type="presParOf" srcId="{3AD60D5B-4D26-4D53-8B5D-0DFFD35BC3E1}" destId="{B3510489-A32E-4D1F-8DC1-37CB1022F941}" srcOrd="1" destOrd="0" presId="urn:microsoft.com/office/officeart/2005/8/layout/target3"/>
    <dgm:cxn modelId="{BFE20B9E-4CE1-4B30-941F-F85338950FF3}" type="presParOf" srcId="{3AD60D5B-4D26-4D53-8B5D-0DFFD35BC3E1}" destId="{2401467A-9367-434E-93BD-65213F1C5649}" srcOrd="2" destOrd="0" presId="urn:microsoft.com/office/officeart/2005/8/layout/target3"/>
    <dgm:cxn modelId="{D35ADBB9-7F30-4A2B-BBB8-DA531EEADA24}" type="presParOf" srcId="{3AD60D5B-4D26-4D53-8B5D-0DFFD35BC3E1}" destId="{0D100EE0-89E6-44F6-AC2C-20EFE40A939A}" srcOrd="3" destOrd="0" presId="urn:microsoft.com/office/officeart/2005/8/layout/target3"/>
    <dgm:cxn modelId="{70D69B35-A1EE-4835-9D0B-4D988D3C2B2F}" type="presParOf" srcId="{3AD60D5B-4D26-4D53-8B5D-0DFFD35BC3E1}" destId="{2338EAA0-DAA8-4BB4-A558-9A33468AF96D}" srcOrd="4" destOrd="0" presId="urn:microsoft.com/office/officeart/2005/8/layout/target3"/>
    <dgm:cxn modelId="{D5050A9A-583F-469C-8745-0C6E262F31FC}" type="presParOf" srcId="{3AD60D5B-4D26-4D53-8B5D-0DFFD35BC3E1}" destId="{1BD0C1B7-CCA3-42DA-BB8C-DDCF168B4F81}" srcOrd="5" destOrd="0" presId="urn:microsoft.com/office/officeart/2005/8/layout/target3"/>
    <dgm:cxn modelId="{A2D7ED91-A1D5-44BF-A399-7575D73C5FFB}" type="presParOf" srcId="{3AD60D5B-4D26-4D53-8B5D-0DFFD35BC3E1}" destId="{9DC08DEC-BC4F-4ED1-BA8A-56F2FBEC0D16}" srcOrd="6" destOrd="0" presId="urn:microsoft.com/office/officeart/2005/8/layout/target3"/>
    <dgm:cxn modelId="{18BD3D32-7717-44D9-9678-6CF144891742}" type="presParOf" srcId="{3AD60D5B-4D26-4D53-8B5D-0DFFD35BC3E1}" destId="{83661549-BE5B-49BE-8AD7-23BBC49A8440}" srcOrd="7" destOrd="0" presId="urn:microsoft.com/office/officeart/2005/8/layout/target3"/>
    <dgm:cxn modelId="{559B4F3D-42DF-4EC0-A5C0-A91D75CD6988}" type="presParOf" srcId="{3AD60D5B-4D26-4D53-8B5D-0DFFD35BC3E1}" destId="{F5F2D867-607B-4E62-A1D6-7B0E310D430F}" srcOrd="8" destOrd="0" presId="urn:microsoft.com/office/officeart/2005/8/layout/target3"/>
    <dgm:cxn modelId="{B474F1AE-E036-49CA-8ACE-12FE6A680717}" type="presParOf" srcId="{3AD60D5B-4D26-4D53-8B5D-0DFFD35BC3E1}" destId="{1E0740D7-EE9B-470E-8B95-BA4E058B8A40}" srcOrd="9" destOrd="0" presId="urn:microsoft.com/office/officeart/2005/8/layout/target3"/>
    <dgm:cxn modelId="{112AC062-E179-46F0-9104-8353443F292A}" type="presParOf" srcId="{3AD60D5B-4D26-4D53-8B5D-0DFFD35BC3E1}" destId="{9F85F016-16AC-456F-A89B-F733AD5CE7DF}" srcOrd="10" destOrd="0" presId="urn:microsoft.com/office/officeart/2005/8/layout/target3"/>
    <dgm:cxn modelId="{C684EFE2-33DE-4A2B-8483-4F5128DA0112}" type="presParOf" srcId="{3AD60D5B-4D26-4D53-8B5D-0DFFD35BC3E1}" destId="{F3F065AD-0437-4D5E-9FED-78EC76A310C5}" srcOrd="11" destOrd="0" presId="urn:microsoft.com/office/officeart/2005/8/layout/target3"/>
    <dgm:cxn modelId="{D0BDD97E-429B-4553-A4FD-6C56861AF7D0}" type="presParOf" srcId="{3AD60D5B-4D26-4D53-8B5D-0DFFD35BC3E1}" destId="{85C2FA30-9CFB-4253-83CB-7207324F8EDB}" srcOrd="12" destOrd="0" presId="urn:microsoft.com/office/officeart/2005/8/layout/target3"/>
    <dgm:cxn modelId="{F558CDC8-66DE-439D-98B1-32E62D9FB045}" type="presParOf" srcId="{3AD60D5B-4D26-4D53-8B5D-0DFFD35BC3E1}" destId="{0E44DCD6-DEF5-47ED-9AD2-068CD5CBD9B6}" srcOrd="13" destOrd="0" presId="urn:microsoft.com/office/officeart/2005/8/layout/target3"/>
    <dgm:cxn modelId="{8CF3E440-3994-476E-A60B-83E630776EC2}" type="presParOf" srcId="{3AD60D5B-4D26-4D53-8B5D-0DFFD35BC3E1}" destId="{C2B19A93-939F-4675-8028-D4F4EEB6CBC3}" srcOrd="14" destOrd="0" presId="urn:microsoft.com/office/officeart/2005/8/layout/target3"/>
    <dgm:cxn modelId="{4C19D459-0E2B-4763-825C-2006EDA875CE}" type="presParOf" srcId="{3AD60D5B-4D26-4D53-8B5D-0DFFD35BC3E1}" destId="{E13E85B1-B3DC-4586-8507-550767599973}"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AEE41E-C63D-4F63-9C83-033814D2D765}" type="doc">
      <dgm:prSet loTypeId="urn:microsoft.com/office/officeart/2005/8/layout/lProcess3" loCatId="process" qsTypeId="urn:microsoft.com/office/officeart/2005/8/quickstyle/3d2" qsCatId="3D" csTypeId="urn:microsoft.com/office/officeart/2005/8/colors/colorful1#2" csCatId="colorful" phldr="1"/>
      <dgm:spPr/>
      <dgm:t>
        <a:bodyPr/>
        <a:lstStyle/>
        <a:p>
          <a:endParaRPr lang="it-IT"/>
        </a:p>
      </dgm:t>
    </dgm:pt>
    <dgm:pt modelId="{8617B552-D5C3-4653-B717-41EC57604C44}">
      <dgm:prSet phldrT="[Testo]" custT="1"/>
      <dgm:spPr/>
      <dgm:t>
        <a:bodyPr/>
        <a:lstStyle/>
        <a:p>
          <a:r>
            <a:rPr lang="it-IT" sz="2100" b="0" dirty="0">
              <a:latin typeface="Berlin Sans FB Demi" pitchFamily="34" charset="0"/>
            </a:rPr>
            <a:t>SABER</a:t>
          </a:r>
        </a:p>
      </dgm:t>
    </dgm:pt>
    <dgm:pt modelId="{6E121F23-B02E-483C-94D3-1757A42E44DF}" type="parTrans" cxnId="{465DAF73-C2F1-4EB2-83AC-2483CB17E131}">
      <dgm:prSet/>
      <dgm:spPr/>
      <dgm:t>
        <a:bodyPr/>
        <a:lstStyle/>
        <a:p>
          <a:endParaRPr lang="it-IT"/>
        </a:p>
      </dgm:t>
    </dgm:pt>
    <dgm:pt modelId="{55D4B419-CE7D-4831-9FF6-71B3F4A7C5FF}" type="sibTrans" cxnId="{465DAF73-C2F1-4EB2-83AC-2483CB17E131}">
      <dgm:prSet/>
      <dgm:spPr/>
      <dgm:t>
        <a:bodyPr/>
        <a:lstStyle/>
        <a:p>
          <a:endParaRPr lang="it-IT"/>
        </a:p>
      </dgm:t>
    </dgm:pt>
    <dgm:pt modelId="{1A242AF5-4DDA-4695-BC58-27D45C121124}">
      <dgm:prSet phldrT="[Testo]"/>
      <dgm:spPr/>
      <dgm:t>
        <a:bodyPr/>
        <a:lstStyle/>
        <a:p>
          <a:r>
            <a:rPr lang="it-IT" b="1" i="1" dirty="0"/>
            <a:t>OBJETIVO</a:t>
          </a:r>
        </a:p>
      </dgm:t>
    </dgm:pt>
    <dgm:pt modelId="{BFB2DBBC-CE42-4CFF-8CB1-549713788E64}" type="parTrans" cxnId="{093CE181-DB29-4743-B5E9-7684D8B3A67D}">
      <dgm:prSet/>
      <dgm:spPr/>
      <dgm:t>
        <a:bodyPr/>
        <a:lstStyle/>
        <a:p>
          <a:endParaRPr lang="it-IT"/>
        </a:p>
      </dgm:t>
    </dgm:pt>
    <dgm:pt modelId="{6637A8F0-96DC-457C-AE61-0C1FECB30B96}" type="sibTrans" cxnId="{093CE181-DB29-4743-B5E9-7684D8B3A67D}">
      <dgm:prSet/>
      <dgm:spPr/>
      <dgm:t>
        <a:bodyPr/>
        <a:lstStyle/>
        <a:p>
          <a:endParaRPr lang="it-IT"/>
        </a:p>
      </dgm:t>
    </dgm:pt>
    <dgm:pt modelId="{3CDA7E05-F946-482B-B237-A710ED887F38}">
      <dgm:prSet phldrT="[Testo]" custT="1"/>
      <dgm:spPr/>
      <dgm:t>
        <a:bodyPr/>
        <a:lstStyle/>
        <a:p>
          <a:r>
            <a:rPr lang="it-IT" sz="1600" dirty="0">
              <a:solidFill>
                <a:srgbClr val="C00000"/>
              </a:solidFill>
              <a:latin typeface="Berlin Sans FB Demi" pitchFamily="34" charset="0"/>
            </a:rPr>
            <a:t>LOS CONOSCIMIENTOS</a:t>
          </a:r>
        </a:p>
      </dgm:t>
    </dgm:pt>
    <dgm:pt modelId="{60806883-B5A0-4C26-8AEB-4F57ACACD176}" type="parTrans" cxnId="{4515B11F-4AB7-458E-919F-5CC4D1DDDA3E}">
      <dgm:prSet/>
      <dgm:spPr/>
      <dgm:t>
        <a:bodyPr/>
        <a:lstStyle/>
        <a:p>
          <a:endParaRPr lang="it-IT"/>
        </a:p>
      </dgm:t>
    </dgm:pt>
    <dgm:pt modelId="{A56BB705-F6A3-47BD-86EE-E868244E3775}" type="sibTrans" cxnId="{4515B11F-4AB7-458E-919F-5CC4D1DDDA3E}">
      <dgm:prSet/>
      <dgm:spPr/>
      <dgm:t>
        <a:bodyPr/>
        <a:lstStyle/>
        <a:p>
          <a:endParaRPr lang="it-IT"/>
        </a:p>
      </dgm:t>
    </dgm:pt>
    <dgm:pt modelId="{C7C7D5B8-46DB-4A9B-8B11-9F3E1EF87F2E}">
      <dgm:prSet phldrT="[Testo]" custT="1"/>
      <dgm:spPr/>
      <dgm:t>
        <a:bodyPr/>
        <a:lstStyle/>
        <a:p>
          <a:r>
            <a:rPr lang="it-IT" sz="2100" b="1" dirty="0">
              <a:latin typeface="Berlin Sans FB Demi" pitchFamily="34" charset="0"/>
            </a:rPr>
            <a:t>SABER SER</a:t>
          </a:r>
        </a:p>
      </dgm:t>
    </dgm:pt>
    <dgm:pt modelId="{E4450F73-B619-4543-A4F4-1788AD313286}" type="parTrans" cxnId="{4322D8B5-DC65-4765-8281-4B626EED4F73}">
      <dgm:prSet/>
      <dgm:spPr/>
      <dgm:t>
        <a:bodyPr/>
        <a:lstStyle/>
        <a:p>
          <a:endParaRPr lang="it-IT"/>
        </a:p>
      </dgm:t>
    </dgm:pt>
    <dgm:pt modelId="{FDEBBEF1-2B22-4793-8D05-A5B5DD9C494D}" type="sibTrans" cxnId="{4322D8B5-DC65-4765-8281-4B626EED4F73}">
      <dgm:prSet/>
      <dgm:spPr/>
      <dgm:t>
        <a:bodyPr/>
        <a:lstStyle/>
        <a:p>
          <a:endParaRPr lang="it-IT"/>
        </a:p>
      </dgm:t>
    </dgm:pt>
    <dgm:pt modelId="{71ABAEFC-46C7-455B-9FF1-853811E9F9CC}">
      <dgm:prSet phldrT="[Testo]"/>
      <dgm:spPr/>
      <dgm:t>
        <a:bodyPr/>
        <a:lstStyle/>
        <a:p>
          <a:r>
            <a:rPr lang="it-IT" b="1" i="1" dirty="0"/>
            <a:t>OBJETIVO</a:t>
          </a:r>
        </a:p>
      </dgm:t>
    </dgm:pt>
    <dgm:pt modelId="{D3362924-C657-4A4C-88CF-B6BD941257CE}" type="parTrans" cxnId="{62C580CB-A242-436E-8F1E-4B2225FA1DF6}">
      <dgm:prSet/>
      <dgm:spPr/>
      <dgm:t>
        <a:bodyPr/>
        <a:lstStyle/>
        <a:p>
          <a:endParaRPr lang="it-IT"/>
        </a:p>
      </dgm:t>
    </dgm:pt>
    <dgm:pt modelId="{4DE44F0F-1062-440B-B45E-DA15882C7180}" type="sibTrans" cxnId="{62C580CB-A242-436E-8F1E-4B2225FA1DF6}">
      <dgm:prSet/>
      <dgm:spPr/>
      <dgm:t>
        <a:bodyPr/>
        <a:lstStyle/>
        <a:p>
          <a:endParaRPr lang="it-IT"/>
        </a:p>
      </dgm:t>
    </dgm:pt>
    <dgm:pt modelId="{4258E140-C746-46B5-A6AE-B3B1F3E456F0}">
      <dgm:prSet phldrT="[Testo]"/>
      <dgm:spPr/>
      <dgm:t>
        <a:bodyPr/>
        <a:lstStyle/>
        <a:p>
          <a:r>
            <a:rPr lang="it-IT" dirty="0">
              <a:solidFill>
                <a:schemeClr val="accent4">
                  <a:lumMod val="50000"/>
                </a:schemeClr>
              </a:solidFill>
              <a:latin typeface="Berlin Sans FB Demi" pitchFamily="34" charset="0"/>
            </a:rPr>
            <a:t>LOS VALORES</a:t>
          </a:r>
        </a:p>
        <a:p>
          <a:r>
            <a:rPr lang="it-IT" dirty="0">
              <a:solidFill>
                <a:schemeClr val="accent4">
                  <a:lumMod val="50000"/>
                </a:schemeClr>
              </a:solidFill>
              <a:latin typeface="Berlin Sans FB Demi" pitchFamily="34" charset="0"/>
            </a:rPr>
            <a:t>LAS MOTIVACIONES</a:t>
          </a:r>
        </a:p>
        <a:p>
          <a:r>
            <a:rPr lang="it-IT" dirty="0">
              <a:solidFill>
                <a:schemeClr val="accent4">
                  <a:lumMod val="50000"/>
                </a:schemeClr>
              </a:solidFill>
              <a:latin typeface="Berlin Sans FB Demi" pitchFamily="34" charset="0"/>
            </a:rPr>
            <a:t>LAS ACTITUDES</a:t>
          </a:r>
        </a:p>
      </dgm:t>
    </dgm:pt>
    <dgm:pt modelId="{B6AB6F90-C0A9-4650-B29C-1828112A060D}" type="parTrans" cxnId="{ADCB872B-6DFD-4FE5-B277-4AC0BD9F5FEE}">
      <dgm:prSet/>
      <dgm:spPr/>
      <dgm:t>
        <a:bodyPr/>
        <a:lstStyle/>
        <a:p>
          <a:endParaRPr lang="it-IT"/>
        </a:p>
      </dgm:t>
    </dgm:pt>
    <dgm:pt modelId="{FEA75603-23FF-4625-9A37-B2041792A25E}" type="sibTrans" cxnId="{ADCB872B-6DFD-4FE5-B277-4AC0BD9F5FEE}">
      <dgm:prSet/>
      <dgm:spPr/>
      <dgm:t>
        <a:bodyPr/>
        <a:lstStyle/>
        <a:p>
          <a:endParaRPr lang="it-IT"/>
        </a:p>
      </dgm:t>
    </dgm:pt>
    <dgm:pt modelId="{2EA1A0C0-F005-4391-B91A-805A6B7E9C47}">
      <dgm:prSet phldrT="[Testo]" custT="1"/>
      <dgm:spPr/>
      <dgm:t>
        <a:bodyPr/>
        <a:lstStyle/>
        <a:p>
          <a:r>
            <a:rPr lang="it-IT" sz="1600" b="1" dirty="0">
              <a:latin typeface="Berlin Sans FB Demi" pitchFamily="34" charset="0"/>
            </a:rPr>
            <a:t>SABER VIVIR EN COMUNION</a:t>
          </a:r>
        </a:p>
      </dgm:t>
    </dgm:pt>
    <dgm:pt modelId="{79548025-C5A0-441C-884A-0DDA0162C99A}" type="parTrans" cxnId="{CE5AEBAC-1114-4FA7-9AF8-3CC509BD61D8}">
      <dgm:prSet/>
      <dgm:spPr/>
      <dgm:t>
        <a:bodyPr/>
        <a:lstStyle/>
        <a:p>
          <a:endParaRPr lang="it-IT"/>
        </a:p>
      </dgm:t>
    </dgm:pt>
    <dgm:pt modelId="{0B0D7640-A27E-4857-BC2E-4131F0333A46}" type="sibTrans" cxnId="{CE5AEBAC-1114-4FA7-9AF8-3CC509BD61D8}">
      <dgm:prSet/>
      <dgm:spPr/>
      <dgm:t>
        <a:bodyPr/>
        <a:lstStyle/>
        <a:p>
          <a:endParaRPr lang="it-IT"/>
        </a:p>
      </dgm:t>
    </dgm:pt>
    <dgm:pt modelId="{4A085A07-6662-45C5-8347-1ED2B1D4D51F}">
      <dgm:prSet phldrT="[Testo]" custT="1"/>
      <dgm:spPr/>
      <dgm:t>
        <a:bodyPr/>
        <a:lstStyle/>
        <a:p>
          <a:r>
            <a:rPr lang="it-IT" sz="1600" dirty="0">
              <a:solidFill>
                <a:srgbClr val="0070C0"/>
              </a:solidFill>
              <a:latin typeface="Berlin Sans FB Demi" pitchFamily="34" charset="0"/>
            </a:rPr>
            <a:t>LAS BUENAS</a:t>
          </a:r>
        </a:p>
        <a:p>
          <a:r>
            <a:rPr lang="it-IT" sz="1600" dirty="0">
              <a:solidFill>
                <a:srgbClr val="0070C0"/>
              </a:solidFill>
              <a:latin typeface="Berlin Sans FB Demi" pitchFamily="34" charset="0"/>
            </a:rPr>
            <a:t>RELACIONES</a:t>
          </a:r>
        </a:p>
      </dgm:t>
    </dgm:pt>
    <dgm:pt modelId="{F10F378A-0BD7-42D7-990A-FD9C25AEDB30}" type="parTrans" cxnId="{807560C0-F073-4CA8-A9EE-883A9CFFA4F8}">
      <dgm:prSet/>
      <dgm:spPr/>
      <dgm:t>
        <a:bodyPr/>
        <a:lstStyle/>
        <a:p>
          <a:endParaRPr lang="it-IT"/>
        </a:p>
      </dgm:t>
    </dgm:pt>
    <dgm:pt modelId="{2B56F39F-C63B-4C75-BCEA-E06014098292}" type="sibTrans" cxnId="{807560C0-F073-4CA8-A9EE-883A9CFFA4F8}">
      <dgm:prSet/>
      <dgm:spPr/>
      <dgm:t>
        <a:bodyPr/>
        <a:lstStyle/>
        <a:p>
          <a:endParaRPr lang="it-IT"/>
        </a:p>
      </dgm:t>
    </dgm:pt>
    <dgm:pt modelId="{D818C9A8-F6F1-4292-BEAE-F6143419055D}">
      <dgm:prSet custT="1"/>
      <dgm:spPr/>
      <dgm:t>
        <a:bodyPr/>
        <a:lstStyle/>
        <a:p>
          <a:r>
            <a:rPr lang="it-IT" sz="2100" b="1" dirty="0">
              <a:latin typeface="Berlin Sans FB Demi" pitchFamily="34" charset="0"/>
            </a:rPr>
            <a:t>SABER HACER</a:t>
          </a:r>
        </a:p>
      </dgm:t>
    </dgm:pt>
    <dgm:pt modelId="{4A80DFCC-021F-4228-ABBB-5A9DF3D3B78E}" type="parTrans" cxnId="{247B03D5-BBA1-48F1-A463-92428AE5AF07}">
      <dgm:prSet/>
      <dgm:spPr/>
      <dgm:t>
        <a:bodyPr/>
        <a:lstStyle/>
        <a:p>
          <a:endParaRPr lang="it-IT"/>
        </a:p>
      </dgm:t>
    </dgm:pt>
    <dgm:pt modelId="{AAE4BB8E-66AB-45ED-B0CC-CBF0963DE49E}" type="sibTrans" cxnId="{247B03D5-BBA1-48F1-A463-92428AE5AF07}">
      <dgm:prSet/>
      <dgm:spPr/>
      <dgm:t>
        <a:bodyPr/>
        <a:lstStyle/>
        <a:p>
          <a:endParaRPr lang="it-IT"/>
        </a:p>
      </dgm:t>
    </dgm:pt>
    <dgm:pt modelId="{CA9B1EC8-1572-4DC3-B4CB-F62090ACA91A}">
      <dgm:prSet/>
      <dgm:spPr/>
      <dgm:t>
        <a:bodyPr/>
        <a:lstStyle/>
        <a:p>
          <a:r>
            <a:rPr lang="it-IT" b="1" i="1" dirty="0"/>
            <a:t>OBJETIVO</a:t>
          </a:r>
        </a:p>
      </dgm:t>
    </dgm:pt>
    <dgm:pt modelId="{A7F80A04-E417-4450-A404-B26812BF2BE3}" type="parTrans" cxnId="{4A3C0231-7832-4428-ABD5-8CECE1E674B6}">
      <dgm:prSet/>
      <dgm:spPr/>
      <dgm:t>
        <a:bodyPr/>
        <a:lstStyle/>
        <a:p>
          <a:endParaRPr lang="it-IT"/>
        </a:p>
      </dgm:t>
    </dgm:pt>
    <dgm:pt modelId="{23E10BA5-ADA8-41AA-8256-614450F55342}" type="sibTrans" cxnId="{4A3C0231-7832-4428-ABD5-8CECE1E674B6}">
      <dgm:prSet/>
      <dgm:spPr/>
      <dgm:t>
        <a:bodyPr/>
        <a:lstStyle/>
        <a:p>
          <a:endParaRPr lang="it-IT"/>
        </a:p>
      </dgm:t>
    </dgm:pt>
    <dgm:pt modelId="{21FF2598-588D-498C-A084-C3E64CB00B96}">
      <dgm:prSet custT="1"/>
      <dgm:spPr/>
      <dgm:t>
        <a:bodyPr/>
        <a:lstStyle/>
        <a:p>
          <a:r>
            <a:rPr lang="it-IT" sz="1600" dirty="0">
              <a:solidFill>
                <a:schemeClr val="accent3">
                  <a:lumMod val="50000"/>
                </a:schemeClr>
              </a:solidFill>
              <a:latin typeface="Berlin Sans FB Demi" pitchFamily="34" charset="0"/>
            </a:rPr>
            <a:t>LAS HABILIDADES</a:t>
          </a:r>
        </a:p>
      </dgm:t>
    </dgm:pt>
    <dgm:pt modelId="{801147FE-754D-44DC-9835-EA6D74731819}" type="parTrans" cxnId="{C2F57B88-EAAF-4FB1-82AA-E9C30967D1EE}">
      <dgm:prSet/>
      <dgm:spPr/>
      <dgm:t>
        <a:bodyPr/>
        <a:lstStyle/>
        <a:p>
          <a:endParaRPr lang="it-IT"/>
        </a:p>
      </dgm:t>
    </dgm:pt>
    <dgm:pt modelId="{6B9DBFD5-7D40-4352-8D41-519FBA3FE0E4}" type="sibTrans" cxnId="{C2F57B88-EAAF-4FB1-82AA-E9C30967D1EE}">
      <dgm:prSet/>
      <dgm:spPr/>
      <dgm:t>
        <a:bodyPr/>
        <a:lstStyle/>
        <a:p>
          <a:endParaRPr lang="it-IT"/>
        </a:p>
      </dgm:t>
    </dgm:pt>
    <dgm:pt modelId="{3191F484-C78A-4E34-80BE-26B9D9E36051}">
      <dgm:prSet/>
      <dgm:spPr/>
      <dgm:t>
        <a:bodyPr/>
        <a:lstStyle/>
        <a:p>
          <a:r>
            <a:rPr lang="it-IT" b="1" i="1" dirty="0"/>
            <a:t>OBJETIVO</a:t>
          </a:r>
        </a:p>
      </dgm:t>
    </dgm:pt>
    <dgm:pt modelId="{29EE5505-830F-423C-991B-22292823C4BF}" type="parTrans" cxnId="{5D34DF51-600A-4667-838E-BD8AD907B989}">
      <dgm:prSet/>
      <dgm:spPr/>
      <dgm:t>
        <a:bodyPr/>
        <a:lstStyle/>
        <a:p>
          <a:endParaRPr lang="it-IT"/>
        </a:p>
      </dgm:t>
    </dgm:pt>
    <dgm:pt modelId="{E441DC43-4B49-4F22-B874-210F04D1973F}" type="sibTrans" cxnId="{5D34DF51-600A-4667-838E-BD8AD907B989}">
      <dgm:prSet/>
      <dgm:spPr/>
      <dgm:t>
        <a:bodyPr/>
        <a:lstStyle/>
        <a:p>
          <a:endParaRPr lang="it-IT"/>
        </a:p>
      </dgm:t>
    </dgm:pt>
    <dgm:pt modelId="{5C6344C1-43C4-42E9-9C85-763E15147B84}" type="pres">
      <dgm:prSet presAssocID="{A2AEE41E-C63D-4F63-9C83-033814D2D765}" presName="Name0" presStyleCnt="0">
        <dgm:presLayoutVars>
          <dgm:chPref val="3"/>
          <dgm:dir/>
          <dgm:animLvl val="lvl"/>
          <dgm:resizeHandles/>
        </dgm:presLayoutVars>
      </dgm:prSet>
      <dgm:spPr/>
      <dgm:t>
        <a:bodyPr/>
        <a:lstStyle/>
        <a:p>
          <a:endParaRPr lang="es-US"/>
        </a:p>
      </dgm:t>
    </dgm:pt>
    <dgm:pt modelId="{50022E4E-9A67-46CF-9FFF-A118CE03B61F}" type="pres">
      <dgm:prSet presAssocID="{8617B552-D5C3-4653-B717-41EC57604C44}" presName="horFlow" presStyleCnt="0"/>
      <dgm:spPr/>
    </dgm:pt>
    <dgm:pt modelId="{13666B06-86FD-4CE1-AB4D-C72F8E961ECA}" type="pres">
      <dgm:prSet presAssocID="{8617B552-D5C3-4653-B717-41EC57604C44}" presName="bigChev" presStyleLbl="node1" presStyleIdx="0" presStyleCnt="4" custLinFactNeighborX="-6716" custLinFactNeighborY="1781"/>
      <dgm:spPr/>
      <dgm:t>
        <a:bodyPr/>
        <a:lstStyle/>
        <a:p>
          <a:endParaRPr lang="es-US"/>
        </a:p>
      </dgm:t>
    </dgm:pt>
    <dgm:pt modelId="{7B120563-C976-4A6E-BA35-550F486E334B}" type="pres">
      <dgm:prSet presAssocID="{BFB2DBBC-CE42-4CFF-8CB1-549713788E64}" presName="parTrans" presStyleCnt="0"/>
      <dgm:spPr/>
    </dgm:pt>
    <dgm:pt modelId="{6C55E3A3-5A98-4064-AA8E-E63AB85DF9FC}" type="pres">
      <dgm:prSet presAssocID="{1A242AF5-4DDA-4695-BC58-27D45C121124}" presName="node" presStyleLbl="alignAccFollowNode1" presStyleIdx="0" presStyleCnt="8">
        <dgm:presLayoutVars>
          <dgm:bulletEnabled val="1"/>
        </dgm:presLayoutVars>
      </dgm:prSet>
      <dgm:spPr/>
      <dgm:t>
        <a:bodyPr/>
        <a:lstStyle/>
        <a:p>
          <a:endParaRPr lang="es-US"/>
        </a:p>
      </dgm:t>
    </dgm:pt>
    <dgm:pt modelId="{792E63AE-9669-4F95-A084-5ADE5D0A4C52}" type="pres">
      <dgm:prSet presAssocID="{6637A8F0-96DC-457C-AE61-0C1FECB30B96}" presName="sibTrans" presStyleCnt="0"/>
      <dgm:spPr/>
    </dgm:pt>
    <dgm:pt modelId="{8293604D-FAED-47BC-A55C-E714C9159E54}" type="pres">
      <dgm:prSet presAssocID="{3CDA7E05-F946-482B-B237-A710ED887F38}" presName="node" presStyleLbl="alignAccFollowNode1" presStyleIdx="1" presStyleCnt="8" custScaleX="132494">
        <dgm:presLayoutVars>
          <dgm:bulletEnabled val="1"/>
        </dgm:presLayoutVars>
      </dgm:prSet>
      <dgm:spPr/>
      <dgm:t>
        <a:bodyPr/>
        <a:lstStyle/>
        <a:p>
          <a:endParaRPr lang="es-US"/>
        </a:p>
      </dgm:t>
    </dgm:pt>
    <dgm:pt modelId="{7985F5FE-9887-4598-9CD5-E5CCFC571CA3}" type="pres">
      <dgm:prSet presAssocID="{8617B552-D5C3-4653-B717-41EC57604C44}" presName="vSp" presStyleCnt="0"/>
      <dgm:spPr/>
    </dgm:pt>
    <dgm:pt modelId="{17FA7B19-EC57-4601-B874-18C3C7AA8A1B}" type="pres">
      <dgm:prSet presAssocID="{D818C9A8-F6F1-4292-BEAE-F6143419055D}" presName="horFlow" presStyleCnt="0"/>
      <dgm:spPr/>
    </dgm:pt>
    <dgm:pt modelId="{61DE18E5-42F0-4888-8FB4-3D4F1B6934D4}" type="pres">
      <dgm:prSet presAssocID="{D818C9A8-F6F1-4292-BEAE-F6143419055D}" presName="bigChev" presStyleLbl="node1" presStyleIdx="1" presStyleCnt="4" custLinFactNeighborX="4295" custLinFactNeighborY="-1594"/>
      <dgm:spPr/>
      <dgm:t>
        <a:bodyPr/>
        <a:lstStyle/>
        <a:p>
          <a:endParaRPr lang="es-US"/>
        </a:p>
      </dgm:t>
    </dgm:pt>
    <dgm:pt modelId="{167F1C47-A075-494F-9504-C71F78D3D0E6}" type="pres">
      <dgm:prSet presAssocID="{A7F80A04-E417-4450-A404-B26812BF2BE3}" presName="parTrans" presStyleCnt="0"/>
      <dgm:spPr/>
    </dgm:pt>
    <dgm:pt modelId="{5EBDC972-A191-4C47-B2BD-3021B14A6A65}" type="pres">
      <dgm:prSet presAssocID="{CA9B1EC8-1572-4DC3-B4CB-F62090ACA91A}" presName="node" presStyleLbl="alignAccFollowNode1" presStyleIdx="2" presStyleCnt="8">
        <dgm:presLayoutVars>
          <dgm:bulletEnabled val="1"/>
        </dgm:presLayoutVars>
      </dgm:prSet>
      <dgm:spPr/>
      <dgm:t>
        <a:bodyPr/>
        <a:lstStyle/>
        <a:p>
          <a:endParaRPr lang="es-US"/>
        </a:p>
      </dgm:t>
    </dgm:pt>
    <dgm:pt modelId="{1256DF79-8AF9-485C-8D89-7165D0471234}" type="pres">
      <dgm:prSet presAssocID="{23E10BA5-ADA8-41AA-8256-614450F55342}" presName="sibTrans" presStyleCnt="0"/>
      <dgm:spPr/>
    </dgm:pt>
    <dgm:pt modelId="{ACA0BEFC-9D5E-4178-825B-AA4B7804C93F}" type="pres">
      <dgm:prSet presAssocID="{21FF2598-588D-498C-A084-C3E64CB00B96}" presName="node" presStyleLbl="alignAccFollowNode1" presStyleIdx="3" presStyleCnt="8" custScaleX="132494">
        <dgm:presLayoutVars>
          <dgm:bulletEnabled val="1"/>
        </dgm:presLayoutVars>
      </dgm:prSet>
      <dgm:spPr/>
      <dgm:t>
        <a:bodyPr/>
        <a:lstStyle/>
        <a:p>
          <a:endParaRPr lang="es-US"/>
        </a:p>
      </dgm:t>
    </dgm:pt>
    <dgm:pt modelId="{60C4B9D5-76FA-4214-83B8-D31AEA801855}" type="pres">
      <dgm:prSet presAssocID="{D818C9A8-F6F1-4292-BEAE-F6143419055D}" presName="vSp" presStyleCnt="0"/>
      <dgm:spPr/>
    </dgm:pt>
    <dgm:pt modelId="{11229546-43B6-4627-92B4-64812BADA11F}" type="pres">
      <dgm:prSet presAssocID="{C7C7D5B8-46DB-4A9B-8B11-9F3E1EF87F2E}" presName="horFlow" presStyleCnt="0"/>
      <dgm:spPr/>
    </dgm:pt>
    <dgm:pt modelId="{22D819C8-F1B8-45DA-9E08-0177A2E7FCA6}" type="pres">
      <dgm:prSet presAssocID="{C7C7D5B8-46DB-4A9B-8B11-9F3E1EF87F2E}" presName="bigChev" presStyleLbl="node1" presStyleIdx="2" presStyleCnt="4"/>
      <dgm:spPr/>
      <dgm:t>
        <a:bodyPr/>
        <a:lstStyle/>
        <a:p>
          <a:endParaRPr lang="es-US"/>
        </a:p>
      </dgm:t>
    </dgm:pt>
    <dgm:pt modelId="{8048E4CA-B72B-478A-96FE-159613B7F57B}" type="pres">
      <dgm:prSet presAssocID="{D3362924-C657-4A4C-88CF-B6BD941257CE}" presName="parTrans" presStyleCnt="0"/>
      <dgm:spPr/>
    </dgm:pt>
    <dgm:pt modelId="{DF4684AE-2189-4557-83F4-737674915B7C}" type="pres">
      <dgm:prSet presAssocID="{71ABAEFC-46C7-455B-9FF1-853811E9F9CC}" presName="node" presStyleLbl="alignAccFollowNode1" presStyleIdx="4" presStyleCnt="8">
        <dgm:presLayoutVars>
          <dgm:bulletEnabled val="1"/>
        </dgm:presLayoutVars>
      </dgm:prSet>
      <dgm:spPr/>
      <dgm:t>
        <a:bodyPr/>
        <a:lstStyle/>
        <a:p>
          <a:endParaRPr lang="es-US"/>
        </a:p>
      </dgm:t>
    </dgm:pt>
    <dgm:pt modelId="{DEBD0CEB-9ED7-4D4C-AAFB-69BAF7EEF9EE}" type="pres">
      <dgm:prSet presAssocID="{4DE44F0F-1062-440B-B45E-DA15882C7180}" presName="sibTrans" presStyleCnt="0"/>
      <dgm:spPr/>
    </dgm:pt>
    <dgm:pt modelId="{6E1649B0-C3FA-463F-8385-C83E56741777}" type="pres">
      <dgm:prSet presAssocID="{4258E140-C746-46B5-A6AE-B3B1F3E456F0}" presName="node" presStyleLbl="alignAccFollowNode1" presStyleIdx="5" presStyleCnt="8" custScaleX="132494">
        <dgm:presLayoutVars>
          <dgm:bulletEnabled val="1"/>
        </dgm:presLayoutVars>
      </dgm:prSet>
      <dgm:spPr/>
      <dgm:t>
        <a:bodyPr/>
        <a:lstStyle/>
        <a:p>
          <a:endParaRPr lang="es-US"/>
        </a:p>
      </dgm:t>
    </dgm:pt>
    <dgm:pt modelId="{C318A786-5B45-4027-B94A-01561014684F}" type="pres">
      <dgm:prSet presAssocID="{C7C7D5B8-46DB-4A9B-8B11-9F3E1EF87F2E}" presName="vSp" presStyleCnt="0"/>
      <dgm:spPr/>
    </dgm:pt>
    <dgm:pt modelId="{1B0BFDC6-B499-43D9-A646-02F4A2F6A57E}" type="pres">
      <dgm:prSet presAssocID="{2EA1A0C0-F005-4391-B91A-805A6B7E9C47}" presName="horFlow" presStyleCnt="0"/>
      <dgm:spPr/>
    </dgm:pt>
    <dgm:pt modelId="{27DC70DE-B240-4F12-A298-A7F4E3B1CEF7}" type="pres">
      <dgm:prSet presAssocID="{2EA1A0C0-F005-4391-B91A-805A6B7E9C47}" presName="bigChev" presStyleLbl="node1" presStyleIdx="3" presStyleCnt="4"/>
      <dgm:spPr/>
      <dgm:t>
        <a:bodyPr/>
        <a:lstStyle/>
        <a:p>
          <a:endParaRPr lang="es-US"/>
        </a:p>
      </dgm:t>
    </dgm:pt>
    <dgm:pt modelId="{7594E1D5-5C1A-4375-81AC-808C84070B2C}" type="pres">
      <dgm:prSet presAssocID="{29EE5505-830F-423C-991B-22292823C4BF}" presName="parTrans" presStyleCnt="0"/>
      <dgm:spPr/>
    </dgm:pt>
    <dgm:pt modelId="{7C5C56CA-01A4-4A72-9A67-614BE735FB87}" type="pres">
      <dgm:prSet presAssocID="{3191F484-C78A-4E34-80BE-26B9D9E36051}" presName="node" presStyleLbl="alignAccFollowNode1" presStyleIdx="6" presStyleCnt="8">
        <dgm:presLayoutVars>
          <dgm:bulletEnabled val="1"/>
        </dgm:presLayoutVars>
      </dgm:prSet>
      <dgm:spPr/>
      <dgm:t>
        <a:bodyPr/>
        <a:lstStyle/>
        <a:p>
          <a:endParaRPr lang="es-US"/>
        </a:p>
      </dgm:t>
    </dgm:pt>
    <dgm:pt modelId="{3B083BA3-1EB5-41C9-B408-960B24A44BAB}" type="pres">
      <dgm:prSet presAssocID="{E441DC43-4B49-4F22-B874-210F04D1973F}" presName="sibTrans" presStyleCnt="0"/>
      <dgm:spPr/>
    </dgm:pt>
    <dgm:pt modelId="{04FB7085-1DD5-48C8-9A9E-F1B2CAE15AAA}" type="pres">
      <dgm:prSet presAssocID="{4A085A07-6662-45C5-8347-1ED2B1D4D51F}" presName="node" presStyleLbl="alignAccFollowNode1" presStyleIdx="7" presStyleCnt="8" custScaleX="125146">
        <dgm:presLayoutVars>
          <dgm:bulletEnabled val="1"/>
        </dgm:presLayoutVars>
      </dgm:prSet>
      <dgm:spPr/>
      <dgm:t>
        <a:bodyPr/>
        <a:lstStyle/>
        <a:p>
          <a:endParaRPr lang="es-US"/>
        </a:p>
      </dgm:t>
    </dgm:pt>
  </dgm:ptLst>
  <dgm:cxnLst>
    <dgm:cxn modelId="{8274D5D4-CE37-49E5-AAD4-14079D1C7D0A}" type="presOf" srcId="{4A085A07-6662-45C5-8347-1ED2B1D4D51F}" destId="{04FB7085-1DD5-48C8-9A9E-F1B2CAE15AAA}" srcOrd="0" destOrd="0" presId="urn:microsoft.com/office/officeart/2005/8/layout/lProcess3"/>
    <dgm:cxn modelId="{4B684ABB-58EA-41EA-95FC-0CC97209DAA9}" type="presOf" srcId="{2EA1A0C0-F005-4391-B91A-805A6B7E9C47}" destId="{27DC70DE-B240-4F12-A298-A7F4E3B1CEF7}" srcOrd="0" destOrd="0" presId="urn:microsoft.com/office/officeart/2005/8/layout/lProcess3"/>
    <dgm:cxn modelId="{BA5BA564-DA8C-4808-AE9B-7789F1200565}" type="presOf" srcId="{71ABAEFC-46C7-455B-9FF1-853811E9F9CC}" destId="{DF4684AE-2189-4557-83F4-737674915B7C}" srcOrd="0" destOrd="0" presId="urn:microsoft.com/office/officeart/2005/8/layout/lProcess3"/>
    <dgm:cxn modelId="{3724F564-74F6-492B-904D-94D81392E534}" type="presOf" srcId="{D818C9A8-F6F1-4292-BEAE-F6143419055D}" destId="{61DE18E5-42F0-4888-8FB4-3D4F1B6934D4}" srcOrd="0" destOrd="0" presId="urn:microsoft.com/office/officeart/2005/8/layout/lProcess3"/>
    <dgm:cxn modelId="{C2F57B88-EAAF-4FB1-82AA-E9C30967D1EE}" srcId="{D818C9A8-F6F1-4292-BEAE-F6143419055D}" destId="{21FF2598-588D-498C-A084-C3E64CB00B96}" srcOrd="1" destOrd="0" parTransId="{801147FE-754D-44DC-9835-EA6D74731819}" sibTransId="{6B9DBFD5-7D40-4352-8D41-519FBA3FE0E4}"/>
    <dgm:cxn modelId="{ADCB872B-6DFD-4FE5-B277-4AC0BD9F5FEE}" srcId="{C7C7D5B8-46DB-4A9B-8B11-9F3E1EF87F2E}" destId="{4258E140-C746-46B5-A6AE-B3B1F3E456F0}" srcOrd="1" destOrd="0" parTransId="{B6AB6F90-C0A9-4650-B29C-1828112A060D}" sibTransId="{FEA75603-23FF-4625-9A37-B2041792A25E}"/>
    <dgm:cxn modelId="{14E5ED36-00DA-40D5-9734-F5F0F750205D}" type="presOf" srcId="{3191F484-C78A-4E34-80BE-26B9D9E36051}" destId="{7C5C56CA-01A4-4A72-9A67-614BE735FB87}" srcOrd="0" destOrd="0" presId="urn:microsoft.com/office/officeart/2005/8/layout/lProcess3"/>
    <dgm:cxn modelId="{807560C0-F073-4CA8-A9EE-883A9CFFA4F8}" srcId="{2EA1A0C0-F005-4391-B91A-805A6B7E9C47}" destId="{4A085A07-6662-45C5-8347-1ED2B1D4D51F}" srcOrd="1" destOrd="0" parTransId="{F10F378A-0BD7-42D7-990A-FD9C25AEDB30}" sibTransId="{2B56F39F-C63B-4C75-BCEA-E06014098292}"/>
    <dgm:cxn modelId="{5D34DF51-600A-4667-838E-BD8AD907B989}" srcId="{2EA1A0C0-F005-4391-B91A-805A6B7E9C47}" destId="{3191F484-C78A-4E34-80BE-26B9D9E36051}" srcOrd="0" destOrd="0" parTransId="{29EE5505-830F-423C-991B-22292823C4BF}" sibTransId="{E441DC43-4B49-4F22-B874-210F04D1973F}"/>
    <dgm:cxn modelId="{2712A6E5-14AE-4A09-8CE1-9A87688F0007}" type="presOf" srcId="{8617B552-D5C3-4653-B717-41EC57604C44}" destId="{13666B06-86FD-4CE1-AB4D-C72F8E961ECA}" srcOrd="0" destOrd="0" presId="urn:microsoft.com/office/officeart/2005/8/layout/lProcess3"/>
    <dgm:cxn modelId="{DA943D4E-6CB3-4FAA-9684-B81D63B51246}" type="presOf" srcId="{3CDA7E05-F946-482B-B237-A710ED887F38}" destId="{8293604D-FAED-47BC-A55C-E714C9159E54}" srcOrd="0" destOrd="0" presId="urn:microsoft.com/office/officeart/2005/8/layout/lProcess3"/>
    <dgm:cxn modelId="{247B03D5-BBA1-48F1-A463-92428AE5AF07}" srcId="{A2AEE41E-C63D-4F63-9C83-033814D2D765}" destId="{D818C9A8-F6F1-4292-BEAE-F6143419055D}" srcOrd="1" destOrd="0" parTransId="{4A80DFCC-021F-4228-ABBB-5A9DF3D3B78E}" sibTransId="{AAE4BB8E-66AB-45ED-B0CC-CBF0963DE49E}"/>
    <dgm:cxn modelId="{9C911B29-54E9-4683-8FB1-942DCA726E5E}" type="presOf" srcId="{C7C7D5B8-46DB-4A9B-8B11-9F3E1EF87F2E}" destId="{22D819C8-F1B8-45DA-9E08-0177A2E7FCA6}" srcOrd="0" destOrd="0" presId="urn:microsoft.com/office/officeart/2005/8/layout/lProcess3"/>
    <dgm:cxn modelId="{4322D8B5-DC65-4765-8281-4B626EED4F73}" srcId="{A2AEE41E-C63D-4F63-9C83-033814D2D765}" destId="{C7C7D5B8-46DB-4A9B-8B11-9F3E1EF87F2E}" srcOrd="2" destOrd="0" parTransId="{E4450F73-B619-4543-A4F4-1788AD313286}" sibTransId="{FDEBBEF1-2B22-4793-8D05-A5B5DD9C494D}"/>
    <dgm:cxn modelId="{FE43725E-24DD-4670-ABD4-4EF15FF8B174}" type="presOf" srcId="{4258E140-C746-46B5-A6AE-B3B1F3E456F0}" destId="{6E1649B0-C3FA-463F-8385-C83E56741777}" srcOrd="0" destOrd="0" presId="urn:microsoft.com/office/officeart/2005/8/layout/lProcess3"/>
    <dgm:cxn modelId="{465DAF73-C2F1-4EB2-83AC-2483CB17E131}" srcId="{A2AEE41E-C63D-4F63-9C83-033814D2D765}" destId="{8617B552-D5C3-4653-B717-41EC57604C44}" srcOrd="0" destOrd="0" parTransId="{6E121F23-B02E-483C-94D3-1757A42E44DF}" sibTransId="{55D4B419-CE7D-4831-9FF6-71B3F4A7C5FF}"/>
    <dgm:cxn modelId="{2ADE67BF-9494-4689-97B0-F7AE43AF3B27}" type="presOf" srcId="{21FF2598-588D-498C-A084-C3E64CB00B96}" destId="{ACA0BEFC-9D5E-4178-825B-AA4B7804C93F}" srcOrd="0" destOrd="0" presId="urn:microsoft.com/office/officeart/2005/8/layout/lProcess3"/>
    <dgm:cxn modelId="{62C580CB-A242-436E-8F1E-4B2225FA1DF6}" srcId="{C7C7D5B8-46DB-4A9B-8B11-9F3E1EF87F2E}" destId="{71ABAEFC-46C7-455B-9FF1-853811E9F9CC}" srcOrd="0" destOrd="0" parTransId="{D3362924-C657-4A4C-88CF-B6BD941257CE}" sibTransId="{4DE44F0F-1062-440B-B45E-DA15882C7180}"/>
    <dgm:cxn modelId="{27F4F1BC-58D8-44AA-B1B9-AFB1C2F529CA}" type="presOf" srcId="{CA9B1EC8-1572-4DC3-B4CB-F62090ACA91A}" destId="{5EBDC972-A191-4C47-B2BD-3021B14A6A65}" srcOrd="0" destOrd="0" presId="urn:microsoft.com/office/officeart/2005/8/layout/lProcess3"/>
    <dgm:cxn modelId="{CE5AEBAC-1114-4FA7-9AF8-3CC509BD61D8}" srcId="{A2AEE41E-C63D-4F63-9C83-033814D2D765}" destId="{2EA1A0C0-F005-4391-B91A-805A6B7E9C47}" srcOrd="3" destOrd="0" parTransId="{79548025-C5A0-441C-884A-0DDA0162C99A}" sibTransId="{0B0D7640-A27E-4857-BC2E-4131F0333A46}"/>
    <dgm:cxn modelId="{4515B11F-4AB7-458E-919F-5CC4D1DDDA3E}" srcId="{8617B552-D5C3-4653-B717-41EC57604C44}" destId="{3CDA7E05-F946-482B-B237-A710ED887F38}" srcOrd="1" destOrd="0" parTransId="{60806883-B5A0-4C26-8AEB-4F57ACACD176}" sibTransId="{A56BB705-F6A3-47BD-86EE-E868244E3775}"/>
    <dgm:cxn modelId="{4A3C0231-7832-4428-ABD5-8CECE1E674B6}" srcId="{D818C9A8-F6F1-4292-BEAE-F6143419055D}" destId="{CA9B1EC8-1572-4DC3-B4CB-F62090ACA91A}" srcOrd="0" destOrd="0" parTransId="{A7F80A04-E417-4450-A404-B26812BF2BE3}" sibTransId="{23E10BA5-ADA8-41AA-8256-614450F55342}"/>
    <dgm:cxn modelId="{AEE67555-9CDF-4314-A4C4-CA35FA5FD6CB}" type="presOf" srcId="{A2AEE41E-C63D-4F63-9C83-033814D2D765}" destId="{5C6344C1-43C4-42E9-9C85-763E15147B84}" srcOrd="0" destOrd="0" presId="urn:microsoft.com/office/officeart/2005/8/layout/lProcess3"/>
    <dgm:cxn modelId="{093CE181-DB29-4743-B5E9-7684D8B3A67D}" srcId="{8617B552-D5C3-4653-B717-41EC57604C44}" destId="{1A242AF5-4DDA-4695-BC58-27D45C121124}" srcOrd="0" destOrd="0" parTransId="{BFB2DBBC-CE42-4CFF-8CB1-549713788E64}" sibTransId="{6637A8F0-96DC-457C-AE61-0C1FECB30B96}"/>
    <dgm:cxn modelId="{782116E6-C483-47AA-9E3D-97E8D2F2A1DF}" type="presOf" srcId="{1A242AF5-4DDA-4695-BC58-27D45C121124}" destId="{6C55E3A3-5A98-4064-AA8E-E63AB85DF9FC}" srcOrd="0" destOrd="0" presId="urn:microsoft.com/office/officeart/2005/8/layout/lProcess3"/>
    <dgm:cxn modelId="{F1C22BCC-44FD-412F-B6EC-09116F5E6CAC}" type="presParOf" srcId="{5C6344C1-43C4-42E9-9C85-763E15147B84}" destId="{50022E4E-9A67-46CF-9FFF-A118CE03B61F}" srcOrd="0" destOrd="0" presId="urn:microsoft.com/office/officeart/2005/8/layout/lProcess3"/>
    <dgm:cxn modelId="{33F9F408-D232-4CDB-A684-AAE3720877A6}" type="presParOf" srcId="{50022E4E-9A67-46CF-9FFF-A118CE03B61F}" destId="{13666B06-86FD-4CE1-AB4D-C72F8E961ECA}" srcOrd="0" destOrd="0" presId="urn:microsoft.com/office/officeart/2005/8/layout/lProcess3"/>
    <dgm:cxn modelId="{DA499B9D-D983-4F87-929E-2480B8CCFFF9}" type="presParOf" srcId="{50022E4E-9A67-46CF-9FFF-A118CE03B61F}" destId="{7B120563-C976-4A6E-BA35-550F486E334B}" srcOrd="1" destOrd="0" presId="urn:microsoft.com/office/officeart/2005/8/layout/lProcess3"/>
    <dgm:cxn modelId="{46F50F5C-BFDA-45F8-A82B-5B3BC289BC2A}" type="presParOf" srcId="{50022E4E-9A67-46CF-9FFF-A118CE03B61F}" destId="{6C55E3A3-5A98-4064-AA8E-E63AB85DF9FC}" srcOrd="2" destOrd="0" presId="urn:microsoft.com/office/officeart/2005/8/layout/lProcess3"/>
    <dgm:cxn modelId="{F3816601-5F3A-4A6C-B913-87C1EE346461}" type="presParOf" srcId="{50022E4E-9A67-46CF-9FFF-A118CE03B61F}" destId="{792E63AE-9669-4F95-A084-5ADE5D0A4C52}" srcOrd="3" destOrd="0" presId="urn:microsoft.com/office/officeart/2005/8/layout/lProcess3"/>
    <dgm:cxn modelId="{95236482-F3EE-43D4-A137-4E4A8C13D7B8}" type="presParOf" srcId="{50022E4E-9A67-46CF-9FFF-A118CE03B61F}" destId="{8293604D-FAED-47BC-A55C-E714C9159E54}" srcOrd="4" destOrd="0" presId="urn:microsoft.com/office/officeart/2005/8/layout/lProcess3"/>
    <dgm:cxn modelId="{936B0547-3122-4D86-B1A0-2F83257CC010}" type="presParOf" srcId="{5C6344C1-43C4-42E9-9C85-763E15147B84}" destId="{7985F5FE-9887-4598-9CD5-E5CCFC571CA3}" srcOrd="1" destOrd="0" presId="urn:microsoft.com/office/officeart/2005/8/layout/lProcess3"/>
    <dgm:cxn modelId="{8EF7332D-8312-49DE-974A-7D5CABF489DF}" type="presParOf" srcId="{5C6344C1-43C4-42E9-9C85-763E15147B84}" destId="{17FA7B19-EC57-4601-B874-18C3C7AA8A1B}" srcOrd="2" destOrd="0" presId="urn:microsoft.com/office/officeart/2005/8/layout/lProcess3"/>
    <dgm:cxn modelId="{43D18D08-C8E3-4352-8D39-C283663E951E}" type="presParOf" srcId="{17FA7B19-EC57-4601-B874-18C3C7AA8A1B}" destId="{61DE18E5-42F0-4888-8FB4-3D4F1B6934D4}" srcOrd="0" destOrd="0" presId="urn:microsoft.com/office/officeart/2005/8/layout/lProcess3"/>
    <dgm:cxn modelId="{F1B36F1D-9943-479E-B26D-B65278D9ED6B}" type="presParOf" srcId="{17FA7B19-EC57-4601-B874-18C3C7AA8A1B}" destId="{167F1C47-A075-494F-9504-C71F78D3D0E6}" srcOrd="1" destOrd="0" presId="urn:microsoft.com/office/officeart/2005/8/layout/lProcess3"/>
    <dgm:cxn modelId="{A817340E-3A9B-4D5C-B3CE-801C04B596B1}" type="presParOf" srcId="{17FA7B19-EC57-4601-B874-18C3C7AA8A1B}" destId="{5EBDC972-A191-4C47-B2BD-3021B14A6A65}" srcOrd="2" destOrd="0" presId="urn:microsoft.com/office/officeart/2005/8/layout/lProcess3"/>
    <dgm:cxn modelId="{FA8B1231-1044-44B0-9262-C9E1C8406BA2}" type="presParOf" srcId="{17FA7B19-EC57-4601-B874-18C3C7AA8A1B}" destId="{1256DF79-8AF9-485C-8D89-7165D0471234}" srcOrd="3" destOrd="0" presId="urn:microsoft.com/office/officeart/2005/8/layout/lProcess3"/>
    <dgm:cxn modelId="{9072772A-AADE-4A82-A69F-494FC0E7E655}" type="presParOf" srcId="{17FA7B19-EC57-4601-B874-18C3C7AA8A1B}" destId="{ACA0BEFC-9D5E-4178-825B-AA4B7804C93F}" srcOrd="4" destOrd="0" presId="urn:microsoft.com/office/officeart/2005/8/layout/lProcess3"/>
    <dgm:cxn modelId="{379CB37E-A2DE-43F6-85A5-6440425CB33B}" type="presParOf" srcId="{5C6344C1-43C4-42E9-9C85-763E15147B84}" destId="{60C4B9D5-76FA-4214-83B8-D31AEA801855}" srcOrd="3" destOrd="0" presId="urn:microsoft.com/office/officeart/2005/8/layout/lProcess3"/>
    <dgm:cxn modelId="{CF7D3D88-8380-4D29-B5A1-88FEAB42F5DD}" type="presParOf" srcId="{5C6344C1-43C4-42E9-9C85-763E15147B84}" destId="{11229546-43B6-4627-92B4-64812BADA11F}" srcOrd="4" destOrd="0" presId="urn:microsoft.com/office/officeart/2005/8/layout/lProcess3"/>
    <dgm:cxn modelId="{B3A872AD-CD55-42CC-B689-806BCDCC9558}" type="presParOf" srcId="{11229546-43B6-4627-92B4-64812BADA11F}" destId="{22D819C8-F1B8-45DA-9E08-0177A2E7FCA6}" srcOrd="0" destOrd="0" presId="urn:microsoft.com/office/officeart/2005/8/layout/lProcess3"/>
    <dgm:cxn modelId="{462D2898-0F8C-44F7-97BD-D14AC8424DD6}" type="presParOf" srcId="{11229546-43B6-4627-92B4-64812BADA11F}" destId="{8048E4CA-B72B-478A-96FE-159613B7F57B}" srcOrd="1" destOrd="0" presId="urn:microsoft.com/office/officeart/2005/8/layout/lProcess3"/>
    <dgm:cxn modelId="{C018CC3C-0753-4A1E-BBB6-B0E6809AA49D}" type="presParOf" srcId="{11229546-43B6-4627-92B4-64812BADA11F}" destId="{DF4684AE-2189-4557-83F4-737674915B7C}" srcOrd="2" destOrd="0" presId="urn:microsoft.com/office/officeart/2005/8/layout/lProcess3"/>
    <dgm:cxn modelId="{465CD3C4-268D-40F8-A0F3-6A727EC57BD8}" type="presParOf" srcId="{11229546-43B6-4627-92B4-64812BADA11F}" destId="{DEBD0CEB-9ED7-4D4C-AAFB-69BAF7EEF9EE}" srcOrd="3" destOrd="0" presId="urn:microsoft.com/office/officeart/2005/8/layout/lProcess3"/>
    <dgm:cxn modelId="{6F1051C2-BB25-4295-A04F-474D2B0F2D44}" type="presParOf" srcId="{11229546-43B6-4627-92B4-64812BADA11F}" destId="{6E1649B0-C3FA-463F-8385-C83E56741777}" srcOrd="4" destOrd="0" presId="urn:microsoft.com/office/officeart/2005/8/layout/lProcess3"/>
    <dgm:cxn modelId="{02E65532-E795-482B-8D28-5C12EC6FF3D6}" type="presParOf" srcId="{5C6344C1-43C4-42E9-9C85-763E15147B84}" destId="{C318A786-5B45-4027-B94A-01561014684F}" srcOrd="5" destOrd="0" presId="urn:microsoft.com/office/officeart/2005/8/layout/lProcess3"/>
    <dgm:cxn modelId="{FE271D6E-22DC-4309-BB76-9D09960C9065}" type="presParOf" srcId="{5C6344C1-43C4-42E9-9C85-763E15147B84}" destId="{1B0BFDC6-B499-43D9-A646-02F4A2F6A57E}" srcOrd="6" destOrd="0" presId="urn:microsoft.com/office/officeart/2005/8/layout/lProcess3"/>
    <dgm:cxn modelId="{31678BCF-2A0B-4D1A-846D-0C1A963C8AE3}" type="presParOf" srcId="{1B0BFDC6-B499-43D9-A646-02F4A2F6A57E}" destId="{27DC70DE-B240-4F12-A298-A7F4E3B1CEF7}" srcOrd="0" destOrd="0" presId="urn:microsoft.com/office/officeart/2005/8/layout/lProcess3"/>
    <dgm:cxn modelId="{4BCA20A2-B40C-490F-98A4-0C4C17A21CA8}" type="presParOf" srcId="{1B0BFDC6-B499-43D9-A646-02F4A2F6A57E}" destId="{7594E1D5-5C1A-4375-81AC-808C84070B2C}" srcOrd="1" destOrd="0" presId="urn:microsoft.com/office/officeart/2005/8/layout/lProcess3"/>
    <dgm:cxn modelId="{FC95E15C-B6FE-423C-976B-66C2E2D9B5E1}" type="presParOf" srcId="{1B0BFDC6-B499-43D9-A646-02F4A2F6A57E}" destId="{7C5C56CA-01A4-4A72-9A67-614BE735FB87}" srcOrd="2" destOrd="0" presId="urn:microsoft.com/office/officeart/2005/8/layout/lProcess3"/>
    <dgm:cxn modelId="{BF49C37A-8BDA-40B1-ACF5-A66757E94378}" type="presParOf" srcId="{1B0BFDC6-B499-43D9-A646-02F4A2F6A57E}" destId="{3B083BA3-1EB5-41C9-B408-960B24A44BAB}" srcOrd="3" destOrd="0" presId="urn:microsoft.com/office/officeart/2005/8/layout/lProcess3"/>
    <dgm:cxn modelId="{E53158F1-7175-452C-B3FC-56B4610AAEBA}" type="presParOf" srcId="{1B0BFDC6-B499-43D9-A646-02F4A2F6A57E}" destId="{04FB7085-1DD5-48C8-9A9E-F1B2CAE15AAA}"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D6EA6E-D6BD-4542-B98C-B0ECEDC6543B}" type="doc">
      <dgm:prSet loTypeId="urn:microsoft.com/office/officeart/2005/8/layout/radial6" loCatId="cycle" qsTypeId="urn:microsoft.com/office/officeart/2005/8/quickstyle/3d9" qsCatId="3D" csTypeId="urn:microsoft.com/office/officeart/2005/8/colors/colorful1#3" csCatId="colorful" phldr="1"/>
      <dgm:spPr/>
      <dgm:t>
        <a:bodyPr/>
        <a:lstStyle/>
        <a:p>
          <a:endParaRPr lang="it-IT"/>
        </a:p>
      </dgm:t>
    </dgm:pt>
    <dgm:pt modelId="{358DB30F-8A44-45DC-8587-3C4D6E23DBB6}">
      <dgm:prSet phldrT="[Testo]" custT="1"/>
      <dgm:spPr/>
      <dgm:t>
        <a:bodyPr/>
        <a:lstStyle/>
        <a:p>
          <a:r>
            <a:rPr lang="it-IT" sz="2100" b="1" dirty="0"/>
            <a:t>LA PERSONA</a:t>
          </a:r>
        </a:p>
        <a:p>
          <a:r>
            <a:rPr lang="it-IT" sz="2100" b="1" dirty="0"/>
            <a:t>EL CRISTIANO</a:t>
          </a:r>
        </a:p>
        <a:p>
          <a:r>
            <a:rPr lang="it-IT" sz="2100" b="1" dirty="0"/>
            <a:t>EL SALESIANO</a:t>
          </a:r>
        </a:p>
      </dgm:t>
    </dgm:pt>
    <dgm:pt modelId="{EDF2262F-EDC7-4A9E-B574-BCF74E6E292C}" type="parTrans" cxnId="{C1B07ED0-9605-4653-8ACB-70194920BBA2}">
      <dgm:prSet/>
      <dgm:spPr/>
      <dgm:t>
        <a:bodyPr/>
        <a:lstStyle/>
        <a:p>
          <a:endParaRPr lang="it-IT"/>
        </a:p>
      </dgm:t>
    </dgm:pt>
    <dgm:pt modelId="{7E9833A4-191D-4819-B708-04E9500C3D0C}" type="sibTrans" cxnId="{C1B07ED0-9605-4653-8ACB-70194920BBA2}">
      <dgm:prSet/>
      <dgm:spPr/>
      <dgm:t>
        <a:bodyPr/>
        <a:lstStyle/>
        <a:p>
          <a:endParaRPr lang="it-IT"/>
        </a:p>
      </dgm:t>
    </dgm:pt>
    <dgm:pt modelId="{C741ED3F-DD27-440F-9310-CA548218463F}">
      <dgm:prSet phldrT="[Testo]"/>
      <dgm:spPr/>
      <dgm:t>
        <a:bodyPr/>
        <a:lstStyle/>
        <a:p>
          <a:r>
            <a:rPr lang="it-IT" b="1" dirty="0"/>
            <a:t>SABER</a:t>
          </a:r>
        </a:p>
      </dgm:t>
    </dgm:pt>
    <dgm:pt modelId="{4A23571E-6C75-4978-A9D5-1DB1F2ADAD25}" type="parTrans" cxnId="{F57B59E2-C298-458F-B645-CF4FA5A70C0C}">
      <dgm:prSet/>
      <dgm:spPr/>
      <dgm:t>
        <a:bodyPr/>
        <a:lstStyle/>
        <a:p>
          <a:endParaRPr lang="it-IT"/>
        </a:p>
      </dgm:t>
    </dgm:pt>
    <dgm:pt modelId="{B53C0784-C305-41C0-A66C-9C6BA98B6A96}" type="sibTrans" cxnId="{F57B59E2-C298-458F-B645-CF4FA5A70C0C}">
      <dgm:prSet/>
      <dgm:spPr/>
      <dgm:t>
        <a:bodyPr/>
        <a:lstStyle/>
        <a:p>
          <a:endParaRPr lang="it-IT"/>
        </a:p>
      </dgm:t>
    </dgm:pt>
    <dgm:pt modelId="{5326BE7B-2B09-4C5B-A3D3-BC30676D3A80}">
      <dgm:prSet phldrT="[Testo]"/>
      <dgm:spPr/>
      <dgm:t>
        <a:bodyPr/>
        <a:lstStyle/>
        <a:p>
          <a:r>
            <a:rPr lang="it-IT" b="1" dirty="0"/>
            <a:t>SABER</a:t>
          </a:r>
        </a:p>
        <a:p>
          <a:r>
            <a:rPr lang="it-IT" b="1" dirty="0"/>
            <a:t> HACER</a:t>
          </a:r>
        </a:p>
      </dgm:t>
    </dgm:pt>
    <dgm:pt modelId="{33E5CE54-3150-4496-A2BC-E4618AB15D6F}" type="parTrans" cxnId="{99940652-E2CC-4E34-BBE2-A926EC8F2B07}">
      <dgm:prSet/>
      <dgm:spPr/>
      <dgm:t>
        <a:bodyPr/>
        <a:lstStyle/>
        <a:p>
          <a:endParaRPr lang="it-IT"/>
        </a:p>
      </dgm:t>
    </dgm:pt>
    <dgm:pt modelId="{27ADC5D5-6853-4271-9711-1BB3CB0C3C1A}" type="sibTrans" cxnId="{99940652-E2CC-4E34-BBE2-A926EC8F2B07}">
      <dgm:prSet/>
      <dgm:spPr/>
      <dgm:t>
        <a:bodyPr/>
        <a:lstStyle/>
        <a:p>
          <a:endParaRPr lang="it-IT"/>
        </a:p>
      </dgm:t>
    </dgm:pt>
    <dgm:pt modelId="{307E2700-7793-42B7-AD1C-BDDB1168B5B1}">
      <dgm:prSet phldrT="[Testo]"/>
      <dgm:spPr/>
      <dgm:t>
        <a:bodyPr/>
        <a:lstStyle/>
        <a:p>
          <a:r>
            <a:rPr lang="it-IT" b="1" dirty="0"/>
            <a:t>SABER </a:t>
          </a:r>
        </a:p>
        <a:p>
          <a:r>
            <a:rPr lang="it-IT" b="1" dirty="0"/>
            <a:t>SER</a:t>
          </a:r>
        </a:p>
      </dgm:t>
    </dgm:pt>
    <dgm:pt modelId="{B2B1C826-248A-407D-ADB5-C6C5EFFDCA48}" type="parTrans" cxnId="{F6174F6B-B1C9-49ED-BBF4-49BC4AF1E4B7}">
      <dgm:prSet/>
      <dgm:spPr/>
      <dgm:t>
        <a:bodyPr/>
        <a:lstStyle/>
        <a:p>
          <a:endParaRPr lang="it-IT"/>
        </a:p>
      </dgm:t>
    </dgm:pt>
    <dgm:pt modelId="{A527FD06-8A5E-492D-8C3D-0692D7916190}" type="sibTrans" cxnId="{F6174F6B-B1C9-49ED-BBF4-49BC4AF1E4B7}">
      <dgm:prSet/>
      <dgm:spPr/>
      <dgm:t>
        <a:bodyPr/>
        <a:lstStyle/>
        <a:p>
          <a:endParaRPr lang="it-IT"/>
        </a:p>
      </dgm:t>
    </dgm:pt>
    <dgm:pt modelId="{FAEB7949-185E-4595-B882-C2E3B4FCBD8B}">
      <dgm:prSet phldrT="[Testo]"/>
      <dgm:spPr/>
      <dgm:t>
        <a:bodyPr/>
        <a:lstStyle/>
        <a:p>
          <a:r>
            <a:rPr lang="it-IT" b="1" dirty="0"/>
            <a:t>SABER</a:t>
          </a:r>
        </a:p>
        <a:p>
          <a:r>
            <a:rPr lang="it-IT" b="1" dirty="0"/>
            <a:t>VIVIR</a:t>
          </a:r>
        </a:p>
        <a:p>
          <a:r>
            <a:rPr lang="it-IT" b="1" dirty="0"/>
            <a:t>EN COMUNION</a:t>
          </a:r>
        </a:p>
      </dgm:t>
    </dgm:pt>
    <dgm:pt modelId="{9124C8FD-8518-4765-998E-6CA9762B2A3E}" type="parTrans" cxnId="{41D47217-E5E2-4A1D-AE7C-619B31475374}">
      <dgm:prSet/>
      <dgm:spPr/>
      <dgm:t>
        <a:bodyPr/>
        <a:lstStyle/>
        <a:p>
          <a:endParaRPr lang="it-IT"/>
        </a:p>
      </dgm:t>
    </dgm:pt>
    <dgm:pt modelId="{DFBE9E7C-F65B-4FB6-BEAC-22CE01C6DA44}" type="sibTrans" cxnId="{41D47217-E5E2-4A1D-AE7C-619B31475374}">
      <dgm:prSet/>
      <dgm:spPr/>
      <dgm:t>
        <a:bodyPr/>
        <a:lstStyle/>
        <a:p>
          <a:endParaRPr lang="it-IT"/>
        </a:p>
      </dgm:t>
    </dgm:pt>
    <dgm:pt modelId="{7490EBBB-79BA-4DAC-8B03-4F140631FAFF}" type="pres">
      <dgm:prSet presAssocID="{63D6EA6E-D6BD-4542-B98C-B0ECEDC6543B}" presName="Name0" presStyleCnt="0">
        <dgm:presLayoutVars>
          <dgm:chMax val="1"/>
          <dgm:dir/>
          <dgm:animLvl val="ctr"/>
          <dgm:resizeHandles val="exact"/>
        </dgm:presLayoutVars>
      </dgm:prSet>
      <dgm:spPr/>
      <dgm:t>
        <a:bodyPr/>
        <a:lstStyle/>
        <a:p>
          <a:endParaRPr lang="es-US"/>
        </a:p>
      </dgm:t>
    </dgm:pt>
    <dgm:pt modelId="{FF29D581-35FE-4E59-843D-4AF9BE6C83BF}" type="pres">
      <dgm:prSet presAssocID="{358DB30F-8A44-45DC-8587-3C4D6E23DBB6}" presName="centerShape" presStyleLbl="node0" presStyleIdx="0" presStyleCnt="1" custScaleX="126978" custScaleY="123542"/>
      <dgm:spPr/>
      <dgm:t>
        <a:bodyPr/>
        <a:lstStyle/>
        <a:p>
          <a:endParaRPr lang="es-US"/>
        </a:p>
      </dgm:t>
    </dgm:pt>
    <dgm:pt modelId="{61E9F6E5-55BA-4AF0-B436-E9A2555EB05D}" type="pres">
      <dgm:prSet presAssocID="{C741ED3F-DD27-440F-9310-CA548218463F}" presName="node" presStyleLbl="node1" presStyleIdx="0" presStyleCnt="4">
        <dgm:presLayoutVars>
          <dgm:bulletEnabled val="1"/>
        </dgm:presLayoutVars>
      </dgm:prSet>
      <dgm:spPr/>
      <dgm:t>
        <a:bodyPr/>
        <a:lstStyle/>
        <a:p>
          <a:endParaRPr lang="es-US"/>
        </a:p>
      </dgm:t>
    </dgm:pt>
    <dgm:pt modelId="{7143D771-3043-4741-95B7-C4C74CEC5C2E}" type="pres">
      <dgm:prSet presAssocID="{C741ED3F-DD27-440F-9310-CA548218463F}" presName="dummy" presStyleCnt="0"/>
      <dgm:spPr/>
    </dgm:pt>
    <dgm:pt modelId="{DE9D753A-980F-459E-8CD8-AE0A85199BFB}" type="pres">
      <dgm:prSet presAssocID="{B53C0784-C305-41C0-A66C-9C6BA98B6A96}" presName="sibTrans" presStyleLbl="sibTrans2D1" presStyleIdx="0" presStyleCnt="4"/>
      <dgm:spPr/>
      <dgm:t>
        <a:bodyPr/>
        <a:lstStyle/>
        <a:p>
          <a:endParaRPr lang="es-US"/>
        </a:p>
      </dgm:t>
    </dgm:pt>
    <dgm:pt modelId="{18080B61-2791-4DCB-8170-AB9DA7605FC3}" type="pres">
      <dgm:prSet presAssocID="{5326BE7B-2B09-4C5B-A3D3-BC30676D3A80}" presName="node" presStyleLbl="node1" presStyleIdx="1" presStyleCnt="4">
        <dgm:presLayoutVars>
          <dgm:bulletEnabled val="1"/>
        </dgm:presLayoutVars>
      </dgm:prSet>
      <dgm:spPr/>
      <dgm:t>
        <a:bodyPr/>
        <a:lstStyle/>
        <a:p>
          <a:endParaRPr lang="es-US"/>
        </a:p>
      </dgm:t>
    </dgm:pt>
    <dgm:pt modelId="{69CD8F20-F3E1-4D20-8286-A6752FBD83CB}" type="pres">
      <dgm:prSet presAssocID="{5326BE7B-2B09-4C5B-A3D3-BC30676D3A80}" presName="dummy" presStyleCnt="0"/>
      <dgm:spPr/>
    </dgm:pt>
    <dgm:pt modelId="{6221FE11-DF6C-4C17-A418-5195A10D10B1}" type="pres">
      <dgm:prSet presAssocID="{27ADC5D5-6853-4271-9711-1BB3CB0C3C1A}" presName="sibTrans" presStyleLbl="sibTrans2D1" presStyleIdx="1" presStyleCnt="4"/>
      <dgm:spPr/>
      <dgm:t>
        <a:bodyPr/>
        <a:lstStyle/>
        <a:p>
          <a:endParaRPr lang="es-US"/>
        </a:p>
      </dgm:t>
    </dgm:pt>
    <dgm:pt modelId="{01D0BBB0-DE31-4638-AFD8-3A2D9A0115A0}" type="pres">
      <dgm:prSet presAssocID="{307E2700-7793-42B7-AD1C-BDDB1168B5B1}" presName="node" presStyleLbl="node1" presStyleIdx="2" presStyleCnt="4">
        <dgm:presLayoutVars>
          <dgm:bulletEnabled val="1"/>
        </dgm:presLayoutVars>
      </dgm:prSet>
      <dgm:spPr/>
      <dgm:t>
        <a:bodyPr/>
        <a:lstStyle/>
        <a:p>
          <a:endParaRPr lang="es-US"/>
        </a:p>
      </dgm:t>
    </dgm:pt>
    <dgm:pt modelId="{043808B1-F6BF-4E7A-94D0-314AA9846E26}" type="pres">
      <dgm:prSet presAssocID="{307E2700-7793-42B7-AD1C-BDDB1168B5B1}" presName="dummy" presStyleCnt="0"/>
      <dgm:spPr/>
    </dgm:pt>
    <dgm:pt modelId="{02A19BAA-A128-4250-AEA7-9098B3D6F169}" type="pres">
      <dgm:prSet presAssocID="{A527FD06-8A5E-492D-8C3D-0692D7916190}" presName="sibTrans" presStyleLbl="sibTrans2D1" presStyleIdx="2" presStyleCnt="4"/>
      <dgm:spPr/>
      <dgm:t>
        <a:bodyPr/>
        <a:lstStyle/>
        <a:p>
          <a:endParaRPr lang="es-US"/>
        </a:p>
      </dgm:t>
    </dgm:pt>
    <dgm:pt modelId="{358F8ED9-A675-47C6-A5AB-8FE2E23D9548}" type="pres">
      <dgm:prSet presAssocID="{FAEB7949-185E-4595-B882-C2E3B4FCBD8B}" presName="node" presStyleLbl="node1" presStyleIdx="3" presStyleCnt="4" custScaleX="103516" custScaleY="119759">
        <dgm:presLayoutVars>
          <dgm:bulletEnabled val="1"/>
        </dgm:presLayoutVars>
      </dgm:prSet>
      <dgm:spPr/>
      <dgm:t>
        <a:bodyPr/>
        <a:lstStyle/>
        <a:p>
          <a:endParaRPr lang="es-US"/>
        </a:p>
      </dgm:t>
    </dgm:pt>
    <dgm:pt modelId="{1BE6986A-B498-4B57-ABA6-9F2F243635A8}" type="pres">
      <dgm:prSet presAssocID="{FAEB7949-185E-4595-B882-C2E3B4FCBD8B}" presName="dummy" presStyleCnt="0"/>
      <dgm:spPr/>
    </dgm:pt>
    <dgm:pt modelId="{12A07716-3807-47A2-9EB6-795CA108A3A6}" type="pres">
      <dgm:prSet presAssocID="{DFBE9E7C-F65B-4FB6-BEAC-22CE01C6DA44}" presName="sibTrans" presStyleLbl="sibTrans2D1" presStyleIdx="3" presStyleCnt="4"/>
      <dgm:spPr/>
      <dgm:t>
        <a:bodyPr/>
        <a:lstStyle/>
        <a:p>
          <a:endParaRPr lang="es-US"/>
        </a:p>
      </dgm:t>
    </dgm:pt>
  </dgm:ptLst>
  <dgm:cxnLst>
    <dgm:cxn modelId="{41D47217-E5E2-4A1D-AE7C-619B31475374}" srcId="{358DB30F-8A44-45DC-8587-3C4D6E23DBB6}" destId="{FAEB7949-185E-4595-B882-C2E3B4FCBD8B}" srcOrd="3" destOrd="0" parTransId="{9124C8FD-8518-4765-998E-6CA9762B2A3E}" sibTransId="{DFBE9E7C-F65B-4FB6-BEAC-22CE01C6DA44}"/>
    <dgm:cxn modelId="{F6174F6B-B1C9-49ED-BBF4-49BC4AF1E4B7}" srcId="{358DB30F-8A44-45DC-8587-3C4D6E23DBB6}" destId="{307E2700-7793-42B7-AD1C-BDDB1168B5B1}" srcOrd="2" destOrd="0" parTransId="{B2B1C826-248A-407D-ADB5-C6C5EFFDCA48}" sibTransId="{A527FD06-8A5E-492D-8C3D-0692D7916190}"/>
    <dgm:cxn modelId="{F2411A2B-AB68-454F-9A1A-380B32E7D503}" type="presOf" srcId="{63D6EA6E-D6BD-4542-B98C-B0ECEDC6543B}" destId="{7490EBBB-79BA-4DAC-8B03-4F140631FAFF}" srcOrd="0" destOrd="0" presId="urn:microsoft.com/office/officeart/2005/8/layout/radial6"/>
    <dgm:cxn modelId="{EE2F1449-D752-49D9-BA81-234B21B78879}" type="presOf" srcId="{307E2700-7793-42B7-AD1C-BDDB1168B5B1}" destId="{01D0BBB0-DE31-4638-AFD8-3A2D9A0115A0}" srcOrd="0" destOrd="0" presId="urn:microsoft.com/office/officeart/2005/8/layout/radial6"/>
    <dgm:cxn modelId="{F57B59E2-C298-458F-B645-CF4FA5A70C0C}" srcId="{358DB30F-8A44-45DC-8587-3C4D6E23DBB6}" destId="{C741ED3F-DD27-440F-9310-CA548218463F}" srcOrd="0" destOrd="0" parTransId="{4A23571E-6C75-4978-A9D5-1DB1F2ADAD25}" sibTransId="{B53C0784-C305-41C0-A66C-9C6BA98B6A96}"/>
    <dgm:cxn modelId="{99940652-E2CC-4E34-BBE2-A926EC8F2B07}" srcId="{358DB30F-8A44-45DC-8587-3C4D6E23DBB6}" destId="{5326BE7B-2B09-4C5B-A3D3-BC30676D3A80}" srcOrd="1" destOrd="0" parTransId="{33E5CE54-3150-4496-A2BC-E4618AB15D6F}" sibTransId="{27ADC5D5-6853-4271-9711-1BB3CB0C3C1A}"/>
    <dgm:cxn modelId="{7E6DEA8A-FF14-4C93-9D6D-95E4D4391452}" type="presOf" srcId="{FAEB7949-185E-4595-B882-C2E3B4FCBD8B}" destId="{358F8ED9-A675-47C6-A5AB-8FE2E23D9548}" srcOrd="0" destOrd="0" presId="urn:microsoft.com/office/officeart/2005/8/layout/radial6"/>
    <dgm:cxn modelId="{63AD2923-63E8-4D18-AFB3-7B932DD0ED92}" type="presOf" srcId="{A527FD06-8A5E-492D-8C3D-0692D7916190}" destId="{02A19BAA-A128-4250-AEA7-9098B3D6F169}" srcOrd="0" destOrd="0" presId="urn:microsoft.com/office/officeart/2005/8/layout/radial6"/>
    <dgm:cxn modelId="{2C9FD636-EB37-4DD9-ACBF-4CD88F49A546}" type="presOf" srcId="{B53C0784-C305-41C0-A66C-9C6BA98B6A96}" destId="{DE9D753A-980F-459E-8CD8-AE0A85199BFB}" srcOrd="0" destOrd="0" presId="urn:microsoft.com/office/officeart/2005/8/layout/radial6"/>
    <dgm:cxn modelId="{1EE4741D-8667-4780-AF6B-46E1860DC9DC}" type="presOf" srcId="{5326BE7B-2B09-4C5B-A3D3-BC30676D3A80}" destId="{18080B61-2791-4DCB-8170-AB9DA7605FC3}" srcOrd="0" destOrd="0" presId="urn:microsoft.com/office/officeart/2005/8/layout/radial6"/>
    <dgm:cxn modelId="{E12A4F8F-411B-476A-B376-E8055386B500}" type="presOf" srcId="{C741ED3F-DD27-440F-9310-CA548218463F}" destId="{61E9F6E5-55BA-4AF0-B436-E9A2555EB05D}" srcOrd="0" destOrd="0" presId="urn:microsoft.com/office/officeart/2005/8/layout/radial6"/>
    <dgm:cxn modelId="{1725302A-46BC-4C30-8D84-AB09FDFBE3A3}" type="presOf" srcId="{27ADC5D5-6853-4271-9711-1BB3CB0C3C1A}" destId="{6221FE11-DF6C-4C17-A418-5195A10D10B1}" srcOrd="0" destOrd="0" presId="urn:microsoft.com/office/officeart/2005/8/layout/radial6"/>
    <dgm:cxn modelId="{C1B07ED0-9605-4653-8ACB-70194920BBA2}" srcId="{63D6EA6E-D6BD-4542-B98C-B0ECEDC6543B}" destId="{358DB30F-8A44-45DC-8587-3C4D6E23DBB6}" srcOrd="0" destOrd="0" parTransId="{EDF2262F-EDC7-4A9E-B574-BCF74E6E292C}" sibTransId="{7E9833A4-191D-4819-B708-04E9500C3D0C}"/>
    <dgm:cxn modelId="{0471DBE9-8265-40BF-9AD6-79CC9E79E234}" type="presOf" srcId="{DFBE9E7C-F65B-4FB6-BEAC-22CE01C6DA44}" destId="{12A07716-3807-47A2-9EB6-795CA108A3A6}" srcOrd="0" destOrd="0" presId="urn:microsoft.com/office/officeart/2005/8/layout/radial6"/>
    <dgm:cxn modelId="{1AF340D9-AC53-49BD-8A25-3E8D2878510E}" type="presOf" srcId="{358DB30F-8A44-45DC-8587-3C4D6E23DBB6}" destId="{FF29D581-35FE-4E59-843D-4AF9BE6C83BF}" srcOrd="0" destOrd="0" presId="urn:microsoft.com/office/officeart/2005/8/layout/radial6"/>
    <dgm:cxn modelId="{1F802124-6405-4532-8CFB-5919E8A444D9}" type="presParOf" srcId="{7490EBBB-79BA-4DAC-8B03-4F140631FAFF}" destId="{FF29D581-35FE-4E59-843D-4AF9BE6C83BF}" srcOrd="0" destOrd="0" presId="urn:microsoft.com/office/officeart/2005/8/layout/radial6"/>
    <dgm:cxn modelId="{9C4F2208-4E52-4581-8F1A-3CB4F27049F8}" type="presParOf" srcId="{7490EBBB-79BA-4DAC-8B03-4F140631FAFF}" destId="{61E9F6E5-55BA-4AF0-B436-E9A2555EB05D}" srcOrd="1" destOrd="0" presId="urn:microsoft.com/office/officeart/2005/8/layout/radial6"/>
    <dgm:cxn modelId="{E9AB82A2-C2C0-4CB1-88DE-614A7CF1FBC7}" type="presParOf" srcId="{7490EBBB-79BA-4DAC-8B03-4F140631FAFF}" destId="{7143D771-3043-4741-95B7-C4C74CEC5C2E}" srcOrd="2" destOrd="0" presId="urn:microsoft.com/office/officeart/2005/8/layout/radial6"/>
    <dgm:cxn modelId="{7550B4B0-1444-4D7A-B21D-9B4AF3B90616}" type="presParOf" srcId="{7490EBBB-79BA-4DAC-8B03-4F140631FAFF}" destId="{DE9D753A-980F-459E-8CD8-AE0A85199BFB}" srcOrd="3" destOrd="0" presId="urn:microsoft.com/office/officeart/2005/8/layout/radial6"/>
    <dgm:cxn modelId="{0CC4A096-2968-4826-988E-09F25883AECF}" type="presParOf" srcId="{7490EBBB-79BA-4DAC-8B03-4F140631FAFF}" destId="{18080B61-2791-4DCB-8170-AB9DA7605FC3}" srcOrd="4" destOrd="0" presId="urn:microsoft.com/office/officeart/2005/8/layout/radial6"/>
    <dgm:cxn modelId="{7565FEBB-DD12-45D4-BC37-77839BCCE1D1}" type="presParOf" srcId="{7490EBBB-79BA-4DAC-8B03-4F140631FAFF}" destId="{69CD8F20-F3E1-4D20-8286-A6752FBD83CB}" srcOrd="5" destOrd="0" presId="urn:microsoft.com/office/officeart/2005/8/layout/radial6"/>
    <dgm:cxn modelId="{AF32BD20-76AC-4B69-B449-D9101A93982A}" type="presParOf" srcId="{7490EBBB-79BA-4DAC-8B03-4F140631FAFF}" destId="{6221FE11-DF6C-4C17-A418-5195A10D10B1}" srcOrd="6" destOrd="0" presId="urn:microsoft.com/office/officeart/2005/8/layout/radial6"/>
    <dgm:cxn modelId="{B67892DB-F6D7-4765-AA90-0C1A61B26181}" type="presParOf" srcId="{7490EBBB-79BA-4DAC-8B03-4F140631FAFF}" destId="{01D0BBB0-DE31-4638-AFD8-3A2D9A0115A0}" srcOrd="7" destOrd="0" presId="urn:microsoft.com/office/officeart/2005/8/layout/radial6"/>
    <dgm:cxn modelId="{A1D8DBA5-D11B-45D3-A7D9-30612F7FF440}" type="presParOf" srcId="{7490EBBB-79BA-4DAC-8B03-4F140631FAFF}" destId="{043808B1-F6BF-4E7A-94D0-314AA9846E26}" srcOrd="8" destOrd="0" presId="urn:microsoft.com/office/officeart/2005/8/layout/radial6"/>
    <dgm:cxn modelId="{065EE195-2BF4-4993-A3D9-FEDCBE9633D8}" type="presParOf" srcId="{7490EBBB-79BA-4DAC-8B03-4F140631FAFF}" destId="{02A19BAA-A128-4250-AEA7-9098B3D6F169}" srcOrd="9" destOrd="0" presId="urn:microsoft.com/office/officeart/2005/8/layout/radial6"/>
    <dgm:cxn modelId="{0A0E8D4F-8D49-453E-BACD-3E8E38373246}" type="presParOf" srcId="{7490EBBB-79BA-4DAC-8B03-4F140631FAFF}" destId="{358F8ED9-A675-47C6-A5AB-8FE2E23D9548}" srcOrd="10" destOrd="0" presId="urn:microsoft.com/office/officeart/2005/8/layout/radial6"/>
    <dgm:cxn modelId="{F0FF37F8-35CC-46E2-9B85-C028291FC0C3}" type="presParOf" srcId="{7490EBBB-79BA-4DAC-8B03-4F140631FAFF}" destId="{1BE6986A-B498-4B57-ABA6-9F2F243635A8}" srcOrd="11" destOrd="0" presId="urn:microsoft.com/office/officeart/2005/8/layout/radial6"/>
    <dgm:cxn modelId="{B01AB3C3-52B5-4B3E-B4C5-6848F81111D2}" type="presParOf" srcId="{7490EBBB-79BA-4DAC-8B03-4F140631FAFF}" destId="{12A07716-3807-47A2-9EB6-795CA108A3A6}"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D6EA6E-D6BD-4542-B98C-B0ECEDC6543B}" type="doc">
      <dgm:prSet loTypeId="urn:microsoft.com/office/officeart/2005/8/layout/radial6" loCatId="cycle" qsTypeId="urn:microsoft.com/office/officeart/2005/8/quickstyle/3d9" qsCatId="3D" csTypeId="urn:microsoft.com/office/officeart/2005/8/colors/colorful1#3" csCatId="colorful" phldr="1"/>
      <dgm:spPr/>
      <dgm:t>
        <a:bodyPr/>
        <a:lstStyle/>
        <a:p>
          <a:endParaRPr lang="it-IT"/>
        </a:p>
      </dgm:t>
    </dgm:pt>
    <dgm:pt modelId="{358DB30F-8A44-45DC-8587-3C4D6E23DBB6}">
      <dgm:prSet phldrT="[Testo]" custT="1"/>
      <dgm:spPr/>
      <dgm:t>
        <a:bodyPr/>
        <a:lstStyle/>
        <a:p>
          <a:r>
            <a:rPr lang="it-IT" sz="2100" b="1" dirty="0">
              <a:solidFill>
                <a:srgbClr val="FF0000"/>
              </a:solidFill>
            </a:rPr>
            <a:t>LA PERSONA</a:t>
          </a:r>
        </a:p>
        <a:p>
          <a:r>
            <a:rPr lang="it-IT" sz="2100" b="1" dirty="0"/>
            <a:t>EL CRISTIANO</a:t>
          </a:r>
        </a:p>
        <a:p>
          <a:r>
            <a:rPr lang="it-IT" sz="2100" b="1" dirty="0">
              <a:solidFill>
                <a:srgbClr val="FFFF00"/>
              </a:solidFill>
            </a:rPr>
            <a:t>EL SALESIANO</a:t>
          </a:r>
        </a:p>
      </dgm:t>
    </dgm:pt>
    <dgm:pt modelId="{EDF2262F-EDC7-4A9E-B574-BCF74E6E292C}" type="parTrans" cxnId="{C1B07ED0-9605-4653-8ACB-70194920BBA2}">
      <dgm:prSet/>
      <dgm:spPr/>
      <dgm:t>
        <a:bodyPr/>
        <a:lstStyle/>
        <a:p>
          <a:endParaRPr lang="it-IT"/>
        </a:p>
      </dgm:t>
    </dgm:pt>
    <dgm:pt modelId="{7E9833A4-191D-4819-B708-04E9500C3D0C}" type="sibTrans" cxnId="{C1B07ED0-9605-4653-8ACB-70194920BBA2}">
      <dgm:prSet/>
      <dgm:spPr/>
      <dgm:t>
        <a:bodyPr/>
        <a:lstStyle/>
        <a:p>
          <a:endParaRPr lang="it-IT"/>
        </a:p>
      </dgm:t>
    </dgm:pt>
    <dgm:pt modelId="{C741ED3F-DD27-440F-9310-CA548218463F}">
      <dgm:prSet phldrT="[Testo]"/>
      <dgm:spPr/>
      <dgm:t>
        <a:bodyPr/>
        <a:lstStyle/>
        <a:p>
          <a:r>
            <a:rPr lang="it-IT" b="1" dirty="0"/>
            <a:t>SABER</a:t>
          </a:r>
        </a:p>
      </dgm:t>
    </dgm:pt>
    <dgm:pt modelId="{4A23571E-6C75-4978-A9D5-1DB1F2ADAD25}" type="parTrans" cxnId="{F57B59E2-C298-458F-B645-CF4FA5A70C0C}">
      <dgm:prSet/>
      <dgm:spPr/>
      <dgm:t>
        <a:bodyPr/>
        <a:lstStyle/>
        <a:p>
          <a:endParaRPr lang="it-IT"/>
        </a:p>
      </dgm:t>
    </dgm:pt>
    <dgm:pt modelId="{B53C0784-C305-41C0-A66C-9C6BA98B6A96}" type="sibTrans" cxnId="{F57B59E2-C298-458F-B645-CF4FA5A70C0C}">
      <dgm:prSet/>
      <dgm:spPr/>
      <dgm:t>
        <a:bodyPr/>
        <a:lstStyle/>
        <a:p>
          <a:endParaRPr lang="it-IT"/>
        </a:p>
      </dgm:t>
    </dgm:pt>
    <dgm:pt modelId="{5326BE7B-2B09-4C5B-A3D3-BC30676D3A80}">
      <dgm:prSet phldrT="[Testo]"/>
      <dgm:spPr/>
      <dgm:t>
        <a:bodyPr/>
        <a:lstStyle/>
        <a:p>
          <a:r>
            <a:rPr lang="it-IT" b="1" dirty="0"/>
            <a:t>SABER</a:t>
          </a:r>
        </a:p>
        <a:p>
          <a:r>
            <a:rPr lang="it-IT" b="1" dirty="0"/>
            <a:t> HACER</a:t>
          </a:r>
        </a:p>
      </dgm:t>
    </dgm:pt>
    <dgm:pt modelId="{33E5CE54-3150-4496-A2BC-E4618AB15D6F}" type="parTrans" cxnId="{99940652-E2CC-4E34-BBE2-A926EC8F2B07}">
      <dgm:prSet/>
      <dgm:spPr/>
      <dgm:t>
        <a:bodyPr/>
        <a:lstStyle/>
        <a:p>
          <a:endParaRPr lang="it-IT"/>
        </a:p>
      </dgm:t>
    </dgm:pt>
    <dgm:pt modelId="{27ADC5D5-6853-4271-9711-1BB3CB0C3C1A}" type="sibTrans" cxnId="{99940652-E2CC-4E34-BBE2-A926EC8F2B07}">
      <dgm:prSet/>
      <dgm:spPr/>
      <dgm:t>
        <a:bodyPr/>
        <a:lstStyle/>
        <a:p>
          <a:endParaRPr lang="it-IT"/>
        </a:p>
      </dgm:t>
    </dgm:pt>
    <dgm:pt modelId="{307E2700-7793-42B7-AD1C-BDDB1168B5B1}">
      <dgm:prSet phldrT="[Testo]"/>
      <dgm:spPr>
        <a:solidFill>
          <a:srgbClr val="FFC000"/>
        </a:solidFill>
      </dgm:spPr>
      <dgm:t>
        <a:bodyPr/>
        <a:lstStyle/>
        <a:p>
          <a:r>
            <a:rPr lang="it-IT" b="1" dirty="0"/>
            <a:t>SABER </a:t>
          </a:r>
        </a:p>
        <a:p>
          <a:r>
            <a:rPr lang="it-IT" b="1" dirty="0"/>
            <a:t>SER</a:t>
          </a:r>
        </a:p>
      </dgm:t>
    </dgm:pt>
    <dgm:pt modelId="{B2B1C826-248A-407D-ADB5-C6C5EFFDCA48}" type="parTrans" cxnId="{F6174F6B-B1C9-49ED-BBF4-49BC4AF1E4B7}">
      <dgm:prSet/>
      <dgm:spPr/>
      <dgm:t>
        <a:bodyPr/>
        <a:lstStyle/>
        <a:p>
          <a:endParaRPr lang="it-IT"/>
        </a:p>
      </dgm:t>
    </dgm:pt>
    <dgm:pt modelId="{A527FD06-8A5E-492D-8C3D-0692D7916190}" type="sibTrans" cxnId="{F6174F6B-B1C9-49ED-BBF4-49BC4AF1E4B7}">
      <dgm:prSet/>
      <dgm:spPr/>
      <dgm:t>
        <a:bodyPr/>
        <a:lstStyle/>
        <a:p>
          <a:endParaRPr lang="it-IT"/>
        </a:p>
      </dgm:t>
    </dgm:pt>
    <dgm:pt modelId="{FAEB7949-185E-4595-B882-C2E3B4FCBD8B}">
      <dgm:prSet phldrT="[Testo]">
        <dgm:style>
          <a:lnRef idx="1">
            <a:schemeClr val="accent6"/>
          </a:lnRef>
          <a:fillRef idx="3">
            <a:schemeClr val="accent6"/>
          </a:fillRef>
          <a:effectRef idx="2">
            <a:schemeClr val="accent6"/>
          </a:effectRef>
          <a:fontRef idx="minor">
            <a:schemeClr val="lt1"/>
          </a:fontRef>
        </dgm:style>
      </dgm:prSet>
      <dgm:spPr/>
      <dgm:t>
        <a:bodyPr/>
        <a:lstStyle/>
        <a:p>
          <a:r>
            <a:rPr lang="it-IT" b="1" dirty="0"/>
            <a:t>SABER</a:t>
          </a:r>
        </a:p>
        <a:p>
          <a:r>
            <a:rPr lang="it-IT" b="1" dirty="0"/>
            <a:t>VIVIR</a:t>
          </a:r>
        </a:p>
        <a:p>
          <a:r>
            <a:rPr lang="it-IT" b="1" dirty="0"/>
            <a:t>EN COMUNION</a:t>
          </a:r>
        </a:p>
      </dgm:t>
    </dgm:pt>
    <dgm:pt modelId="{9124C8FD-8518-4765-998E-6CA9762B2A3E}" type="parTrans" cxnId="{41D47217-E5E2-4A1D-AE7C-619B31475374}">
      <dgm:prSet/>
      <dgm:spPr/>
      <dgm:t>
        <a:bodyPr/>
        <a:lstStyle/>
        <a:p>
          <a:endParaRPr lang="it-IT"/>
        </a:p>
      </dgm:t>
    </dgm:pt>
    <dgm:pt modelId="{DFBE9E7C-F65B-4FB6-BEAC-22CE01C6DA44}" type="sibTrans" cxnId="{41D47217-E5E2-4A1D-AE7C-619B31475374}">
      <dgm:prSet/>
      <dgm:spPr/>
      <dgm:t>
        <a:bodyPr/>
        <a:lstStyle/>
        <a:p>
          <a:endParaRPr lang="it-IT"/>
        </a:p>
      </dgm:t>
    </dgm:pt>
    <dgm:pt modelId="{7490EBBB-79BA-4DAC-8B03-4F140631FAFF}" type="pres">
      <dgm:prSet presAssocID="{63D6EA6E-D6BD-4542-B98C-B0ECEDC6543B}" presName="Name0" presStyleCnt="0">
        <dgm:presLayoutVars>
          <dgm:chMax val="1"/>
          <dgm:dir/>
          <dgm:animLvl val="ctr"/>
          <dgm:resizeHandles val="exact"/>
        </dgm:presLayoutVars>
      </dgm:prSet>
      <dgm:spPr/>
      <dgm:t>
        <a:bodyPr/>
        <a:lstStyle/>
        <a:p>
          <a:endParaRPr lang="es-US"/>
        </a:p>
      </dgm:t>
    </dgm:pt>
    <dgm:pt modelId="{FF29D581-35FE-4E59-843D-4AF9BE6C83BF}" type="pres">
      <dgm:prSet presAssocID="{358DB30F-8A44-45DC-8587-3C4D6E23DBB6}" presName="centerShape" presStyleLbl="node0" presStyleIdx="0" presStyleCnt="1" custScaleX="126978" custScaleY="123542"/>
      <dgm:spPr/>
      <dgm:t>
        <a:bodyPr/>
        <a:lstStyle/>
        <a:p>
          <a:endParaRPr lang="es-US"/>
        </a:p>
      </dgm:t>
    </dgm:pt>
    <dgm:pt modelId="{61E9F6E5-55BA-4AF0-B436-E9A2555EB05D}" type="pres">
      <dgm:prSet presAssocID="{C741ED3F-DD27-440F-9310-CA548218463F}" presName="node" presStyleLbl="node1" presStyleIdx="0" presStyleCnt="4">
        <dgm:presLayoutVars>
          <dgm:bulletEnabled val="1"/>
        </dgm:presLayoutVars>
      </dgm:prSet>
      <dgm:spPr/>
      <dgm:t>
        <a:bodyPr/>
        <a:lstStyle/>
        <a:p>
          <a:endParaRPr lang="es-US"/>
        </a:p>
      </dgm:t>
    </dgm:pt>
    <dgm:pt modelId="{7143D771-3043-4741-95B7-C4C74CEC5C2E}" type="pres">
      <dgm:prSet presAssocID="{C741ED3F-DD27-440F-9310-CA548218463F}" presName="dummy" presStyleCnt="0"/>
      <dgm:spPr/>
    </dgm:pt>
    <dgm:pt modelId="{DE9D753A-980F-459E-8CD8-AE0A85199BFB}" type="pres">
      <dgm:prSet presAssocID="{B53C0784-C305-41C0-A66C-9C6BA98B6A96}" presName="sibTrans" presStyleLbl="sibTrans2D1" presStyleIdx="0" presStyleCnt="4"/>
      <dgm:spPr/>
      <dgm:t>
        <a:bodyPr/>
        <a:lstStyle/>
        <a:p>
          <a:endParaRPr lang="es-US"/>
        </a:p>
      </dgm:t>
    </dgm:pt>
    <dgm:pt modelId="{18080B61-2791-4DCB-8170-AB9DA7605FC3}" type="pres">
      <dgm:prSet presAssocID="{5326BE7B-2B09-4C5B-A3D3-BC30676D3A80}" presName="node" presStyleLbl="node1" presStyleIdx="1" presStyleCnt="4">
        <dgm:presLayoutVars>
          <dgm:bulletEnabled val="1"/>
        </dgm:presLayoutVars>
      </dgm:prSet>
      <dgm:spPr/>
      <dgm:t>
        <a:bodyPr/>
        <a:lstStyle/>
        <a:p>
          <a:endParaRPr lang="es-US"/>
        </a:p>
      </dgm:t>
    </dgm:pt>
    <dgm:pt modelId="{69CD8F20-F3E1-4D20-8286-A6752FBD83CB}" type="pres">
      <dgm:prSet presAssocID="{5326BE7B-2B09-4C5B-A3D3-BC30676D3A80}" presName="dummy" presStyleCnt="0"/>
      <dgm:spPr/>
    </dgm:pt>
    <dgm:pt modelId="{6221FE11-DF6C-4C17-A418-5195A10D10B1}" type="pres">
      <dgm:prSet presAssocID="{27ADC5D5-6853-4271-9711-1BB3CB0C3C1A}" presName="sibTrans" presStyleLbl="sibTrans2D1" presStyleIdx="1" presStyleCnt="4"/>
      <dgm:spPr/>
      <dgm:t>
        <a:bodyPr/>
        <a:lstStyle/>
        <a:p>
          <a:endParaRPr lang="es-US"/>
        </a:p>
      </dgm:t>
    </dgm:pt>
    <dgm:pt modelId="{01D0BBB0-DE31-4638-AFD8-3A2D9A0115A0}" type="pres">
      <dgm:prSet presAssocID="{307E2700-7793-42B7-AD1C-BDDB1168B5B1}" presName="node" presStyleLbl="node1" presStyleIdx="2" presStyleCnt="4">
        <dgm:presLayoutVars>
          <dgm:bulletEnabled val="1"/>
        </dgm:presLayoutVars>
      </dgm:prSet>
      <dgm:spPr/>
      <dgm:t>
        <a:bodyPr/>
        <a:lstStyle/>
        <a:p>
          <a:endParaRPr lang="es-US"/>
        </a:p>
      </dgm:t>
    </dgm:pt>
    <dgm:pt modelId="{043808B1-F6BF-4E7A-94D0-314AA9846E26}" type="pres">
      <dgm:prSet presAssocID="{307E2700-7793-42B7-AD1C-BDDB1168B5B1}" presName="dummy" presStyleCnt="0"/>
      <dgm:spPr/>
    </dgm:pt>
    <dgm:pt modelId="{02A19BAA-A128-4250-AEA7-9098B3D6F169}" type="pres">
      <dgm:prSet presAssocID="{A527FD06-8A5E-492D-8C3D-0692D7916190}" presName="sibTrans" presStyleLbl="sibTrans2D1" presStyleIdx="2" presStyleCnt="4"/>
      <dgm:spPr/>
      <dgm:t>
        <a:bodyPr/>
        <a:lstStyle/>
        <a:p>
          <a:endParaRPr lang="es-US"/>
        </a:p>
      </dgm:t>
    </dgm:pt>
    <dgm:pt modelId="{358F8ED9-A675-47C6-A5AB-8FE2E23D9548}" type="pres">
      <dgm:prSet presAssocID="{FAEB7949-185E-4595-B882-C2E3B4FCBD8B}" presName="node" presStyleLbl="node1" presStyleIdx="3" presStyleCnt="4" custScaleX="103516" custScaleY="119759">
        <dgm:presLayoutVars>
          <dgm:bulletEnabled val="1"/>
        </dgm:presLayoutVars>
      </dgm:prSet>
      <dgm:spPr/>
      <dgm:t>
        <a:bodyPr/>
        <a:lstStyle/>
        <a:p>
          <a:endParaRPr lang="es-US"/>
        </a:p>
      </dgm:t>
    </dgm:pt>
    <dgm:pt modelId="{1BE6986A-B498-4B57-ABA6-9F2F243635A8}" type="pres">
      <dgm:prSet presAssocID="{FAEB7949-185E-4595-B882-C2E3B4FCBD8B}" presName="dummy" presStyleCnt="0"/>
      <dgm:spPr/>
    </dgm:pt>
    <dgm:pt modelId="{12A07716-3807-47A2-9EB6-795CA108A3A6}" type="pres">
      <dgm:prSet presAssocID="{DFBE9E7C-F65B-4FB6-BEAC-22CE01C6DA44}" presName="sibTrans" presStyleLbl="sibTrans2D1" presStyleIdx="3" presStyleCnt="4"/>
      <dgm:spPr/>
      <dgm:t>
        <a:bodyPr/>
        <a:lstStyle/>
        <a:p>
          <a:endParaRPr lang="es-US"/>
        </a:p>
      </dgm:t>
    </dgm:pt>
  </dgm:ptLst>
  <dgm:cxnLst>
    <dgm:cxn modelId="{41D47217-E5E2-4A1D-AE7C-619B31475374}" srcId="{358DB30F-8A44-45DC-8587-3C4D6E23DBB6}" destId="{FAEB7949-185E-4595-B882-C2E3B4FCBD8B}" srcOrd="3" destOrd="0" parTransId="{9124C8FD-8518-4765-998E-6CA9762B2A3E}" sibTransId="{DFBE9E7C-F65B-4FB6-BEAC-22CE01C6DA44}"/>
    <dgm:cxn modelId="{F6174F6B-B1C9-49ED-BBF4-49BC4AF1E4B7}" srcId="{358DB30F-8A44-45DC-8587-3C4D6E23DBB6}" destId="{307E2700-7793-42B7-AD1C-BDDB1168B5B1}" srcOrd="2" destOrd="0" parTransId="{B2B1C826-248A-407D-ADB5-C6C5EFFDCA48}" sibTransId="{A527FD06-8A5E-492D-8C3D-0692D7916190}"/>
    <dgm:cxn modelId="{F2411A2B-AB68-454F-9A1A-380B32E7D503}" type="presOf" srcId="{63D6EA6E-D6BD-4542-B98C-B0ECEDC6543B}" destId="{7490EBBB-79BA-4DAC-8B03-4F140631FAFF}" srcOrd="0" destOrd="0" presId="urn:microsoft.com/office/officeart/2005/8/layout/radial6"/>
    <dgm:cxn modelId="{EE2F1449-D752-49D9-BA81-234B21B78879}" type="presOf" srcId="{307E2700-7793-42B7-AD1C-BDDB1168B5B1}" destId="{01D0BBB0-DE31-4638-AFD8-3A2D9A0115A0}" srcOrd="0" destOrd="0" presId="urn:microsoft.com/office/officeart/2005/8/layout/radial6"/>
    <dgm:cxn modelId="{F57B59E2-C298-458F-B645-CF4FA5A70C0C}" srcId="{358DB30F-8A44-45DC-8587-3C4D6E23DBB6}" destId="{C741ED3F-DD27-440F-9310-CA548218463F}" srcOrd="0" destOrd="0" parTransId="{4A23571E-6C75-4978-A9D5-1DB1F2ADAD25}" sibTransId="{B53C0784-C305-41C0-A66C-9C6BA98B6A96}"/>
    <dgm:cxn modelId="{99940652-E2CC-4E34-BBE2-A926EC8F2B07}" srcId="{358DB30F-8A44-45DC-8587-3C4D6E23DBB6}" destId="{5326BE7B-2B09-4C5B-A3D3-BC30676D3A80}" srcOrd="1" destOrd="0" parTransId="{33E5CE54-3150-4496-A2BC-E4618AB15D6F}" sibTransId="{27ADC5D5-6853-4271-9711-1BB3CB0C3C1A}"/>
    <dgm:cxn modelId="{7E6DEA8A-FF14-4C93-9D6D-95E4D4391452}" type="presOf" srcId="{FAEB7949-185E-4595-B882-C2E3B4FCBD8B}" destId="{358F8ED9-A675-47C6-A5AB-8FE2E23D9548}" srcOrd="0" destOrd="0" presId="urn:microsoft.com/office/officeart/2005/8/layout/radial6"/>
    <dgm:cxn modelId="{63AD2923-63E8-4D18-AFB3-7B932DD0ED92}" type="presOf" srcId="{A527FD06-8A5E-492D-8C3D-0692D7916190}" destId="{02A19BAA-A128-4250-AEA7-9098B3D6F169}" srcOrd="0" destOrd="0" presId="urn:microsoft.com/office/officeart/2005/8/layout/radial6"/>
    <dgm:cxn modelId="{2C9FD636-EB37-4DD9-ACBF-4CD88F49A546}" type="presOf" srcId="{B53C0784-C305-41C0-A66C-9C6BA98B6A96}" destId="{DE9D753A-980F-459E-8CD8-AE0A85199BFB}" srcOrd="0" destOrd="0" presId="urn:microsoft.com/office/officeart/2005/8/layout/radial6"/>
    <dgm:cxn modelId="{1EE4741D-8667-4780-AF6B-46E1860DC9DC}" type="presOf" srcId="{5326BE7B-2B09-4C5B-A3D3-BC30676D3A80}" destId="{18080B61-2791-4DCB-8170-AB9DA7605FC3}" srcOrd="0" destOrd="0" presId="urn:microsoft.com/office/officeart/2005/8/layout/radial6"/>
    <dgm:cxn modelId="{E12A4F8F-411B-476A-B376-E8055386B500}" type="presOf" srcId="{C741ED3F-DD27-440F-9310-CA548218463F}" destId="{61E9F6E5-55BA-4AF0-B436-E9A2555EB05D}" srcOrd="0" destOrd="0" presId="urn:microsoft.com/office/officeart/2005/8/layout/radial6"/>
    <dgm:cxn modelId="{1725302A-46BC-4C30-8D84-AB09FDFBE3A3}" type="presOf" srcId="{27ADC5D5-6853-4271-9711-1BB3CB0C3C1A}" destId="{6221FE11-DF6C-4C17-A418-5195A10D10B1}" srcOrd="0" destOrd="0" presId="urn:microsoft.com/office/officeart/2005/8/layout/radial6"/>
    <dgm:cxn modelId="{C1B07ED0-9605-4653-8ACB-70194920BBA2}" srcId="{63D6EA6E-D6BD-4542-B98C-B0ECEDC6543B}" destId="{358DB30F-8A44-45DC-8587-3C4D6E23DBB6}" srcOrd="0" destOrd="0" parTransId="{EDF2262F-EDC7-4A9E-B574-BCF74E6E292C}" sibTransId="{7E9833A4-191D-4819-B708-04E9500C3D0C}"/>
    <dgm:cxn modelId="{0471DBE9-8265-40BF-9AD6-79CC9E79E234}" type="presOf" srcId="{DFBE9E7C-F65B-4FB6-BEAC-22CE01C6DA44}" destId="{12A07716-3807-47A2-9EB6-795CA108A3A6}" srcOrd="0" destOrd="0" presId="urn:microsoft.com/office/officeart/2005/8/layout/radial6"/>
    <dgm:cxn modelId="{1AF340D9-AC53-49BD-8A25-3E8D2878510E}" type="presOf" srcId="{358DB30F-8A44-45DC-8587-3C4D6E23DBB6}" destId="{FF29D581-35FE-4E59-843D-4AF9BE6C83BF}" srcOrd="0" destOrd="0" presId="urn:microsoft.com/office/officeart/2005/8/layout/radial6"/>
    <dgm:cxn modelId="{1F802124-6405-4532-8CFB-5919E8A444D9}" type="presParOf" srcId="{7490EBBB-79BA-4DAC-8B03-4F140631FAFF}" destId="{FF29D581-35FE-4E59-843D-4AF9BE6C83BF}" srcOrd="0" destOrd="0" presId="urn:microsoft.com/office/officeart/2005/8/layout/radial6"/>
    <dgm:cxn modelId="{9C4F2208-4E52-4581-8F1A-3CB4F27049F8}" type="presParOf" srcId="{7490EBBB-79BA-4DAC-8B03-4F140631FAFF}" destId="{61E9F6E5-55BA-4AF0-B436-E9A2555EB05D}" srcOrd="1" destOrd="0" presId="urn:microsoft.com/office/officeart/2005/8/layout/radial6"/>
    <dgm:cxn modelId="{E9AB82A2-C2C0-4CB1-88DE-614A7CF1FBC7}" type="presParOf" srcId="{7490EBBB-79BA-4DAC-8B03-4F140631FAFF}" destId="{7143D771-3043-4741-95B7-C4C74CEC5C2E}" srcOrd="2" destOrd="0" presId="urn:microsoft.com/office/officeart/2005/8/layout/radial6"/>
    <dgm:cxn modelId="{7550B4B0-1444-4D7A-B21D-9B4AF3B90616}" type="presParOf" srcId="{7490EBBB-79BA-4DAC-8B03-4F140631FAFF}" destId="{DE9D753A-980F-459E-8CD8-AE0A85199BFB}" srcOrd="3" destOrd="0" presId="urn:microsoft.com/office/officeart/2005/8/layout/radial6"/>
    <dgm:cxn modelId="{0CC4A096-2968-4826-988E-09F25883AECF}" type="presParOf" srcId="{7490EBBB-79BA-4DAC-8B03-4F140631FAFF}" destId="{18080B61-2791-4DCB-8170-AB9DA7605FC3}" srcOrd="4" destOrd="0" presId="urn:microsoft.com/office/officeart/2005/8/layout/radial6"/>
    <dgm:cxn modelId="{7565FEBB-DD12-45D4-BC37-77839BCCE1D1}" type="presParOf" srcId="{7490EBBB-79BA-4DAC-8B03-4F140631FAFF}" destId="{69CD8F20-F3E1-4D20-8286-A6752FBD83CB}" srcOrd="5" destOrd="0" presId="urn:microsoft.com/office/officeart/2005/8/layout/radial6"/>
    <dgm:cxn modelId="{AF32BD20-76AC-4B69-B449-D9101A93982A}" type="presParOf" srcId="{7490EBBB-79BA-4DAC-8B03-4F140631FAFF}" destId="{6221FE11-DF6C-4C17-A418-5195A10D10B1}" srcOrd="6" destOrd="0" presId="urn:microsoft.com/office/officeart/2005/8/layout/radial6"/>
    <dgm:cxn modelId="{B67892DB-F6D7-4765-AA90-0C1A61B26181}" type="presParOf" srcId="{7490EBBB-79BA-4DAC-8B03-4F140631FAFF}" destId="{01D0BBB0-DE31-4638-AFD8-3A2D9A0115A0}" srcOrd="7" destOrd="0" presId="urn:microsoft.com/office/officeart/2005/8/layout/radial6"/>
    <dgm:cxn modelId="{A1D8DBA5-D11B-45D3-A7D9-30612F7FF440}" type="presParOf" srcId="{7490EBBB-79BA-4DAC-8B03-4F140631FAFF}" destId="{043808B1-F6BF-4E7A-94D0-314AA9846E26}" srcOrd="8" destOrd="0" presId="urn:microsoft.com/office/officeart/2005/8/layout/radial6"/>
    <dgm:cxn modelId="{065EE195-2BF4-4993-A3D9-FEDCBE9633D8}" type="presParOf" srcId="{7490EBBB-79BA-4DAC-8B03-4F140631FAFF}" destId="{02A19BAA-A128-4250-AEA7-9098B3D6F169}" srcOrd="9" destOrd="0" presId="urn:microsoft.com/office/officeart/2005/8/layout/radial6"/>
    <dgm:cxn modelId="{0A0E8D4F-8D49-453E-BACD-3E8E38373246}" type="presParOf" srcId="{7490EBBB-79BA-4DAC-8B03-4F140631FAFF}" destId="{358F8ED9-A675-47C6-A5AB-8FE2E23D9548}" srcOrd="10" destOrd="0" presId="urn:microsoft.com/office/officeart/2005/8/layout/radial6"/>
    <dgm:cxn modelId="{F0FF37F8-35CC-46E2-9B85-C028291FC0C3}" type="presParOf" srcId="{7490EBBB-79BA-4DAC-8B03-4F140631FAFF}" destId="{1BE6986A-B498-4B57-ABA6-9F2F243635A8}" srcOrd="11" destOrd="0" presId="urn:microsoft.com/office/officeart/2005/8/layout/radial6"/>
    <dgm:cxn modelId="{B01AB3C3-52B5-4B3E-B4C5-6848F81111D2}" type="presParOf" srcId="{7490EBBB-79BA-4DAC-8B03-4F140631FAFF}" destId="{12A07716-3807-47A2-9EB6-795CA108A3A6}"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3D6EA6E-D6BD-4542-B98C-B0ECEDC6543B}" type="doc">
      <dgm:prSet loTypeId="urn:microsoft.com/office/officeart/2005/8/layout/radial6" loCatId="cycle" qsTypeId="urn:microsoft.com/office/officeart/2005/8/quickstyle/3d9" qsCatId="3D" csTypeId="urn:microsoft.com/office/officeart/2005/8/colors/colorful1#3" csCatId="colorful" phldr="1"/>
      <dgm:spPr/>
      <dgm:t>
        <a:bodyPr/>
        <a:lstStyle/>
        <a:p>
          <a:endParaRPr lang="it-IT"/>
        </a:p>
      </dgm:t>
    </dgm:pt>
    <dgm:pt modelId="{358DB30F-8A44-45DC-8587-3C4D6E23DBB6}">
      <dgm:prSet phldrT="[Testo]" custT="1"/>
      <dgm:spPr/>
      <dgm:t>
        <a:bodyPr/>
        <a:lstStyle/>
        <a:p>
          <a:r>
            <a:rPr lang="it-IT" sz="900" b="1" dirty="0"/>
            <a:t>LA PERSONA</a:t>
          </a:r>
        </a:p>
        <a:p>
          <a:r>
            <a:rPr lang="it-IT" sz="900" b="1" dirty="0"/>
            <a:t>EL CRISTIANO</a:t>
          </a:r>
        </a:p>
        <a:p>
          <a:r>
            <a:rPr lang="it-IT" sz="900" b="1" dirty="0"/>
            <a:t>EL SALESIANO</a:t>
          </a:r>
        </a:p>
      </dgm:t>
    </dgm:pt>
    <dgm:pt modelId="{EDF2262F-EDC7-4A9E-B574-BCF74E6E292C}" type="parTrans" cxnId="{C1B07ED0-9605-4653-8ACB-70194920BBA2}">
      <dgm:prSet/>
      <dgm:spPr/>
      <dgm:t>
        <a:bodyPr/>
        <a:lstStyle/>
        <a:p>
          <a:endParaRPr lang="it-IT"/>
        </a:p>
      </dgm:t>
    </dgm:pt>
    <dgm:pt modelId="{7E9833A4-191D-4819-B708-04E9500C3D0C}" type="sibTrans" cxnId="{C1B07ED0-9605-4653-8ACB-70194920BBA2}">
      <dgm:prSet/>
      <dgm:spPr/>
      <dgm:t>
        <a:bodyPr/>
        <a:lstStyle/>
        <a:p>
          <a:endParaRPr lang="it-IT"/>
        </a:p>
      </dgm:t>
    </dgm:pt>
    <dgm:pt modelId="{C741ED3F-DD27-440F-9310-CA548218463F}">
      <dgm:prSet phldrT="[Testo]"/>
      <dgm:spPr/>
      <dgm:t>
        <a:bodyPr/>
        <a:lstStyle/>
        <a:p>
          <a:r>
            <a:rPr lang="it-IT" b="1" dirty="0"/>
            <a:t>SABER</a:t>
          </a:r>
        </a:p>
      </dgm:t>
    </dgm:pt>
    <dgm:pt modelId="{4A23571E-6C75-4978-A9D5-1DB1F2ADAD25}" type="parTrans" cxnId="{F57B59E2-C298-458F-B645-CF4FA5A70C0C}">
      <dgm:prSet/>
      <dgm:spPr/>
      <dgm:t>
        <a:bodyPr/>
        <a:lstStyle/>
        <a:p>
          <a:endParaRPr lang="it-IT"/>
        </a:p>
      </dgm:t>
    </dgm:pt>
    <dgm:pt modelId="{B53C0784-C305-41C0-A66C-9C6BA98B6A96}" type="sibTrans" cxnId="{F57B59E2-C298-458F-B645-CF4FA5A70C0C}">
      <dgm:prSet/>
      <dgm:spPr/>
      <dgm:t>
        <a:bodyPr/>
        <a:lstStyle/>
        <a:p>
          <a:endParaRPr lang="it-IT"/>
        </a:p>
      </dgm:t>
    </dgm:pt>
    <dgm:pt modelId="{5326BE7B-2B09-4C5B-A3D3-BC30676D3A80}">
      <dgm:prSet phldrT="[Testo]"/>
      <dgm:spPr/>
      <dgm:t>
        <a:bodyPr/>
        <a:lstStyle/>
        <a:p>
          <a:r>
            <a:rPr lang="it-IT" b="1" dirty="0"/>
            <a:t>SABER</a:t>
          </a:r>
        </a:p>
        <a:p>
          <a:r>
            <a:rPr lang="it-IT" b="1" dirty="0"/>
            <a:t> HACER</a:t>
          </a:r>
        </a:p>
      </dgm:t>
    </dgm:pt>
    <dgm:pt modelId="{33E5CE54-3150-4496-A2BC-E4618AB15D6F}" type="parTrans" cxnId="{99940652-E2CC-4E34-BBE2-A926EC8F2B07}">
      <dgm:prSet/>
      <dgm:spPr/>
      <dgm:t>
        <a:bodyPr/>
        <a:lstStyle/>
        <a:p>
          <a:endParaRPr lang="it-IT"/>
        </a:p>
      </dgm:t>
    </dgm:pt>
    <dgm:pt modelId="{27ADC5D5-6853-4271-9711-1BB3CB0C3C1A}" type="sibTrans" cxnId="{99940652-E2CC-4E34-BBE2-A926EC8F2B07}">
      <dgm:prSet/>
      <dgm:spPr/>
      <dgm:t>
        <a:bodyPr/>
        <a:lstStyle/>
        <a:p>
          <a:endParaRPr lang="it-IT"/>
        </a:p>
      </dgm:t>
    </dgm:pt>
    <dgm:pt modelId="{307E2700-7793-42B7-AD1C-BDDB1168B5B1}">
      <dgm:prSet phldrT="[Testo]"/>
      <dgm:spPr/>
      <dgm:t>
        <a:bodyPr/>
        <a:lstStyle/>
        <a:p>
          <a:r>
            <a:rPr lang="it-IT" b="1" dirty="0"/>
            <a:t>SABER </a:t>
          </a:r>
        </a:p>
        <a:p>
          <a:r>
            <a:rPr lang="it-IT" b="1" dirty="0"/>
            <a:t>SER</a:t>
          </a:r>
        </a:p>
      </dgm:t>
    </dgm:pt>
    <dgm:pt modelId="{B2B1C826-248A-407D-ADB5-C6C5EFFDCA48}" type="parTrans" cxnId="{F6174F6B-B1C9-49ED-BBF4-49BC4AF1E4B7}">
      <dgm:prSet/>
      <dgm:spPr/>
      <dgm:t>
        <a:bodyPr/>
        <a:lstStyle/>
        <a:p>
          <a:endParaRPr lang="it-IT"/>
        </a:p>
      </dgm:t>
    </dgm:pt>
    <dgm:pt modelId="{A527FD06-8A5E-492D-8C3D-0692D7916190}" type="sibTrans" cxnId="{F6174F6B-B1C9-49ED-BBF4-49BC4AF1E4B7}">
      <dgm:prSet/>
      <dgm:spPr/>
      <dgm:t>
        <a:bodyPr/>
        <a:lstStyle/>
        <a:p>
          <a:endParaRPr lang="it-IT"/>
        </a:p>
      </dgm:t>
    </dgm:pt>
    <dgm:pt modelId="{FAEB7949-185E-4595-B882-C2E3B4FCBD8B}">
      <dgm:prSet phldrT="[Testo]"/>
      <dgm:spPr/>
      <dgm:t>
        <a:bodyPr/>
        <a:lstStyle/>
        <a:p>
          <a:r>
            <a:rPr lang="it-IT" b="1" dirty="0"/>
            <a:t>SABER</a:t>
          </a:r>
        </a:p>
        <a:p>
          <a:r>
            <a:rPr lang="it-IT" b="1" dirty="0"/>
            <a:t>VIVIR</a:t>
          </a:r>
        </a:p>
        <a:p>
          <a:r>
            <a:rPr lang="it-IT" b="1" dirty="0"/>
            <a:t>EN COMUNION</a:t>
          </a:r>
        </a:p>
      </dgm:t>
    </dgm:pt>
    <dgm:pt modelId="{9124C8FD-8518-4765-998E-6CA9762B2A3E}" type="parTrans" cxnId="{41D47217-E5E2-4A1D-AE7C-619B31475374}">
      <dgm:prSet/>
      <dgm:spPr/>
      <dgm:t>
        <a:bodyPr/>
        <a:lstStyle/>
        <a:p>
          <a:endParaRPr lang="it-IT"/>
        </a:p>
      </dgm:t>
    </dgm:pt>
    <dgm:pt modelId="{DFBE9E7C-F65B-4FB6-BEAC-22CE01C6DA44}" type="sibTrans" cxnId="{41D47217-E5E2-4A1D-AE7C-619B31475374}">
      <dgm:prSet/>
      <dgm:spPr/>
      <dgm:t>
        <a:bodyPr/>
        <a:lstStyle/>
        <a:p>
          <a:endParaRPr lang="it-IT"/>
        </a:p>
      </dgm:t>
    </dgm:pt>
    <dgm:pt modelId="{7490EBBB-79BA-4DAC-8B03-4F140631FAFF}" type="pres">
      <dgm:prSet presAssocID="{63D6EA6E-D6BD-4542-B98C-B0ECEDC6543B}" presName="Name0" presStyleCnt="0">
        <dgm:presLayoutVars>
          <dgm:chMax val="1"/>
          <dgm:dir/>
          <dgm:animLvl val="ctr"/>
          <dgm:resizeHandles val="exact"/>
        </dgm:presLayoutVars>
      </dgm:prSet>
      <dgm:spPr/>
      <dgm:t>
        <a:bodyPr/>
        <a:lstStyle/>
        <a:p>
          <a:endParaRPr lang="es-US"/>
        </a:p>
      </dgm:t>
    </dgm:pt>
    <dgm:pt modelId="{FF29D581-35FE-4E59-843D-4AF9BE6C83BF}" type="pres">
      <dgm:prSet presAssocID="{358DB30F-8A44-45DC-8587-3C4D6E23DBB6}" presName="centerShape" presStyleLbl="node0" presStyleIdx="0" presStyleCnt="1" custScaleX="126978" custScaleY="123542"/>
      <dgm:spPr/>
      <dgm:t>
        <a:bodyPr/>
        <a:lstStyle/>
        <a:p>
          <a:endParaRPr lang="es-US"/>
        </a:p>
      </dgm:t>
    </dgm:pt>
    <dgm:pt modelId="{61E9F6E5-55BA-4AF0-B436-E9A2555EB05D}" type="pres">
      <dgm:prSet presAssocID="{C741ED3F-DD27-440F-9310-CA548218463F}" presName="node" presStyleLbl="node1" presStyleIdx="0" presStyleCnt="4">
        <dgm:presLayoutVars>
          <dgm:bulletEnabled val="1"/>
        </dgm:presLayoutVars>
      </dgm:prSet>
      <dgm:spPr/>
      <dgm:t>
        <a:bodyPr/>
        <a:lstStyle/>
        <a:p>
          <a:endParaRPr lang="es-US"/>
        </a:p>
      </dgm:t>
    </dgm:pt>
    <dgm:pt modelId="{7143D771-3043-4741-95B7-C4C74CEC5C2E}" type="pres">
      <dgm:prSet presAssocID="{C741ED3F-DD27-440F-9310-CA548218463F}" presName="dummy" presStyleCnt="0"/>
      <dgm:spPr/>
    </dgm:pt>
    <dgm:pt modelId="{DE9D753A-980F-459E-8CD8-AE0A85199BFB}" type="pres">
      <dgm:prSet presAssocID="{B53C0784-C305-41C0-A66C-9C6BA98B6A96}" presName="sibTrans" presStyleLbl="sibTrans2D1" presStyleIdx="0" presStyleCnt="4"/>
      <dgm:spPr/>
      <dgm:t>
        <a:bodyPr/>
        <a:lstStyle/>
        <a:p>
          <a:endParaRPr lang="es-US"/>
        </a:p>
      </dgm:t>
    </dgm:pt>
    <dgm:pt modelId="{18080B61-2791-4DCB-8170-AB9DA7605FC3}" type="pres">
      <dgm:prSet presAssocID="{5326BE7B-2B09-4C5B-A3D3-BC30676D3A80}" presName="node" presStyleLbl="node1" presStyleIdx="1" presStyleCnt="4">
        <dgm:presLayoutVars>
          <dgm:bulletEnabled val="1"/>
        </dgm:presLayoutVars>
      </dgm:prSet>
      <dgm:spPr/>
      <dgm:t>
        <a:bodyPr/>
        <a:lstStyle/>
        <a:p>
          <a:endParaRPr lang="es-US"/>
        </a:p>
      </dgm:t>
    </dgm:pt>
    <dgm:pt modelId="{69CD8F20-F3E1-4D20-8286-A6752FBD83CB}" type="pres">
      <dgm:prSet presAssocID="{5326BE7B-2B09-4C5B-A3D3-BC30676D3A80}" presName="dummy" presStyleCnt="0"/>
      <dgm:spPr/>
    </dgm:pt>
    <dgm:pt modelId="{6221FE11-DF6C-4C17-A418-5195A10D10B1}" type="pres">
      <dgm:prSet presAssocID="{27ADC5D5-6853-4271-9711-1BB3CB0C3C1A}" presName="sibTrans" presStyleLbl="sibTrans2D1" presStyleIdx="1" presStyleCnt="4"/>
      <dgm:spPr/>
      <dgm:t>
        <a:bodyPr/>
        <a:lstStyle/>
        <a:p>
          <a:endParaRPr lang="es-US"/>
        </a:p>
      </dgm:t>
    </dgm:pt>
    <dgm:pt modelId="{01D0BBB0-DE31-4638-AFD8-3A2D9A0115A0}" type="pres">
      <dgm:prSet presAssocID="{307E2700-7793-42B7-AD1C-BDDB1168B5B1}" presName="node" presStyleLbl="node1" presStyleIdx="2" presStyleCnt="4">
        <dgm:presLayoutVars>
          <dgm:bulletEnabled val="1"/>
        </dgm:presLayoutVars>
      </dgm:prSet>
      <dgm:spPr/>
      <dgm:t>
        <a:bodyPr/>
        <a:lstStyle/>
        <a:p>
          <a:endParaRPr lang="es-US"/>
        </a:p>
      </dgm:t>
    </dgm:pt>
    <dgm:pt modelId="{043808B1-F6BF-4E7A-94D0-314AA9846E26}" type="pres">
      <dgm:prSet presAssocID="{307E2700-7793-42B7-AD1C-BDDB1168B5B1}" presName="dummy" presStyleCnt="0"/>
      <dgm:spPr/>
    </dgm:pt>
    <dgm:pt modelId="{02A19BAA-A128-4250-AEA7-9098B3D6F169}" type="pres">
      <dgm:prSet presAssocID="{A527FD06-8A5E-492D-8C3D-0692D7916190}" presName="sibTrans" presStyleLbl="sibTrans2D1" presStyleIdx="2" presStyleCnt="4"/>
      <dgm:spPr/>
      <dgm:t>
        <a:bodyPr/>
        <a:lstStyle/>
        <a:p>
          <a:endParaRPr lang="es-US"/>
        </a:p>
      </dgm:t>
    </dgm:pt>
    <dgm:pt modelId="{358F8ED9-A675-47C6-A5AB-8FE2E23D9548}" type="pres">
      <dgm:prSet presAssocID="{FAEB7949-185E-4595-B882-C2E3B4FCBD8B}" presName="node" presStyleLbl="node1" presStyleIdx="3" presStyleCnt="4" custScaleX="103516" custScaleY="119759">
        <dgm:presLayoutVars>
          <dgm:bulletEnabled val="1"/>
        </dgm:presLayoutVars>
      </dgm:prSet>
      <dgm:spPr/>
      <dgm:t>
        <a:bodyPr/>
        <a:lstStyle/>
        <a:p>
          <a:endParaRPr lang="es-US"/>
        </a:p>
      </dgm:t>
    </dgm:pt>
    <dgm:pt modelId="{1BE6986A-B498-4B57-ABA6-9F2F243635A8}" type="pres">
      <dgm:prSet presAssocID="{FAEB7949-185E-4595-B882-C2E3B4FCBD8B}" presName="dummy" presStyleCnt="0"/>
      <dgm:spPr/>
    </dgm:pt>
    <dgm:pt modelId="{12A07716-3807-47A2-9EB6-795CA108A3A6}" type="pres">
      <dgm:prSet presAssocID="{DFBE9E7C-F65B-4FB6-BEAC-22CE01C6DA44}" presName="sibTrans" presStyleLbl="sibTrans2D1" presStyleIdx="3" presStyleCnt="4"/>
      <dgm:spPr/>
      <dgm:t>
        <a:bodyPr/>
        <a:lstStyle/>
        <a:p>
          <a:endParaRPr lang="es-US"/>
        </a:p>
      </dgm:t>
    </dgm:pt>
  </dgm:ptLst>
  <dgm:cxnLst>
    <dgm:cxn modelId="{B85816DA-87EA-4A04-A070-C0597D932F35}" type="presOf" srcId="{C741ED3F-DD27-440F-9310-CA548218463F}" destId="{61E9F6E5-55BA-4AF0-B436-E9A2555EB05D}" srcOrd="0" destOrd="0" presId="urn:microsoft.com/office/officeart/2005/8/layout/radial6"/>
    <dgm:cxn modelId="{CF23B8D2-8005-4DDB-B484-1396B537FF41}" type="presOf" srcId="{307E2700-7793-42B7-AD1C-BDDB1168B5B1}" destId="{01D0BBB0-DE31-4638-AFD8-3A2D9A0115A0}" srcOrd="0" destOrd="0" presId="urn:microsoft.com/office/officeart/2005/8/layout/radial6"/>
    <dgm:cxn modelId="{F6174F6B-B1C9-49ED-BBF4-49BC4AF1E4B7}" srcId="{358DB30F-8A44-45DC-8587-3C4D6E23DBB6}" destId="{307E2700-7793-42B7-AD1C-BDDB1168B5B1}" srcOrd="2" destOrd="0" parTransId="{B2B1C826-248A-407D-ADB5-C6C5EFFDCA48}" sibTransId="{A527FD06-8A5E-492D-8C3D-0692D7916190}"/>
    <dgm:cxn modelId="{B5E92176-CD55-463E-980B-4E02BB41BCD3}" type="presOf" srcId="{FAEB7949-185E-4595-B882-C2E3B4FCBD8B}" destId="{358F8ED9-A675-47C6-A5AB-8FE2E23D9548}" srcOrd="0" destOrd="0" presId="urn:microsoft.com/office/officeart/2005/8/layout/radial6"/>
    <dgm:cxn modelId="{5AB9F1D7-4873-4D9B-95E4-2E8411448838}" type="presOf" srcId="{B53C0784-C305-41C0-A66C-9C6BA98B6A96}" destId="{DE9D753A-980F-459E-8CD8-AE0A85199BFB}" srcOrd="0" destOrd="0" presId="urn:microsoft.com/office/officeart/2005/8/layout/radial6"/>
    <dgm:cxn modelId="{0CBFADD1-0BA7-41A0-9006-0D47D29DF3C3}" type="presOf" srcId="{DFBE9E7C-F65B-4FB6-BEAC-22CE01C6DA44}" destId="{12A07716-3807-47A2-9EB6-795CA108A3A6}" srcOrd="0" destOrd="0" presId="urn:microsoft.com/office/officeart/2005/8/layout/radial6"/>
    <dgm:cxn modelId="{C1B07ED0-9605-4653-8ACB-70194920BBA2}" srcId="{63D6EA6E-D6BD-4542-B98C-B0ECEDC6543B}" destId="{358DB30F-8A44-45DC-8587-3C4D6E23DBB6}" srcOrd="0" destOrd="0" parTransId="{EDF2262F-EDC7-4A9E-B574-BCF74E6E292C}" sibTransId="{7E9833A4-191D-4819-B708-04E9500C3D0C}"/>
    <dgm:cxn modelId="{12E399FC-80DC-4A76-863E-5280E7C9A478}" type="presOf" srcId="{63D6EA6E-D6BD-4542-B98C-B0ECEDC6543B}" destId="{7490EBBB-79BA-4DAC-8B03-4F140631FAFF}" srcOrd="0" destOrd="0" presId="urn:microsoft.com/office/officeart/2005/8/layout/radial6"/>
    <dgm:cxn modelId="{79A6D643-8209-4787-A0CD-246794E2D9D6}" type="presOf" srcId="{5326BE7B-2B09-4C5B-A3D3-BC30676D3A80}" destId="{18080B61-2791-4DCB-8170-AB9DA7605FC3}" srcOrd="0" destOrd="0" presId="urn:microsoft.com/office/officeart/2005/8/layout/radial6"/>
    <dgm:cxn modelId="{AD022F27-10E7-4C1D-ADAA-2E7DC0E28147}" type="presOf" srcId="{27ADC5D5-6853-4271-9711-1BB3CB0C3C1A}" destId="{6221FE11-DF6C-4C17-A418-5195A10D10B1}" srcOrd="0" destOrd="0" presId="urn:microsoft.com/office/officeart/2005/8/layout/radial6"/>
    <dgm:cxn modelId="{3FF26F5D-7940-4BE5-ABC2-687F20A83F51}" type="presOf" srcId="{A527FD06-8A5E-492D-8C3D-0692D7916190}" destId="{02A19BAA-A128-4250-AEA7-9098B3D6F169}" srcOrd="0" destOrd="0" presId="urn:microsoft.com/office/officeart/2005/8/layout/radial6"/>
    <dgm:cxn modelId="{43CF5B0D-2A26-4A36-8265-E88AECC3E09B}" type="presOf" srcId="{358DB30F-8A44-45DC-8587-3C4D6E23DBB6}" destId="{FF29D581-35FE-4E59-843D-4AF9BE6C83BF}" srcOrd="0" destOrd="0" presId="urn:microsoft.com/office/officeart/2005/8/layout/radial6"/>
    <dgm:cxn modelId="{41D47217-E5E2-4A1D-AE7C-619B31475374}" srcId="{358DB30F-8A44-45DC-8587-3C4D6E23DBB6}" destId="{FAEB7949-185E-4595-B882-C2E3B4FCBD8B}" srcOrd="3" destOrd="0" parTransId="{9124C8FD-8518-4765-998E-6CA9762B2A3E}" sibTransId="{DFBE9E7C-F65B-4FB6-BEAC-22CE01C6DA44}"/>
    <dgm:cxn modelId="{99940652-E2CC-4E34-BBE2-A926EC8F2B07}" srcId="{358DB30F-8A44-45DC-8587-3C4D6E23DBB6}" destId="{5326BE7B-2B09-4C5B-A3D3-BC30676D3A80}" srcOrd="1" destOrd="0" parTransId="{33E5CE54-3150-4496-A2BC-E4618AB15D6F}" sibTransId="{27ADC5D5-6853-4271-9711-1BB3CB0C3C1A}"/>
    <dgm:cxn modelId="{F57B59E2-C298-458F-B645-CF4FA5A70C0C}" srcId="{358DB30F-8A44-45DC-8587-3C4D6E23DBB6}" destId="{C741ED3F-DD27-440F-9310-CA548218463F}" srcOrd="0" destOrd="0" parTransId="{4A23571E-6C75-4978-A9D5-1DB1F2ADAD25}" sibTransId="{B53C0784-C305-41C0-A66C-9C6BA98B6A96}"/>
    <dgm:cxn modelId="{FC60EC52-965B-4FA2-AD21-F01D58B9CBDF}" type="presParOf" srcId="{7490EBBB-79BA-4DAC-8B03-4F140631FAFF}" destId="{FF29D581-35FE-4E59-843D-4AF9BE6C83BF}" srcOrd="0" destOrd="0" presId="urn:microsoft.com/office/officeart/2005/8/layout/radial6"/>
    <dgm:cxn modelId="{A66129A5-5E91-48CC-8724-3B2EDE6C366D}" type="presParOf" srcId="{7490EBBB-79BA-4DAC-8B03-4F140631FAFF}" destId="{61E9F6E5-55BA-4AF0-B436-E9A2555EB05D}" srcOrd="1" destOrd="0" presId="urn:microsoft.com/office/officeart/2005/8/layout/radial6"/>
    <dgm:cxn modelId="{5D7B24D8-5789-449C-98A2-4804B7AB5B9E}" type="presParOf" srcId="{7490EBBB-79BA-4DAC-8B03-4F140631FAFF}" destId="{7143D771-3043-4741-95B7-C4C74CEC5C2E}" srcOrd="2" destOrd="0" presId="urn:microsoft.com/office/officeart/2005/8/layout/radial6"/>
    <dgm:cxn modelId="{08808AC2-B628-48DE-BC55-216D0C22F519}" type="presParOf" srcId="{7490EBBB-79BA-4DAC-8B03-4F140631FAFF}" destId="{DE9D753A-980F-459E-8CD8-AE0A85199BFB}" srcOrd="3" destOrd="0" presId="urn:microsoft.com/office/officeart/2005/8/layout/radial6"/>
    <dgm:cxn modelId="{E12C4CA2-FFC2-4F7C-9947-B682A79DBD15}" type="presParOf" srcId="{7490EBBB-79BA-4DAC-8B03-4F140631FAFF}" destId="{18080B61-2791-4DCB-8170-AB9DA7605FC3}" srcOrd="4" destOrd="0" presId="urn:microsoft.com/office/officeart/2005/8/layout/radial6"/>
    <dgm:cxn modelId="{925667E8-95C6-45C2-AFFB-602AA9EF7912}" type="presParOf" srcId="{7490EBBB-79BA-4DAC-8B03-4F140631FAFF}" destId="{69CD8F20-F3E1-4D20-8286-A6752FBD83CB}" srcOrd="5" destOrd="0" presId="urn:microsoft.com/office/officeart/2005/8/layout/radial6"/>
    <dgm:cxn modelId="{DA35E2E5-0A95-46F9-9782-C6ABCC198F74}" type="presParOf" srcId="{7490EBBB-79BA-4DAC-8B03-4F140631FAFF}" destId="{6221FE11-DF6C-4C17-A418-5195A10D10B1}" srcOrd="6" destOrd="0" presId="urn:microsoft.com/office/officeart/2005/8/layout/radial6"/>
    <dgm:cxn modelId="{30FB93AB-354A-4236-8022-F9A693EE7DAC}" type="presParOf" srcId="{7490EBBB-79BA-4DAC-8B03-4F140631FAFF}" destId="{01D0BBB0-DE31-4638-AFD8-3A2D9A0115A0}" srcOrd="7" destOrd="0" presId="urn:microsoft.com/office/officeart/2005/8/layout/radial6"/>
    <dgm:cxn modelId="{0CCCCD07-99DF-45BC-BB67-530D4C240BB0}" type="presParOf" srcId="{7490EBBB-79BA-4DAC-8B03-4F140631FAFF}" destId="{043808B1-F6BF-4E7A-94D0-314AA9846E26}" srcOrd="8" destOrd="0" presId="urn:microsoft.com/office/officeart/2005/8/layout/radial6"/>
    <dgm:cxn modelId="{8B427729-89FE-4FD9-87BC-8BC8A9BEAF4B}" type="presParOf" srcId="{7490EBBB-79BA-4DAC-8B03-4F140631FAFF}" destId="{02A19BAA-A128-4250-AEA7-9098B3D6F169}" srcOrd="9" destOrd="0" presId="urn:microsoft.com/office/officeart/2005/8/layout/radial6"/>
    <dgm:cxn modelId="{4E96BF18-81EB-4DFC-9131-B21A4E3C17B7}" type="presParOf" srcId="{7490EBBB-79BA-4DAC-8B03-4F140631FAFF}" destId="{358F8ED9-A675-47C6-A5AB-8FE2E23D9548}" srcOrd="10" destOrd="0" presId="urn:microsoft.com/office/officeart/2005/8/layout/radial6"/>
    <dgm:cxn modelId="{FC16C7E5-58BD-4E80-890F-2CEF8753659C}" type="presParOf" srcId="{7490EBBB-79BA-4DAC-8B03-4F140631FAFF}" destId="{1BE6986A-B498-4B57-ABA6-9F2F243635A8}" srcOrd="11" destOrd="0" presId="urn:microsoft.com/office/officeart/2005/8/layout/radial6"/>
    <dgm:cxn modelId="{E8D89056-6A52-4BA5-B154-533840E72746}" type="presParOf" srcId="{7490EBBB-79BA-4DAC-8B03-4F140631FAFF}" destId="{12A07716-3807-47A2-9EB6-795CA108A3A6}"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4AC9E-292C-4DA2-B317-78E05CA90E8A}">
      <dsp:nvSpPr>
        <dsp:cNvPr id="0" name=""/>
        <dsp:cNvSpPr/>
      </dsp:nvSpPr>
      <dsp:spPr>
        <a:xfrm>
          <a:off x="1740890" y="134026"/>
          <a:ext cx="2315526" cy="2315526"/>
        </a:xfrm>
        <a:prstGeom prst="ellipse">
          <a:avLst/>
        </a:prstGeom>
        <a:blipFill rotWithShape="0">
          <a:blip xmlns:r="http://schemas.openxmlformats.org/officeDocument/2006/relationships" r:embed="rId1"/>
          <a:stretch>
            <a:fillRect/>
          </a:stretch>
        </a:blip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dirty="0"/>
            <a:t>   </a:t>
          </a:r>
        </a:p>
      </dsp:txBody>
      <dsp:txXfrm>
        <a:off x="2079991" y="473127"/>
        <a:ext cx="1637324" cy="1637324"/>
      </dsp:txXfrm>
    </dsp:sp>
    <dsp:sp modelId="{347A0205-4C2A-4205-8D96-FC4385C47184}">
      <dsp:nvSpPr>
        <dsp:cNvPr id="0" name=""/>
        <dsp:cNvSpPr/>
      </dsp:nvSpPr>
      <dsp:spPr>
        <a:xfrm rot="3600000">
          <a:off x="3451337" y="2392751"/>
          <a:ext cx="617107" cy="781490"/>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it-IT" sz="3300" kern="1200"/>
        </a:p>
      </dsp:txBody>
      <dsp:txXfrm>
        <a:off x="3497620" y="2468884"/>
        <a:ext cx="431975" cy="468894"/>
      </dsp:txXfrm>
    </dsp:sp>
    <dsp:sp modelId="{F31157F8-FE2D-4378-8E89-E92E0F967E31}">
      <dsp:nvSpPr>
        <dsp:cNvPr id="0" name=""/>
        <dsp:cNvSpPr/>
      </dsp:nvSpPr>
      <dsp:spPr>
        <a:xfrm>
          <a:off x="3480831" y="3147691"/>
          <a:ext cx="2315526" cy="2315526"/>
        </a:xfrm>
        <a:prstGeom prst="ellipse">
          <a:avLst/>
        </a:prstGeom>
        <a:blipFill rotWithShape="0">
          <a:blip xmlns:r="http://schemas.openxmlformats.org/officeDocument/2006/relationships" r:embed="rId2"/>
          <a:stretch>
            <a:fillRect/>
          </a:stretch>
        </a:blip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dirty="0"/>
            <a:t>   </a:t>
          </a:r>
        </a:p>
      </dsp:txBody>
      <dsp:txXfrm>
        <a:off x="3819932" y="3486792"/>
        <a:ext cx="1637324" cy="1637324"/>
      </dsp:txXfrm>
    </dsp:sp>
    <dsp:sp modelId="{9BC2C870-C313-40CC-8EC8-E986A558AA03}">
      <dsp:nvSpPr>
        <dsp:cNvPr id="0" name=""/>
        <dsp:cNvSpPr/>
      </dsp:nvSpPr>
      <dsp:spPr>
        <a:xfrm rot="10800000">
          <a:off x="2607565" y="3914709"/>
          <a:ext cx="617107" cy="781490"/>
        </a:xfrm>
        <a:prstGeom prst="rightArrow">
          <a:avLst>
            <a:gd name="adj1" fmla="val 60000"/>
            <a:gd name="adj2" fmla="val 50000"/>
          </a:avLst>
        </a:prstGeom>
        <a:gradFill rotWithShape="0">
          <a:gsLst>
            <a:gs pos="0">
              <a:schemeClr val="accent2">
                <a:hueOff val="-419062"/>
                <a:satOff val="-4829"/>
                <a:lumOff val="1079"/>
                <a:alphaOff val="0"/>
                <a:shade val="63000"/>
              </a:schemeClr>
            </a:gs>
            <a:gs pos="30000">
              <a:schemeClr val="accent2">
                <a:hueOff val="-419062"/>
                <a:satOff val="-4829"/>
                <a:lumOff val="1079"/>
                <a:alphaOff val="0"/>
                <a:shade val="90000"/>
                <a:satMod val="110000"/>
              </a:schemeClr>
            </a:gs>
            <a:gs pos="45000">
              <a:schemeClr val="accent2">
                <a:hueOff val="-419062"/>
                <a:satOff val="-4829"/>
                <a:lumOff val="1079"/>
                <a:alphaOff val="0"/>
                <a:shade val="100000"/>
                <a:satMod val="118000"/>
              </a:schemeClr>
            </a:gs>
            <a:gs pos="55000">
              <a:schemeClr val="accent2">
                <a:hueOff val="-419062"/>
                <a:satOff val="-4829"/>
                <a:lumOff val="1079"/>
                <a:alphaOff val="0"/>
                <a:shade val="100000"/>
                <a:satMod val="118000"/>
              </a:schemeClr>
            </a:gs>
            <a:gs pos="73000">
              <a:schemeClr val="accent2">
                <a:hueOff val="-419062"/>
                <a:satOff val="-4829"/>
                <a:lumOff val="1079"/>
                <a:alphaOff val="0"/>
                <a:shade val="90000"/>
                <a:satMod val="110000"/>
              </a:schemeClr>
            </a:gs>
            <a:gs pos="100000">
              <a:schemeClr val="accent2">
                <a:hueOff val="-419062"/>
                <a:satOff val="-4829"/>
                <a:lumOff val="1079"/>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it-IT" sz="3300" kern="1200"/>
        </a:p>
      </dsp:txBody>
      <dsp:txXfrm rot="10800000">
        <a:off x="2792697" y="4071007"/>
        <a:ext cx="431975" cy="468894"/>
      </dsp:txXfrm>
    </dsp:sp>
    <dsp:sp modelId="{1E4ADA89-2F04-4978-A249-12909B5374BB}">
      <dsp:nvSpPr>
        <dsp:cNvPr id="0" name=""/>
        <dsp:cNvSpPr/>
      </dsp:nvSpPr>
      <dsp:spPr>
        <a:xfrm>
          <a:off x="950" y="3147691"/>
          <a:ext cx="2315526" cy="2315526"/>
        </a:xfrm>
        <a:prstGeom prst="ellipse">
          <a:avLst/>
        </a:prstGeom>
        <a:blipFill rotWithShape="0">
          <a:blip xmlns:r="http://schemas.openxmlformats.org/officeDocument/2006/relationships" r:embed="rId3"/>
          <a:stretch>
            <a:fillRect/>
          </a:stretch>
        </a:blip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dirty="0"/>
            <a:t>   </a:t>
          </a:r>
        </a:p>
      </dsp:txBody>
      <dsp:txXfrm>
        <a:off x="340051" y="3486792"/>
        <a:ext cx="1637324" cy="1637324"/>
      </dsp:txXfrm>
    </dsp:sp>
    <dsp:sp modelId="{E70066D2-3986-4319-A54A-A9E9EB08788E}">
      <dsp:nvSpPr>
        <dsp:cNvPr id="0" name=""/>
        <dsp:cNvSpPr/>
      </dsp:nvSpPr>
      <dsp:spPr>
        <a:xfrm rot="18000000">
          <a:off x="1711397" y="2423002"/>
          <a:ext cx="617107" cy="781490"/>
        </a:xfrm>
        <a:prstGeom prst="rightArrow">
          <a:avLst>
            <a:gd name="adj1" fmla="val 60000"/>
            <a:gd name="adj2" fmla="val 50000"/>
          </a:avLst>
        </a:prstGeom>
        <a:gradFill rotWithShape="0">
          <a:gsLst>
            <a:gs pos="0">
              <a:schemeClr val="accent2">
                <a:hueOff val="-838123"/>
                <a:satOff val="-9658"/>
                <a:lumOff val="2159"/>
                <a:alphaOff val="0"/>
                <a:shade val="63000"/>
              </a:schemeClr>
            </a:gs>
            <a:gs pos="30000">
              <a:schemeClr val="accent2">
                <a:hueOff val="-838123"/>
                <a:satOff val="-9658"/>
                <a:lumOff val="2159"/>
                <a:alphaOff val="0"/>
                <a:shade val="90000"/>
                <a:satMod val="110000"/>
              </a:schemeClr>
            </a:gs>
            <a:gs pos="45000">
              <a:schemeClr val="accent2">
                <a:hueOff val="-838123"/>
                <a:satOff val="-9658"/>
                <a:lumOff val="2159"/>
                <a:alphaOff val="0"/>
                <a:shade val="100000"/>
                <a:satMod val="118000"/>
              </a:schemeClr>
            </a:gs>
            <a:gs pos="55000">
              <a:schemeClr val="accent2">
                <a:hueOff val="-838123"/>
                <a:satOff val="-9658"/>
                <a:lumOff val="2159"/>
                <a:alphaOff val="0"/>
                <a:shade val="100000"/>
                <a:satMod val="118000"/>
              </a:schemeClr>
            </a:gs>
            <a:gs pos="73000">
              <a:schemeClr val="accent2">
                <a:hueOff val="-838123"/>
                <a:satOff val="-9658"/>
                <a:lumOff val="2159"/>
                <a:alphaOff val="0"/>
                <a:shade val="90000"/>
                <a:satMod val="110000"/>
              </a:schemeClr>
            </a:gs>
            <a:gs pos="100000">
              <a:schemeClr val="accent2">
                <a:hueOff val="-838123"/>
                <a:satOff val="-9658"/>
                <a:lumOff val="2159"/>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it-IT" sz="3300" kern="1200"/>
        </a:p>
      </dsp:txBody>
      <dsp:txXfrm>
        <a:off x="1757680" y="2659465"/>
        <a:ext cx="431975" cy="468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2AE69-3D59-4FB3-8B3A-2F4642BCF273}">
      <dsp:nvSpPr>
        <dsp:cNvPr id="0" name=""/>
        <dsp:cNvSpPr/>
      </dsp:nvSpPr>
      <dsp:spPr>
        <a:xfrm>
          <a:off x="0" y="264623"/>
          <a:ext cx="4529016" cy="1223775"/>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227350" prstMaterial="matte"/>
      </dsp:spPr>
      <dsp:style>
        <a:lnRef idx="1">
          <a:scrgbClr r="0" g="0" b="0"/>
        </a:lnRef>
        <a:fillRef idx="1">
          <a:scrgbClr r="0" g="0" b="0"/>
        </a:fillRef>
        <a:effectRef idx="0">
          <a:scrgbClr r="0" g="0" b="0"/>
        </a:effectRef>
        <a:fontRef idx="minor"/>
      </dsp:style>
      <dsp:txBody>
        <a:bodyPr spcFirstLastPara="0" vert="horz" wrap="square" lIns="351502" tIns="437388" rIns="351502" bIns="156464" numCol="1" spcCol="1270" anchor="t" anchorCtr="0">
          <a:noAutofit/>
        </a:bodyPr>
        <a:lstStyle/>
        <a:p>
          <a:pPr marL="228600" lvl="1" indent="-228600" algn="l" defTabSz="889000">
            <a:lnSpc>
              <a:spcPct val="90000"/>
            </a:lnSpc>
            <a:spcBef>
              <a:spcPct val="0"/>
            </a:spcBef>
            <a:spcAft>
              <a:spcPts val="600"/>
            </a:spcAft>
            <a:buChar char="••"/>
          </a:pPr>
          <a:r>
            <a:rPr lang="it-IT" sz="2000" kern="1200" dirty="0" err="1">
              <a:latin typeface="Berlin Sans FB" panose="020E0602020502020306" pitchFamily="34" charset="0"/>
            </a:rPr>
            <a:t>Objetivo</a:t>
          </a:r>
          <a:r>
            <a:rPr lang="it-IT" sz="2000" kern="1200" dirty="0">
              <a:latin typeface="Berlin Sans FB" panose="020E0602020502020306" pitchFamily="34" charset="0"/>
            </a:rPr>
            <a:t> </a:t>
          </a:r>
          <a:r>
            <a:rPr lang="it-IT" sz="2000" kern="1200" dirty="0" err="1">
              <a:latin typeface="Berlin Sans FB" panose="020E0602020502020306" pitchFamily="34" charset="0"/>
            </a:rPr>
            <a:t>fundamental</a:t>
          </a:r>
          <a:r>
            <a:rPr lang="it-IT" sz="2000" kern="1200" dirty="0">
              <a:latin typeface="Berlin Sans FB" panose="020E0602020502020306" pitchFamily="34" charset="0"/>
            </a:rPr>
            <a:t>: </a:t>
          </a:r>
          <a:endParaRPr lang="it-IT" sz="2000" b="0" kern="1200" dirty="0">
            <a:solidFill>
              <a:srgbClr val="C00000"/>
            </a:solidFill>
            <a:latin typeface="Berlin Sans FB" panose="020E0602020502020306" pitchFamily="34" charset="0"/>
          </a:endParaRPr>
        </a:p>
        <a:p>
          <a:pPr marL="228600" lvl="1" indent="-228600" algn="l" defTabSz="977900">
            <a:lnSpc>
              <a:spcPct val="90000"/>
            </a:lnSpc>
            <a:spcBef>
              <a:spcPct val="0"/>
            </a:spcBef>
            <a:spcAft>
              <a:spcPts val="600"/>
            </a:spcAft>
            <a:buChar char="••"/>
          </a:pPr>
          <a:r>
            <a:rPr lang="it-IT" sz="2200" b="0" kern="1200" dirty="0">
              <a:solidFill>
                <a:srgbClr val="C00000"/>
              </a:solidFill>
              <a:latin typeface="Berlin Sans FB" panose="020E0602020502020306" pitchFamily="34" charset="0"/>
            </a:rPr>
            <a:t>LA MADUREZ HUMANA</a:t>
          </a:r>
        </a:p>
      </dsp:txBody>
      <dsp:txXfrm>
        <a:off x="0" y="264623"/>
        <a:ext cx="4529016" cy="1223775"/>
      </dsp:txXfrm>
    </dsp:sp>
    <dsp:sp modelId="{B0319D60-7F23-4AA9-9EC1-EF88A351D70C}">
      <dsp:nvSpPr>
        <dsp:cNvPr id="0" name=""/>
        <dsp:cNvSpPr/>
      </dsp:nvSpPr>
      <dsp:spPr>
        <a:xfrm>
          <a:off x="226450" y="14918"/>
          <a:ext cx="3170311" cy="619920"/>
        </a:xfrm>
        <a:prstGeom prst="roundRect">
          <a:avLst/>
        </a:prstGeom>
        <a:solidFill>
          <a:schemeClr val="accent2">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9830" tIns="0" rIns="119830" bIns="0" numCol="1" spcCol="1270" anchor="ctr" anchorCtr="0">
          <a:noAutofit/>
          <a:sp3d extrusionH="28000" prstMaterial="matte"/>
        </a:bodyPr>
        <a:lstStyle/>
        <a:p>
          <a:pPr lvl="0" algn="l" defTabSz="933450">
            <a:lnSpc>
              <a:spcPct val="90000"/>
            </a:lnSpc>
            <a:spcBef>
              <a:spcPct val="0"/>
            </a:spcBef>
            <a:spcAft>
              <a:spcPts val="600"/>
            </a:spcAft>
          </a:pPr>
          <a:r>
            <a:rPr lang="it-IT" sz="2100" kern="1200" dirty="0">
              <a:latin typeface="Berlin Sans FB" panose="020E0602020502020306" pitchFamily="34" charset="0"/>
            </a:rPr>
            <a:t>DIMENSION HUMANA</a:t>
          </a:r>
        </a:p>
      </dsp:txBody>
      <dsp:txXfrm>
        <a:off x="256712" y="45180"/>
        <a:ext cx="3109787" cy="559396"/>
      </dsp:txXfrm>
    </dsp:sp>
    <dsp:sp modelId="{82B47DC9-21AB-47E8-9F77-B3AFBFF8E821}">
      <dsp:nvSpPr>
        <dsp:cNvPr id="0" name=""/>
        <dsp:cNvSpPr/>
      </dsp:nvSpPr>
      <dsp:spPr>
        <a:xfrm>
          <a:off x="0" y="1948122"/>
          <a:ext cx="4529016" cy="1223775"/>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227350" prstMaterial="matte"/>
      </dsp:spPr>
      <dsp:style>
        <a:lnRef idx="1">
          <a:scrgbClr r="0" g="0" b="0"/>
        </a:lnRef>
        <a:fillRef idx="1">
          <a:scrgbClr r="0" g="0" b="0"/>
        </a:fillRef>
        <a:effectRef idx="0">
          <a:scrgbClr r="0" g="0" b="0"/>
        </a:effectRef>
        <a:fontRef idx="minor"/>
      </dsp:style>
      <dsp:txBody>
        <a:bodyPr spcFirstLastPara="0" vert="horz" wrap="square" lIns="351502" tIns="437388" rIns="351502" bIns="156464" numCol="1" spcCol="1270" anchor="t" anchorCtr="0">
          <a:noAutofit/>
        </a:bodyPr>
        <a:lstStyle/>
        <a:p>
          <a:pPr marL="228600" lvl="1" indent="-228600" algn="l" defTabSz="889000">
            <a:lnSpc>
              <a:spcPct val="90000"/>
            </a:lnSpc>
            <a:spcBef>
              <a:spcPct val="0"/>
            </a:spcBef>
            <a:spcAft>
              <a:spcPts val="600"/>
            </a:spcAft>
            <a:buChar char="••"/>
          </a:pPr>
          <a:r>
            <a:rPr lang="it-IT" sz="2000" kern="1200" dirty="0" err="1">
              <a:latin typeface="Berlin Sans FB" panose="020E0602020502020306" pitchFamily="34" charset="0"/>
            </a:rPr>
            <a:t>Objetivo</a:t>
          </a:r>
          <a:r>
            <a:rPr lang="it-IT" sz="2000" kern="1200" dirty="0">
              <a:latin typeface="Berlin Sans FB" panose="020E0602020502020306" pitchFamily="34" charset="0"/>
            </a:rPr>
            <a:t> </a:t>
          </a:r>
          <a:r>
            <a:rPr lang="it-IT" sz="2000" kern="1200" dirty="0" err="1">
              <a:latin typeface="Berlin Sans FB" panose="020E0602020502020306" pitchFamily="34" charset="0"/>
            </a:rPr>
            <a:t>fundamental</a:t>
          </a:r>
          <a:r>
            <a:rPr lang="it-IT" sz="2000" kern="1200" dirty="0">
              <a:latin typeface="Berlin Sans FB" panose="020E0602020502020306" pitchFamily="34" charset="0"/>
            </a:rPr>
            <a:t>: </a:t>
          </a:r>
        </a:p>
        <a:p>
          <a:pPr marL="228600" lvl="1" indent="-228600" algn="l" defTabSz="977900">
            <a:lnSpc>
              <a:spcPct val="90000"/>
            </a:lnSpc>
            <a:spcBef>
              <a:spcPct val="0"/>
            </a:spcBef>
            <a:spcAft>
              <a:spcPct val="15000"/>
            </a:spcAft>
            <a:buChar char="••"/>
          </a:pPr>
          <a:r>
            <a:rPr lang="it-IT" sz="2200" kern="1200" dirty="0">
              <a:solidFill>
                <a:schemeClr val="accent3">
                  <a:lumMod val="50000"/>
                </a:schemeClr>
              </a:solidFill>
              <a:latin typeface="Berlin Sans FB" panose="020E0602020502020306" pitchFamily="34" charset="0"/>
            </a:rPr>
            <a:t>LA SANTIDAD</a:t>
          </a:r>
        </a:p>
      </dsp:txBody>
      <dsp:txXfrm>
        <a:off x="0" y="1948122"/>
        <a:ext cx="4529016" cy="1223775"/>
      </dsp:txXfrm>
    </dsp:sp>
    <dsp:sp modelId="{787F20B2-C0E7-46E8-88C4-689C42B47296}">
      <dsp:nvSpPr>
        <dsp:cNvPr id="0" name=""/>
        <dsp:cNvSpPr/>
      </dsp:nvSpPr>
      <dsp:spPr>
        <a:xfrm>
          <a:off x="226450" y="1662053"/>
          <a:ext cx="3170311" cy="619920"/>
        </a:xfrm>
        <a:prstGeom prst="roundRect">
          <a:avLst/>
        </a:prstGeom>
        <a:solidFill>
          <a:schemeClr val="accent3">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9830" tIns="0" rIns="119830" bIns="0" numCol="1" spcCol="1270" anchor="ctr" anchorCtr="0">
          <a:noAutofit/>
          <a:sp3d extrusionH="28000" prstMaterial="matte"/>
        </a:bodyPr>
        <a:lstStyle/>
        <a:p>
          <a:pPr lvl="0" algn="l" defTabSz="933450">
            <a:lnSpc>
              <a:spcPct val="90000"/>
            </a:lnSpc>
            <a:spcBef>
              <a:spcPct val="0"/>
            </a:spcBef>
            <a:spcAft>
              <a:spcPts val="600"/>
            </a:spcAft>
          </a:pPr>
          <a:r>
            <a:rPr lang="it-IT" sz="2100" kern="1200" dirty="0">
              <a:latin typeface="Berlin Sans FB" panose="020E0602020502020306" pitchFamily="34" charset="0"/>
            </a:rPr>
            <a:t>DIMENSION CRISTIANA</a:t>
          </a:r>
        </a:p>
      </dsp:txBody>
      <dsp:txXfrm>
        <a:off x="256712" y="1692315"/>
        <a:ext cx="3109787" cy="559396"/>
      </dsp:txXfrm>
    </dsp:sp>
    <dsp:sp modelId="{2FF5B16F-B138-4EE9-84E0-12A2380D2FD2}">
      <dsp:nvSpPr>
        <dsp:cNvPr id="0" name=""/>
        <dsp:cNvSpPr/>
      </dsp:nvSpPr>
      <dsp:spPr>
        <a:xfrm>
          <a:off x="0" y="3621714"/>
          <a:ext cx="4529016" cy="1819125"/>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p3d z="-227350" prstMaterial="matte"/>
      </dsp:spPr>
      <dsp:style>
        <a:lnRef idx="1">
          <a:scrgbClr r="0" g="0" b="0"/>
        </a:lnRef>
        <a:fillRef idx="1">
          <a:scrgbClr r="0" g="0" b="0"/>
        </a:fillRef>
        <a:effectRef idx="0">
          <a:scrgbClr r="0" g="0" b="0"/>
        </a:effectRef>
        <a:fontRef idx="minor"/>
      </dsp:style>
      <dsp:txBody>
        <a:bodyPr spcFirstLastPara="0" vert="horz" wrap="square" lIns="351502" tIns="437388" rIns="351502" bIns="156464" numCol="1" spcCol="1270" anchor="t" anchorCtr="0">
          <a:noAutofit/>
        </a:bodyPr>
        <a:lstStyle/>
        <a:p>
          <a:pPr marL="228600" lvl="1" indent="-228600" algn="l" defTabSz="889000">
            <a:lnSpc>
              <a:spcPct val="100000"/>
            </a:lnSpc>
            <a:spcBef>
              <a:spcPct val="0"/>
            </a:spcBef>
            <a:spcAft>
              <a:spcPts val="600"/>
            </a:spcAft>
            <a:buChar char="••"/>
          </a:pPr>
          <a:r>
            <a:rPr lang="it-IT" sz="2000" kern="1200" dirty="0" err="1">
              <a:latin typeface="Berlin Sans FB" panose="020E0602020502020306" pitchFamily="34" charset="0"/>
            </a:rPr>
            <a:t>Objetivo</a:t>
          </a:r>
          <a:r>
            <a:rPr lang="it-IT" sz="2000" kern="1200" dirty="0">
              <a:latin typeface="Berlin Sans FB" panose="020E0602020502020306" pitchFamily="34" charset="0"/>
            </a:rPr>
            <a:t> </a:t>
          </a:r>
          <a:r>
            <a:rPr lang="it-IT" sz="2000" kern="1200" dirty="0" err="1">
              <a:latin typeface="Berlin Sans FB" panose="020E0602020502020306" pitchFamily="34" charset="0"/>
            </a:rPr>
            <a:t>fundamental</a:t>
          </a:r>
          <a:r>
            <a:rPr lang="it-IT" sz="2000" kern="1200" dirty="0">
              <a:latin typeface="Berlin Sans FB" panose="020E0602020502020306" pitchFamily="34" charset="0"/>
            </a:rPr>
            <a:t>: </a:t>
          </a:r>
        </a:p>
        <a:p>
          <a:pPr marL="228600" lvl="1" indent="-228600" algn="l" defTabSz="977900">
            <a:lnSpc>
              <a:spcPct val="90000"/>
            </a:lnSpc>
            <a:spcBef>
              <a:spcPct val="0"/>
            </a:spcBef>
            <a:spcAft>
              <a:spcPct val="15000"/>
            </a:spcAft>
            <a:buChar char="••"/>
          </a:pPr>
          <a:r>
            <a:rPr lang="it-IT" sz="2200" kern="1200" dirty="0">
              <a:solidFill>
                <a:schemeClr val="accent4">
                  <a:lumMod val="50000"/>
                </a:schemeClr>
              </a:solidFill>
              <a:latin typeface="Berlin Sans FB" panose="020E0602020502020306" pitchFamily="34" charset="0"/>
            </a:rPr>
            <a:t>CONCIENCIA  DE REALIZAR LA PROPIA VOCACI</a:t>
          </a:r>
          <a:r>
            <a:rPr lang="it-IT" sz="2200" kern="1200" dirty="0">
              <a:solidFill>
                <a:schemeClr val="accent4">
                  <a:lumMod val="50000"/>
                </a:schemeClr>
              </a:solidFill>
              <a:latin typeface="Times New Roman"/>
              <a:cs typeface="Times New Roman"/>
            </a:rPr>
            <a:t>Ó</a:t>
          </a:r>
          <a:r>
            <a:rPr lang="it-IT" sz="2200" kern="1200" dirty="0">
              <a:solidFill>
                <a:schemeClr val="accent4">
                  <a:lumMod val="50000"/>
                </a:schemeClr>
              </a:solidFill>
              <a:latin typeface="Berlin Sans FB" panose="020E0602020502020306" pitchFamily="34" charset="0"/>
            </a:rPr>
            <a:t>N SALESIANA</a:t>
          </a:r>
        </a:p>
      </dsp:txBody>
      <dsp:txXfrm>
        <a:off x="0" y="3621714"/>
        <a:ext cx="4529016" cy="1819125"/>
      </dsp:txXfrm>
    </dsp:sp>
    <dsp:sp modelId="{51DBE233-B0E8-40A4-9152-5FF6E353A2BB}">
      <dsp:nvSpPr>
        <dsp:cNvPr id="0" name=""/>
        <dsp:cNvSpPr/>
      </dsp:nvSpPr>
      <dsp:spPr>
        <a:xfrm>
          <a:off x="226450" y="3309188"/>
          <a:ext cx="3170311" cy="619920"/>
        </a:xfrm>
        <a:prstGeom prst="roundRect">
          <a:avLst/>
        </a:prstGeom>
        <a:solidFill>
          <a:schemeClr val="accent4">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9830" tIns="0" rIns="119830" bIns="0" numCol="1" spcCol="1270" anchor="ctr" anchorCtr="0">
          <a:noAutofit/>
          <a:sp3d extrusionH="28000" prstMaterial="matte"/>
        </a:bodyPr>
        <a:lstStyle/>
        <a:p>
          <a:pPr lvl="0" algn="l" defTabSz="933450">
            <a:lnSpc>
              <a:spcPct val="100000"/>
            </a:lnSpc>
            <a:spcBef>
              <a:spcPct val="0"/>
            </a:spcBef>
            <a:spcAft>
              <a:spcPts val="600"/>
            </a:spcAft>
          </a:pPr>
          <a:r>
            <a:rPr lang="it-IT" sz="2100" kern="1200" dirty="0">
              <a:latin typeface="Berlin Sans FB" panose="020E0602020502020306" pitchFamily="34" charset="0"/>
            </a:rPr>
            <a:t>DIMENSION SALESIANA</a:t>
          </a:r>
        </a:p>
      </dsp:txBody>
      <dsp:txXfrm>
        <a:off x="256712" y="3339450"/>
        <a:ext cx="3109787"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1DB58-DA4B-4C95-B90E-2D294E611FEA}">
      <dsp:nvSpPr>
        <dsp:cNvPr id="0" name=""/>
        <dsp:cNvSpPr/>
      </dsp:nvSpPr>
      <dsp:spPr>
        <a:xfrm>
          <a:off x="0" y="616240"/>
          <a:ext cx="3043258" cy="3043258"/>
        </a:xfrm>
        <a:prstGeom prst="pie">
          <a:avLst>
            <a:gd name="adj1" fmla="val 5400000"/>
            <a:gd name="adj2" fmla="val 16200000"/>
          </a:avLst>
        </a:prstGeom>
        <a:solidFill>
          <a:schemeClr val="accent2">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401467A-9367-434E-93BD-65213F1C5649}">
      <dsp:nvSpPr>
        <dsp:cNvPr id="0" name=""/>
        <dsp:cNvSpPr/>
      </dsp:nvSpPr>
      <dsp:spPr>
        <a:xfrm>
          <a:off x="1521629" y="616240"/>
          <a:ext cx="3550468" cy="3043258"/>
        </a:xfrm>
        <a:prstGeom prst="rect">
          <a:avLst/>
        </a:prstGeom>
        <a:solidFill>
          <a:schemeClr val="lt1">
            <a:alpha val="9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it-IT" sz="3100" kern="1200" dirty="0">
              <a:solidFill>
                <a:srgbClr val="C00000"/>
              </a:solidFill>
              <a:latin typeface="Arial Rounded MT Bold" pitchFamily="34" charset="0"/>
            </a:rPr>
            <a:t>SABER</a:t>
          </a:r>
        </a:p>
      </dsp:txBody>
      <dsp:txXfrm>
        <a:off x="1521629" y="616240"/>
        <a:ext cx="3550468" cy="646692"/>
      </dsp:txXfrm>
    </dsp:sp>
    <dsp:sp modelId="{2338EAA0-DAA8-4BB4-A558-9A33468AF96D}">
      <dsp:nvSpPr>
        <dsp:cNvPr id="0" name=""/>
        <dsp:cNvSpPr/>
      </dsp:nvSpPr>
      <dsp:spPr>
        <a:xfrm>
          <a:off x="399427" y="1262933"/>
          <a:ext cx="2244403" cy="2244403"/>
        </a:xfrm>
        <a:prstGeom prst="pie">
          <a:avLst>
            <a:gd name="adj1" fmla="val 5400000"/>
            <a:gd name="adj2" fmla="val 16200000"/>
          </a:avLst>
        </a:prstGeom>
        <a:solidFill>
          <a:schemeClr val="accent3">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BD0C1B7-CCA3-42DA-BB8C-DDCF168B4F81}">
      <dsp:nvSpPr>
        <dsp:cNvPr id="0" name=""/>
        <dsp:cNvSpPr/>
      </dsp:nvSpPr>
      <dsp:spPr>
        <a:xfrm>
          <a:off x="1521629" y="1262933"/>
          <a:ext cx="3550468" cy="2244403"/>
        </a:xfrm>
        <a:prstGeom prst="rect">
          <a:avLst/>
        </a:prstGeom>
        <a:solidFill>
          <a:schemeClr val="lt1">
            <a:alpha val="9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800" b="1" kern="1200" dirty="0" smtClean="0">
              <a:solidFill>
                <a:schemeClr val="accent3">
                  <a:lumMod val="50000"/>
                </a:schemeClr>
              </a:solidFill>
              <a:latin typeface="Arial Rounded MT Bold" pitchFamily="34" charset="0"/>
            </a:rPr>
            <a:t>SABER HACER</a:t>
          </a:r>
          <a:endParaRPr lang="it-IT" sz="2800" b="1" kern="1200" dirty="0">
            <a:solidFill>
              <a:schemeClr val="accent3">
                <a:lumMod val="50000"/>
              </a:schemeClr>
            </a:solidFill>
            <a:latin typeface="Arial Rounded MT Bold" pitchFamily="34" charset="0"/>
          </a:endParaRPr>
        </a:p>
      </dsp:txBody>
      <dsp:txXfrm>
        <a:off x="1521629" y="1262933"/>
        <a:ext cx="3550468" cy="646692"/>
      </dsp:txXfrm>
    </dsp:sp>
    <dsp:sp modelId="{83661549-BE5B-49BE-8AD7-23BBC49A8440}">
      <dsp:nvSpPr>
        <dsp:cNvPr id="0" name=""/>
        <dsp:cNvSpPr/>
      </dsp:nvSpPr>
      <dsp:spPr>
        <a:xfrm>
          <a:off x="798855" y="1909625"/>
          <a:ext cx="1445547" cy="1445547"/>
        </a:xfrm>
        <a:prstGeom prst="pie">
          <a:avLst>
            <a:gd name="adj1" fmla="val 5400000"/>
            <a:gd name="adj2" fmla="val 16200000"/>
          </a:avLst>
        </a:prstGeom>
        <a:solidFill>
          <a:schemeClr val="accent4">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5F2D867-607B-4E62-A1D6-7B0E310D430F}">
      <dsp:nvSpPr>
        <dsp:cNvPr id="0" name=""/>
        <dsp:cNvSpPr/>
      </dsp:nvSpPr>
      <dsp:spPr>
        <a:xfrm>
          <a:off x="1521629" y="1966392"/>
          <a:ext cx="3550468" cy="1445547"/>
        </a:xfrm>
        <a:prstGeom prst="rect">
          <a:avLst/>
        </a:prstGeom>
        <a:solidFill>
          <a:schemeClr val="lt1">
            <a:alpha val="9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it-IT" sz="2600" b="1" kern="1200" dirty="0">
              <a:solidFill>
                <a:schemeClr val="accent4">
                  <a:lumMod val="50000"/>
                </a:schemeClr>
              </a:solidFill>
              <a:latin typeface="Arial Rounded MT Bold" pitchFamily="34" charset="0"/>
            </a:rPr>
            <a:t>SABER SER</a:t>
          </a:r>
        </a:p>
      </dsp:txBody>
      <dsp:txXfrm>
        <a:off x="1521629" y="1966392"/>
        <a:ext cx="3550468" cy="646692"/>
      </dsp:txXfrm>
    </dsp:sp>
    <dsp:sp modelId="{9F85F016-16AC-456F-A89B-F733AD5CE7DF}">
      <dsp:nvSpPr>
        <dsp:cNvPr id="0" name=""/>
        <dsp:cNvSpPr/>
      </dsp:nvSpPr>
      <dsp:spPr>
        <a:xfrm>
          <a:off x="1198283" y="2556318"/>
          <a:ext cx="646692" cy="646692"/>
        </a:xfrm>
        <a:prstGeom prst="pie">
          <a:avLst>
            <a:gd name="adj1" fmla="val 5400000"/>
            <a:gd name="adj2" fmla="val 16200000"/>
          </a:avLst>
        </a:prstGeom>
        <a:solidFill>
          <a:schemeClr val="accent5">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3F065AD-0437-4D5E-9FED-78EC76A310C5}">
      <dsp:nvSpPr>
        <dsp:cNvPr id="0" name=""/>
        <dsp:cNvSpPr/>
      </dsp:nvSpPr>
      <dsp:spPr>
        <a:xfrm>
          <a:off x="1521629" y="2556318"/>
          <a:ext cx="3550468" cy="646692"/>
        </a:xfrm>
        <a:prstGeom prst="rect">
          <a:avLst/>
        </a:prstGeom>
        <a:solidFill>
          <a:schemeClr val="lt1">
            <a:alpha val="9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it-IT" sz="2400" b="1" kern="1200" dirty="0">
              <a:solidFill>
                <a:srgbClr val="0070C0"/>
              </a:solidFill>
              <a:latin typeface="Arial Rounded MT Bold" pitchFamily="34" charset="0"/>
            </a:rPr>
            <a:t>SABER VIVIR EN COMUNI</a:t>
          </a:r>
          <a:r>
            <a:rPr lang="it-IT" sz="2400" b="1" kern="1200" dirty="0">
              <a:solidFill>
                <a:srgbClr val="0070C0"/>
              </a:solidFill>
              <a:latin typeface="Arial Rounded MT Bold" pitchFamily="34" charset="0"/>
              <a:cs typeface="Times New Roman"/>
            </a:rPr>
            <a:t>Ó</a:t>
          </a:r>
          <a:r>
            <a:rPr lang="it-IT" sz="2400" b="1" kern="1200" dirty="0">
              <a:solidFill>
                <a:srgbClr val="0070C0"/>
              </a:solidFill>
              <a:latin typeface="Arial Rounded MT Bold" pitchFamily="34" charset="0"/>
            </a:rPr>
            <a:t>N</a:t>
          </a:r>
        </a:p>
      </dsp:txBody>
      <dsp:txXfrm>
        <a:off x="1521629" y="2556318"/>
        <a:ext cx="3550468" cy="6466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66B06-86FD-4CE1-AB4D-C72F8E961ECA}">
      <dsp:nvSpPr>
        <dsp:cNvPr id="0" name=""/>
        <dsp:cNvSpPr/>
      </dsp:nvSpPr>
      <dsp:spPr>
        <a:xfrm>
          <a:off x="178765" y="18339"/>
          <a:ext cx="2300945" cy="920378"/>
        </a:xfrm>
        <a:prstGeom prst="chevron">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13335" rIns="0" bIns="13335" numCol="1" spcCol="1270" anchor="ctr" anchorCtr="0">
          <a:noAutofit/>
        </a:bodyPr>
        <a:lstStyle/>
        <a:p>
          <a:pPr lvl="0" algn="ctr" defTabSz="933450">
            <a:lnSpc>
              <a:spcPct val="90000"/>
            </a:lnSpc>
            <a:spcBef>
              <a:spcPct val="0"/>
            </a:spcBef>
            <a:spcAft>
              <a:spcPct val="35000"/>
            </a:spcAft>
          </a:pPr>
          <a:r>
            <a:rPr lang="it-IT" sz="2100" b="0" kern="1200" dirty="0">
              <a:latin typeface="Berlin Sans FB Demi" pitchFamily="34" charset="0"/>
            </a:rPr>
            <a:t>SABER</a:t>
          </a:r>
        </a:p>
      </dsp:txBody>
      <dsp:txXfrm>
        <a:off x="638954" y="18339"/>
        <a:ext cx="1380567" cy="920378"/>
      </dsp:txXfrm>
    </dsp:sp>
    <dsp:sp modelId="{6C55E3A3-5A98-4064-AA8E-E63AB85DF9FC}">
      <dsp:nvSpPr>
        <dsp:cNvPr id="0" name=""/>
        <dsp:cNvSpPr/>
      </dsp:nvSpPr>
      <dsp:spPr>
        <a:xfrm>
          <a:off x="2200676" y="80179"/>
          <a:ext cx="1909784" cy="763913"/>
        </a:xfrm>
        <a:prstGeom prst="chevron">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50800" dist="43000" dir="5400000" rotWithShape="0">
            <a:srgbClr val="000000">
              <a:alpha val="4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it-IT" sz="1500" b="1" i="1" kern="1200" dirty="0"/>
            <a:t>OBJETIVO</a:t>
          </a:r>
        </a:p>
      </dsp:txBody>
      <dsp:txXfrm>
        <a:off x="2582633" y="80179"/>
        <a:ext cx="1145871" cy="763913"/>
      </dsp:txXfrm>
    </dsp:sp>
    <dsp:sp modelId="{8293604D-FAED-47BC-A55C-E714C9159E54}">
      <dsp:nvSpPr>
        <dsp:cNvPr id="0" name=""/>
        <dsp:cNvSpPr/>
      </dsp:nvSpPr>
      <dsp:spPr>
        <a:xfrm>
          <a:off x="3843091" y="80179"/>
          <a:ext cx="2530350" cy="763913"/>
        </a:xfrm>
        <a:prstGeom prst="chevron">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50800" dist="43000" dir="5400000" rotWithShape="0">
            <a:srgbClr val="000000">
              <a:alpha val="4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it-IT" sz="1600" kern="1200" dirty="0">
              <a:solidFill>
                <a:srgbClr val="C00000"/>
              </a:solidFill>
              <a:latin typeface="Berlin Sans FB Demi" pitchFamily="34" charset="0"/>
            </a:rPr>
            <a:t>LOS CONOSCIMIENTOS</a:t>
          </a:r>
        </a:p>
      </dsp:txBody>
      <dsp:txXfrm>
        <a:off x="4225048" y="80179"/>
        <a:ext cx="1766437" cy="763913"/>
      </dsp:txXfrm>
    </dsp:sp>
    <dsp:sp modelId="{61DE18E5-42F0-4888-8FB4-3D4F1B6934D4}">
      <dsp:nvSpPr>
        <dsp:cNvPr id="0" name=""/>
        <dsp:cNvSpPr/>
      </dsp:nvSpPr>
      <dsp:spPr>
        <a:xfrm>
          <a:off x="211701" y="1036507"/>
          <a:ext cx="2300945" cy="920378"/>
        </a:xfrm>
        <a:prstGeom prst="chevron">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13335" rIns="0" bIns="13335" numCol="1" spcCol="1270" anchor="ctr" anchorCtr="0">
          <a:noAutofit/>
        </a:bodyPr>
        <a:lstStyle/>
        <a:p>
          <a:pPr lvl="0" algn="ctr" defTabSz="933450">
            <a:lnSpc>
              <a:spcPct val="90000"/>
            </a:lnSpc>
            <a:spcBef>
              <a:spcPct val="0"/>
            </a:spcBef>
            <a:spcAft>
              <a:spcPct val="35000"/>
            </a:spcAft>
          </a:pPr>
          <a:r>
            <a:rPr lang="it-IT" sz="2100" b="1" kern="1200" dirty="0">
              <a:latin typeface="Berlin Sans FB Demi" pitchFamily="34" charset="0"/>
            </a:rPr>
            <a:t>SABER HACER</a:t>
          </a:r>
        </a:p>
      </dsp:txBody>
      <dsp:txXfrm>
        <a:off x="671890" y="1036507"/>
        <a:ext cx="1380567" cy="920378"/>
      </dsp:txXfrm>
    </dsp:sp>
    <dsp:sp modelId="{5EBDC972-A191-4C47-B2BD-3021B14A6A65}">
      <dsp:nvSpPr>
        <dsp:cNvPr id="0" name=""/>
        <dsp:cNvSpPr/>
      </dsp:nvSpPr>
      <dsp:spPr>
        <a:xfrm>
          <a:off x="2200676" y="1129410"/>
          <a:ext cx="1909784" cy="763913"/>
        </a:xfrm>
        <a:prstGeom prst="chevron">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50800" dist="43000" dir="5400000" rotWithShape="0">
            <a:srgbClr val="000000">
              <a:alpha val="4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it-IT" sz="1500" b="1" i="1" kern="1200" dirty="0"/>
            <a:t>OBJETIVO</a:t>
          </a:r>
        </a:p>
      </dsp:txBody>
      <dsp:txXfrm>
        <a:off x="2582633" y="1129410"/>
        <a:ext cx="1145871" cy="763913"/>
      </dsp:txXfrm>
    </dsp:sp>
    <dsp:sp modelId="{ACA0BEFC-9D5E-4178-825B-AA4B7804C93F}">
      <dsp:nvSpPr>
        <dsp:cNvPr id="0" name=""/>
        <dsp:cNvSpPr/>
      </dsp:nvSpPr>
      <dsp:spPr>
        <a:xfrm>
          <a:off x="3843091" y="1129410"/>
          <a:ext cx="2530350" cy="763913"/>
        </a:xfrm>
        <a:prstGeom prst="chevron">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50800" dist="43000" dir="5400000" rotWithShape="0">
            <a:srgbClr val="000000">
              <a:alpha val="4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it-IT" sz="1600" kern="1200" dirty="0">
              <a:solidFill>
                <a:schemeClr val="accent3">
                  <a:lumMod val="50000"/>
                </a:schemeClr>
              </a:solidFill>
              <a:latin typeface="Berlin Sans FB Demi" pitchFamily="34" charset="0"/>
            </a:rPr>
            <a:t>LAS HABILIDADES</a:t>
          </a:r>
        </a:p>
      </dsp:txBody>
      <dsp:txXfrm>
        <a:off x="4225048" y="1129410"/>
        <a:ext cx="1766437" cy="763913"/>
      </dsp:txXfrm>
    </dsp:sp>
    <dsp:sp modelId="{22D819C8-F1B8-45DA-9E08-0177A2E7FCA6}">
      <dsp:nvSpPr>
        <dsp:cNvPr id="0" name=""/>
        <dsp:cNvSpPr/>
      </dsp:nvSpPr>
      <dsp:spPr>
        <a:xfrm>
          <a:off x="198854" y="2100409"/>
          <a:ext cx="2300945" cy="920378"/>
        </a:xfrm>
        <a:prstGeom prst="chevron">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13335" rIns="0" bIns="13335" numCol="1" spcCol="1270" anchor="ctr" anchorCtr="0">
          <a:noAutofit/>
        </a:bodyPr>
        <a:lstStyle/>
        <a:p>
          <a:pPr lvl="0" algn="ctr" defTabSz="933450">
            <a:lnSpc>
              <a:spcPct val="90000"/>
            </a:lnSpc>
            <a:spcBef>
              <a:spcPct val="0"/>
            </a:spcBef>
            <a:spcAft>
              <a:spcPct val="35000"/>
            </a:spcAft>
          </a:pPr>
          <a:r>
            <a:rPr lang="it-IT" sz="2100" b="1" kern="1200" dirty="0">
              <a:latin typeface="Berlin Sans FB Demi" pitchFamily="34" charset="0"/>
            </a:rPr>
            <a:t>SABER SER</a:t>
          </a:r>
        </a:p>
      </dsp:txBody>
      <dsp:txXfrm>
        <a:off x="659043" y="2100409"/>
        <a:ext cx="1380567" cy="920378"/>
      </dsp:txXfrm>
    </dsp:sp>
    <dsp:sp modelId="{DF4684AE-2189-4557-83F4-737674915B7C}">
      <dsp:nvSpPr>
        <dsp:cNvPr id="0" name=""/>
        <dsp:cNvSpPr/>
      </dsp:nvSpPr>
      <dsp:spPr>
        <a:xfrm>
          <a:off x="2200676" y="2178641"/>
          <a:ext cx="1909784" cy="763913"/>
        </a:xfrm>
        <a:prstGeom prst="chevron">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a:outerShdw blurRad="50800" dist="43000" dir="5400000" rotWithShape="0">
            <a:srgbClr val="000000">
              <a:alpha val="4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it-IT" sz="1500" b="1" i="1" kern="1200" dirty="0"/>
            <a:t>OBJETIVO</a:t>
          </a:r>
        </a:p>
      </dsp:txBody>
      <dsp:txXfrm>
        <a:off x="2582633" y="2178641"/>
        <a:ext cx="1145871" cy="763913"/>
      </dsp:txXfrm>
    </dsp:sp>
    <dsp:sp modelId="{6E1649B0-C3FA-463F-8385-C83E56741777}">
      <dsp:nvSpPr>
        <dsp:cNvPr id="0" name=""/>
        <dsp:cNvSpPr/>
      </dsp:nvSpPr>
      <dsp:spPr>
        <a:xfrm>
          <a:off x="3843091" y="2178641"/>
          <a:ext cx="2530350" cy="763913"/>
        </a:xfrm>
        <a:prstGeom prst="chevron">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50800" dist="43000" dir="5400000" rotWithShape="0">
            <a:srgbClr val="000000">
              <a:alpha val="4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it-IT" sz="1500" kern="1200" dirty="0">
              <a:solidFill>
                <a:schemeClr val="accent4">
                  <a:lumMod val="50000"/>
                </a:schemeClr>
              </a:solidFill>
              <a:latin typeface="Berlin Sans FB Demi" pitchFamily="34" charset="0"/>
            </a:rPr>
            <a:t>LOS VALORES</a:t>
          </a:r>
        </a:p>
        <a:p>
          <a:pPr lvl="0" algn="ctr" defTabSz="666750">
            <a:lnSpc>
              <a:spcPct val="90000"/>
            </a:lnSpc>
            <a:spcBef>
              <a:spcPct val="0"/>
            </a:spcBef>
            <a:spcAft>
              <a:spcPct val="35000"/>
            </a:spcAft>
          </a:pPr>
          <a:r>
            <a:rPr lang="it-IT" sz="1500" kern="1200" dirty="0">
              <a:solidFill>
                <a:schemeClr val="accent4">
                  <a:lumMod val="50000"/>
                </a:schemeClr>
              </a:solidFill>
              <a:latin typeface="Berlin Sans FB Demi" pitchFamily="34" charset="0"/>
            </a:rPr>
            <a:t>LAS MOTIVACIONES</a:t>
          </a:r>
        </a:p>
        <a:p>
          <a:pPr lvl="0" algn="ctr" defTabSz="666750">
            <a:lnSpc>
              <a:spcPct val="90000"/>
            </a:lnSpc>
            <a:spcBef>
              <a:spcPct val="0"/>
            </a:spcBef>
            <a:spcAft>
              <a:spcPct val="35000"/>
            </a:spcAft>
          </a:pPr>
          <a:r>
            <a:rPr lang="it-IT" sz="1500" kern="1200" dirty="0">
              <a:solidFill>
                <a:schemeClr val="accent4">
                  <a:lumMod val="50000"/>
                </a:schemeClr>
              </a:solidFill>
              <a:latin typeface="Berlin Sans FB Demi" pitchFamily="34" charset="0"/>
            </a:rPr>
            <a:t>LAS ACTITUDES</a:t>
          </a:r>
        </a:p>
      </dsp:txBody>
      <dsp:txXfrm>
        <a:off x="4225048" y="2178641"/>
        <a:ext cx="1766437" cy="763913"/>
      </dsp:txXfrm>
    </dsp:sp>
    <dsp:sp modelId="{27DC70DE-B240-4F12-A298-A7F4E3B1CEF7}">
      <dsp:nvSpPr>
        <dsp:cNvPr id="0" name=""/>
        <dsp:cNvSpPr/>
      </dsp:nvSpPr>
      <dsp:spPr>
        <a:xfrm>
          <a:off x="198854" y="3149640"/>
          <a:ext cx="2300945" cy="920378"/>
        </a:xfrm>
        <a:prstGeom prst="chevron">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it-IT" sz="1600" b="1" kern="1200" dirty="0">
              <a:latin typeface="Berlin Sans FB Demi" pitchFamily="34" charset="0"/>
            </a:rPr>
            <a:t>SABER VIVIR EN COMUNION</a:t>
          </a:r>
        </a:p>
      </dsp:txBody>
      <dsp:txXfrm>
        <a:off x="659043" y="3149640"/>
        <a:ext cx="1380567" cy="920378"/>
      </dsp:txXfrm>
    </dsp:sp>
    <dsp:sp modelId="{7C5C56CA-01A4-4A72-9A67-614BE735FB87}">
      <dsp:nvSpPr>
        <dsp:cNvPr id="0" name=""/>
        <dsp:cNvSpPr/>
      </dsp:nvSpPr>
      <dsp:spPr>
        <a:xfrm>
          <a:off x="2200676" y="3227872"/>
          <a:ext cx="1909784" cy="763913"/>
        </a:xfrm>
        <a:prstGeom prst="chevron">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50800" dist="43000" dir="5400000" rotWithShape="0">
            <a:srgbClr val="000000">
              <a:alpha val="4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it-IT" sz="1500" b="1" i="1" kern="1200" dirty="0"/>
            <a:t>OBJETIVO</a:t>
          </a:r>
        </a:p>
      </dsp:txBody>
      <dsp:txXfrm>
        <a:off x="2582633" y="3227872"/>
        <a:ext cx="1145871" cy="763913"/>
      </dsp:txXfrm>
    </dsp:sp>
    <dsp:sp modelId="{04FB7085-1DD5-48C8-9A9E-F1B2CAE15AAA}">
      <dsp:nvSpPr>
        <dsp:cNvPr id="0" name=""/>
        <dsp:cNvSpPr/>
      </dsp:nvSpPr>
      <dsp:spPr>
        <a:xfrm>
          <a:off x="3843091" y="3227872"/>
          <a:ext cx="2390019" cy="763913"/>
        </a:xfrm>
        <a:prstGeom prst="chevron">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50800" dist="43000" dir="5400000" rotWithShape="0">
            <a:srgbClr val="000000">
              <a:alpha val="4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it-IT" sz="1600" kern="1200" dirty="0">
              <a:solidFill>
                <a:srgbClr val="0070C0"/>
              </a:solidFill>
              <a:latin typeface="Berlin Sans FB Demi" pitchFamily="34" charset="0"/>
            </a:rPr>
            <a:t>LAS BUENAS</a:t>
          </a:r>
        </a:p>
        <a:p>
          <a:pPr lvl="0" algn="ctr" defTabSz="711200">
            <a:lnSpc>
              <a:spcPct val="90000"/>
            </a:lnSpc>
            <a:spcBef>
              <a:spcPct val="0"/>
            </a:spcBef>
            <a:spcAft>
              <a:spcPct val="35000"/>
            </a:spcAft>
          </a:pPr>
          <a:r>
            <a:rPr lang="it-IT" sz="1600" kern="1200" dirty="0">
              <a:solidFill>
                <a:srgbClr val="0070C0"/>
              </a:solidFill>
              <a:latin typeface="Berlin Sans FB Demi" pitchFamily="34" charset="0"/>
            </a:rPr>
            <a:t>RELACIONES</a:t>
          </a:r>
        </a:p>
      </dsp:txBody>
      <dsp:txXfrm>
        <a:off x="4225048" y="3227872"/>
        <a:ext cx="1626106" cy="7639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07716-3807-47A2-9EB6-795CA108A3A6}">
      <dsp:nvSpPr>
        <dsp:cNvPr id="0" name=""/>
        <dsp:cNvSpPr/>
      </dsp:nvSpPr>
      <dsp:spPr>
        <a:xfrm>
          <a:off x="588236" y="863084"/>
          <a:ext cx="3845971" cy="3845971"/>
        </a:xfrm>
        <a:prstGeom prst="blockArc">
          <a:avLst>
            <a:gd name="adj1" fmla="val 10800000"/>
            <a:gd name="adj2" fmla="val 16200000"/>
            <a:gd name="adj3" fmla="val 4640"/>
          </a:avLst>
        </a:prstGeom>
        <a:solidFill>
          <a:schemeClr val="accent5">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02A19BAA-A128-4250-AEA7-9098B3D6F169}">
      <dsp:nvSpPr>
        <dsp:cNvPr id="0" name=""/>
        <dsp:cNvSpPr/>
      </dsp:nvSpPr>
      <dsp:spPr>
        <a:xfrm>
          <a:off x="588236" y="863084"/>
          <a:ext cx="3845971" cy="3845971"/>
        </a:xfrm>
        <a:prstGeom prst="blockArc">
          <a:avLst>
            <a:gd name="adj1" fmla="val 5400000"/>
            <a:gd name="adj2" fmla="val 10800000"/>
            <a:gd name="adj3" fmla="val 4640"/>
          </a:avLst>
        </a:prstGeom>
        <a:solidFill>
          <a:schemeClr val="accent4">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6221FE11-DF6C-4C17-A418-5195A10D10B1}">
      <dsp:nvSpPr>
        <dsp:cNvPr id="0" name=""/>
        <dsp:cNvSpPr/>
      </dsp:nvSpPr>
      <dsp:spPr>
        <a:xfrm>
          <a:off x="588236" y="863084"/>
          <a:ext cx="3845971" cy="3845971"/>
        </a:xfrm>
        <a:prstGeom prst="blockArc">
          <a:avLst>
            <a:gd name="adj1" fmla="val 0"/>
            <a:gd name="adj2" fmla="val 5400000"/>
            <a:gd name="adj3" fmla="val 4640"/>
          </a:avLst>
        </a:prstGeom>
        <a:solidFill>
          <a:schemeClr val="accent3">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DE9D753A-980F-459E-8CD8-AE0A85199BFB}">
      <dsp:nvSpPr>
        <dsp:cNvPr id="0" name=""/>
        <dsp:cNvSpPr/>
      </dsp:nvSpPr>
      <dsp:spPr>
        <a:xfrm>
          <a:off x="588236" y="863084"/>
          <a:ext cx="3845971" cy="3845971"/>
        </a:xfrm>
        <a:prstGeom prst="blockArc">
          <a:avLst>
            <a:gd name="adj1" fmla="val 16200000"/>
            <a:gd name="adj2" fmla="val 0"/>
            <a:gd name="adj3" fmla="val 4640"/>
          </a:avLst>
        </a:prstGeom>
        <a:solidFill>
          <a:schemeClr val="accent2">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FF29D581-35FE-4E59-843D-4AF9BE6C83BF}">
      <dsp:nvSpPr>
        <dsp:cNvPr id="0" name=""/>
        <dsp:cNvSpPr/>
      </dsp:nvSpPr>
      <dsp:spPr>
        <a:xfrm>
          <a:off x="1387306" y="1692566"/>
          <a:ext cx="2247832" cy="2187006"/>
        </a:xfrm>
        <a:prstGeom prst="ellipse">
          <a:avLst/>
        </a:prstGeom>
        <a:solidFill>
          <a:schemeClr val="accent1">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lvl="0" algn="ctr" defTabSz="933450">
            <a:lnSpc>
              <a:spcPct val="90000"/>
            </a:lnSpc>
            <a:spcBef>
              <a:spcPct val="0"/>
            </a:spcBef>
            <a:spcAft>
              <a:spcPct val="35000"/>
            </a:spcAft>
          </a:pPr>
          <a:r>
            <a:rPr lang="it-IT" sz="2100" b="1" kern="1200" dirty="0"/>
            <a:t>LA PERSONA</a:t>
          </a:r>
        </a:p>
        <a:p>
          <a:pPr lvl="0" algn="ctr" defTabSz="933450">
            <a:lnSpc>
              <a:spcPct val="90000"/>
            </a:lnSpc>
            <a:spcBef>
              <a:spcPct val="0"/>
            </a:spcBef>
            <a:spcAft>
              <a:spcPct val="35000"/>
            </a:spcAft>
          </a:pPr>
          <a:r>
            <a:rPr lang="it-IT" sz="2100" b="1" kern="1200" dirty="0"/>
            <a:t>EL CRISTIANO</a:t>
          </a:r>
        </a:p>
        <a:p>
          <a:pPr lvl="0" algn="ctr" defTabSz="933450">
            <a:lnSpc>
              <a:spcPct val="90000"/>
            </a:lnSpc>
            <a:spcBef>
              <a:spcPct val="0"/>
            </a:spcBef>
            <a:spcAft>
              <a:spcPct val="35000"/>
            </a:spcAft>
          </a:pPr>
          <a:r>
            <a:rPr lang="it-IT" sz="2100" b="1" kern="1200" dirty="0"/>
            <a:t>EL SALESIANO</a:t>
          </a:r>
        </a:p>
      </dsp:txBody>
      <dsp:txXfrm>
        <a:off x="1716493" y="2012846"/>
        <a:ext cx="1589458" cy="1546446"/>
      </dsp:txXfrm>
    </dsp:sp>
    <dsp:sp modelId="{61E9F6E5-55BA-4AF0-B436-E9A2555EB05D}">
      <dsp:nvSpPr>
        <dsp:cNvPr id="0" name=""/>
        <dsp:cNvSpPr/>
      </dsp:nvSpPr>
      <dsp:spPr>
        <a:xfrm>
          <a:off x="1891633" y="288106"/>
          <a:ext cx="1239177" cy="1239177"/>
        </a:xfrm>
        <a:prstGeom prst="ellipse">
          <a:avLst/>
        </a:prstGeom>
        <a:solidFill>
          <a:schemeClr val="accent2">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488950">
            <a:lnSpc>
              <a:spcPct val="90000"/>
            </a:lnSpc>
            <a:spcBef>
              <a:spcPct val="0"/>
            </a:spcBef>
            <a:spcAft>
              <a:spcPct val="35000"/>
            </a:spcAft>
          </a:pPr>
          <a:r>
            <a:rPr lang="it-IT" sz="1100" b="1" kern="1200" dirty="0"/>
            <a:t>SABER</a:t>
          </a:r>
        </a:p>
      </dsp:txBody>
      <dsp:txXfrm>
        <a:off x="2073106" y="469579"/>
        <a:ext cx="876231" cy="876231"/>
      </dsp:txXfrm>
    </dsp:sp>
    <dsp:sp modelId="{18080B61-2791-4DCB-8170-AB9DA7605FC3}">
      <dsp:nvSpPr>
        <dsp:cNvPr id="0" name=""/>
        <dsp:cNvSpPr/>
      </dsp:nvSpPr>
      <dsp:spPr>
        <a:xfrm>
          <a:off x="3770008" y="2166481"/>
          <a:ext cx="1239177" cy="1239177"/>
        </a:xfrm>
        <a:prstGeom prst="ellipse">
          <a:avLst/>
        </a:prstGeom>
        <a:solidFill>
          <a:schemeClr val="accent3">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488950">
            <a:lnSpc>
              <a:spcPct val="90000"/>
            </a:lnSpc>
            <a:spcBef>
              <a:spcPct val="0"/>
            </a:spcBef>
            <a:spcAft>
              <a:spcPct val="35000"/>
            </a:spcAft>
          </a:pPr>
          <a:r>
            <a:rPr lang="it-IT" sz="1100" b="1" kern="1200" dirty="0"/>
            <a:t>SABER</a:t>
          </a:r>
        </a:p>
        <a:p>
          <a:pPr lvl="0" algn="ctr" defTabSz="488950">
            <a:lnSpc>
              <a:spcPct val="90000"/>
            </a:lnSpc>
            <a:spcBef>
              <a:spcPct val="0"/>
            </a:spcBef>
            <a:spcAft>
              <a:spcPct val="35000"/>
            </a:spcAft>
          </a:pPr>
          <a:r>
            <a:rPr lang="it-IT" sz="1100" b="1" kern="1200" dirty="0"/>
            <a:t> HACER</a:t>
          </a:r>
        </a:p>
      </dsp:txBody>
      <dsp:txXfrm>
        <a:off x="3951481" y="2347954"/>
        <a:ext cx="876231" cy="876231"/>
      </dsp:txXfrm>
    </dsp:sp>
    <dsp:sp modelId="{01D0BBB0-DE31-4638-AFD8-3A2D9A0115A0}">
      <dsp:nvSpPr>
        <dsp:cNvPr id="0" name=""/>
        <dsp:cNvSpPr/>
      </dsp:nvSpPr>
      <dsp:spPr>
        <a:xfrm>
          <a:off x="1891633" y="4044856"/>
          <a:ext cx="1239177" cy="1239177"/>
        </a:xfrm>
        <a:prstGeom prst="ellipse">
          <a:avLst/>
        </a:prstGeom>
        <a:solidFill>
          <a:schemeClr val="accent4">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488950">
            <a:lnSpc>
              <a:spcPct val="90000"/>
            </a:lnSpc>
            <a:spcBef>
              <a:spcPct val="0"/>
            </a:spcBef>
            <a:spcAft>
              <a:spcPct val="35000"/>
            </a:spcAft>
          </a:pPr>
          <a:r>
            <a:rPr lang="it-IT" sz="1100" b="1" kern="1200" dirty="0"/>
            <a:t>SABER </a:t>
          </a:r>
        </a:p>
        <a:p>
          <a:pPr lvl="0" algn="ctr" defTabSz="488950">
            <a:lnSpc>
              <a:spcPct val="90000"/>
            </a:lnSpc>
            <a:spcBef>
              <a:spcPct val="0"/>
            </a:spcBef>
            <a:spcAft>
              <a:spcPct val="35000"/>
            </a:spcAft>
          </a:pPr>
          <a:r>
            <a:rPr lang="it-IT" sz="1100" b="1" kern="1200" dirty="0"/>
            <a:t>SER</a:t>
          </a:r>
        </a:p>
      </dsp:txBody>
      <dsp:txXfrm>
        <a:off x="2073106" y="4226329"/>
        <a:ext cx="876231" cy="876231"/>
      </dsp:txXfrm>
    </dsp:sp>
    <dsp:sp modelId="{358F8ED9-A675-47C6-A5AB-8FE2E23D9548}">
      <dsp:nvSpPr>
        <dsp:cNvPr id="0" name=""/>
        <dsp:cNvSpPr/>
      </dsp:nvSpPr>
      <dsp:spPr>
        <a:xfrm>
          <a:off x="-8526" y="2044056"/>
          <a:ext cx="1282746" cy="1484026"/>
        </a:xfrm>
        <a:prstGeom prst="ellipse">
          <a:avLst/>
        </a:prstGeom>
        <a:solidFill>
          <a:schemeClr val="accent5">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488950">
            <a:lnSpc>
              <a:spcPct val="90000"/>
            </a:lnSpc>
            <a:spcBef>
              <a:spcPct val="0"/>
            </a:spcBef>
            <a:spcAft>
              <a:spcPct val="35000"/>
            </a:spcAft>
          </a:pPr>
          <a:r>
            <a:rPr lang="it-IT" sz="1100" b="1" kern="1200" dirty="0"/>
            <a:t>SABER</a:t>
          </a:r>
        </a:p>
        <a:p>
          <a:pPr lvl="0" algn="ctr" defTabSz="488950">
            <a:lnSpc>
              <a:spcPct val="90000"/>
            </a:lnSpc>
            <a:spcBef>
              <a:spcPct val="0"/>
            </a:spcBef>
            <a:spcAft>
              <a:spcPct val="35000"/>
            </a:spcAft>
          </a:pPr>
          <a:r>
            <a:rPr lang="it-IT" sz="1100" b="1" kern="1200" dirty="0"/>
            <a:t>VIVIR</a:t>
          </a:r>
        </a:p>
        <a:p>
          <a:pPr lvl="0" algn="ctr" defTabSz="488950">
            <a:lnSpc>
              <a:spcPct val="90000"/>
            </a:lnSpc>
            <a:spcBef>
              <a:spcPct val="0"/>
            </a:spcBef>
            <a:spcAft>
              <a:spcPct val="35000"/>
            </a:spcAft>
          </a:pPr>
          <a:r>
            <a:rPr lang="it-IT" sz="1100" b="1" kern="1200" dirty="0"/>
            <a:t>EN COMUNION</a:t>
          </a:r>
        </a:p>
      </dsp:txBody>
      <dsp:txXfrm>
        <a:off x="179328" y="2261387"/>
        <a:ext cx="907038" cy="10493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07716-3807-47A2-9EB6-795CA108A3A6}">
      <dsp:nvSpPr>
        <dsp:cNvPr id="0" name=""/>
        <dsp:cNvSpPr/>
      </dsp:nvSpPr>
      <dsp:spPr>
        <a:xfrm>
          <a:off x="588236" y="863084"/>
          <a:ext cx="3845971" cy="3845971"/>
        </a:xfrm>
        <a:prstGeom prst="blockArc">
          <a:avLst>
            <a:gd name="adj1" fmla="val 10800000"/>
            <a:gd name="adj2" fmla="val 16200000"/>
            <a:gd name="adj3" fmla="val 4640"/>
          </a:avLst>
        </a:prstGeom>
        <a:solidFill>
          <a:schemeClr val="accent5">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02A19BAA-A128-4250-AEA7-9098B3D6F169}">
      <dsp:nvSpPr>
        <dsp:cNvPr id="0" name=""/>
        <dsp:cNvSpPr/>
      </dsp:nvSpPr>
      <dsp:spPr>
        <a:xfrm>
          <a:off x="588236" y="863084"/>
          <a:ext cx="3845971" cy="3845971"/>
        </a:xfrm>
        <a:prstGeom prst="blockArc">
          <a:avLst>
            <a:gd name="adj1" fmla="val 5400000"/>
            <a:gd name="adj2" fmla="val 10800000"/>
            <a:gd name="adj3" fmla="val 4640"/>
          </a:avLst>
        </a:prstGeom>
        <a:solidFill>
          <a:schemeClr val="accent4">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6221FE11-DF6C-4C17-A418-5195A10D10B1}">
      <dsp:nvSpPr>
        <dsp:cNvPr id="0" name=""/>
        <dsp:cNvSpPr/>
      </dsp:nvSpPr>
      <dsp:spPr>
        <a:xfrm>
          <a:off x="588236" y="863084"/>
          <a:ext cx="3845971" cy="3845971"/>
        </a:xfrm>
        <a:prstGeom prst="blockArc">
          <a:avLst>
            <a:gd name="adj1" fmla="val 0"/>
            <a:gd name="adj2" fmla="val 5400000"/>
            <a:gd name="adj3" fmla="val 4640"/>
          </a:avLst>
        </a:prstGeom>
        <a:solidFill>
          <a:schemeClr val="accent3">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DE9D753A-980F-459E-8CD8-AE0A85199BFB}">
      <dsp:nvSpPr>
        <dsp:cNvPr id="0" name=""/>
        <dsp:cNvSpPr/>
      </dsp:nvSpPr>
      <dsp:spPr>
        <a:xfrm>
          <a:off x="588236" y="863084"/>
          <a:ext cx="3845971" cy="3845971"/>
        </a:xfrm>
        <a:prstGeom prst="blockArc">
          <a:avLst>
            <a:gd name="adj1" fmla="val 16200000"/>
            <a:gd name="adj2" fmla="val 0"/>
            <a:gd name="adj3" fmla="val 4640"/>
          </a:avLst>
        </a:prstGeom>
        <a:solidFill>
          <a:schemeClr val="accent2">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FF29D581-35FE-4E59-843D-4AF9BE6C83BF}">
      <dsp:nvSpPr>
        <dsp:cNvPr id="0" name=""/>
        <dsp:cNvSpPr/>
      </dsp:nvSpPr>
      <dsp:spPr>
        <a:xfrm>
          <a:off x="1387306" y="1692566"/>
          <a:ext cx="2247832" cy="2187006"/>
        </a:xfrm>
        <a:prstGeom prst="ellipse">
          <a:avLst/>
        </a:prstGeom>
        <a:solidFill>
          <a:schemeClr val="accent1">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lvl="0" algn="ctr" defTabSz="933450">
            <a:lnSpc>
              <a:spcPct val="90000"/>
            </a:lnSpc>
            <a:spcBef>
              <a:spcPct val="0"/>
            </a:spcBef>
            <a:spcAft>
              <a:spcPct val="35000"/>
            </a:spcAft>
          </a:pPr>
          <a:r>
            <a:rPr lang="it-IT" sz="2100" b="1" kern="1200" dirty="0">
              <a:solidFill>
                <a:srgbClr val="FF0000"/>
              </a:solidFill>
            </a:rPr>
            <a:t>LA PERSONA</a:t>
          </a:r>
        </a:p>
        <a:p>
          <a:pPr lvl="0" algn="ctr" defTabSz="933450">
            <a:lnSpc>
              <a:spcPct val="90000"/>
            </a:lnSpc>
            <a:spcBef>
              <a:spcPct val="0"/>
            </a:spcBef>
            <a:spcAft>
              <a:spcPct val="35000"/>
            </a:spcAft>
          </a:pPr>
          <a:r>
            <a:rPr lang="it-IT" sz="2100" b="1" kern="1200" dirty="0"/>
            <a:t>EL CRISTIANO</a:t>
          </a:r>
        </a:p>
        <a:p>
          <a:pPr lvl="0" algn="ctr" defTabSz="933450">
            <a:lnSpc>
              <a:spcPct val="90000"/>
            </a:lnSpc>
            <a:spcBef>
              <a:spcPct val="0"/>
            </a:spcBef>
            <a:spcAft>
              <a:spcPct val="35000"/>
            </a:spcAft>
          </a:pPr>
          <a:r>
            <a:rPr lang="it-IT" sz="2100" b="1" kern="1200" dirty="0">
              <a:solidFill>
                <a:srgbClr val="FFFF00"/>
              </a:solidFill>
            </a:rPr>
            <a:t>EL SALESIANO</a:t>
          </a:r>
        </a:p>
      </dsp:txBody>
      <dsp:txXfrm>
        <a:off x="1716493" y="2012846"/>
        <a:ext cx="1589458" cy="1546446"/>
      </dsp:txXfrm>
    </dsp:sp>
    <dsp:sp modelId="{61E9F6E5-55BA-4AF0-B436-E9A2555EB05D}">
      <dsp:nvSpPr>
        <dsp:cNvPr id="0" name=""/>
        <dsp:cNvSpPr/>
      </dsp:nvSpPr>
      <dsp:spPr>
        <a:xfrm>
          <a:off x="1891633" y="288106"/>
          <a:ext cx="1239177" cy="1239177"/>
        </a:xfrm>
        <a:prstGeom prst="ellipse">
          <a:avLst/>
        </a:prstGeom>
        <a:solidFill>
          <a:schemeClr val="accent2">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488950">
            <a:lnSpc>
              <a:spcPct val="90000"/>
            </a:lnSpc>
            <a:spcBef>
              <a:spcPct val="0"/>
            </a:spcBef>
            <a:spcAft>
              <a:spcPct val="35000"/>
            </a:spcAft>
          </a:pPr>
          <a:r>
            <a:rPr lang="it-IT" sz="1100" b="1" kern="1200" dirty="0"/>
            <a:t>SABER</a:t>
          </a:r>
        </a:p>
      </dsp:txBody>
      <dsp:txXfrm>
        <a:off x="2073106" y="469579"/>
        <a:ext cx="876231" cy="876231"/>
      </dsp:txXfrm>
    </dsp:sp>
    <dsp:sp modelId="{18080B61-2791-4DCB-8170-AB9DA7605FC3}">
      <dsp:nvSpPr>
        <dsp:cNvPr id="0" name=""/>
        <dsp:cNvSpPr/>
      </dsp:nvSpPr>
      <dsp:spPr>
        <a:xfrm>
          <a:off x="3770008" y="2166481"/>
          <a:ext cx="1239177" cy="1239177"/>
        </a:xfrm>
        <a:prstGeom prst="ellipse">
          <a:avLst/>
        </a:prstGeom>
        <a:solidFill>
          <a:schemeClr val="accent3">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488950">
            <a:lnSpc>
              <a:spcPct val="90000"/>
            </a:lnSpc>
            <a:spcBef>
              <a:spcPct val="0"/>
            </a:spcBef>
            <a:spcAft>
              <a:spcPct val="35000"/>
            </a:spcAft>
          </a:pPr>
          <a:r>
            <a:rPr lang="it-IT" sz="1100" b="1" kern="1200" dirty="0"/>
            <a:t>SABER</a:t>
          </a:r>
        </a:p>
        <a:p>
          <a:pPr lvl="0" algn="ctr" defTabSz="488950">
            <a:lnSpc>
              <a:spcPct val="90000"/>
            </a:lnSpc>
            <a:spcBef>
              <a:spcPct val="0"/>
            </a:spcBef>
            <a:spcAft>
              <a:spcPct val="35000"/>
            </a:spcAft>
          </a:pPr>
          <a:r>
            <a:rPr lang="it-IT" sz="1100" b="1" kern="1200" dirty="0"/>
            <a:t> HACER</a:t>
          </a:r>
        </a:p>
      </dsp:txBody>
      <dsp:txXfrm>
        <a:off x="3951481" y="2347954"/>
        <a:ext cx="876231" cy="876231"/>
      </dsp:txXfrm>
    </dsp:sp>
    <dsp:sp modelId="{01D0BBB0-DE31-4638-AFD8-3A2D9A0115A0}">
      <dsp:nvSpPr>
        <dsp:cNvPr id="0" name=""/>
        <dsp:cNvSpPr/>
      </dsp:nvSpPr>
      <dsp:spPr>
        <a:xfrm>
          <a:off x="1891633" y="4044856"/>
          <a:ext cx="1239177" cy="1239177"/>
        </a:xfrm>
        <a:prstGeom prst="ellipse">
          <a:avLst/>
        </a:prstGeom>
        <a:solidFill>
          <a:srgbClr val="FFC000"/>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488950">
            <a:lnSpc>
              <a:spcPct val="90000"/>
            </a:lnSpc>
            <a:spcBef>
              <a:spcPct val="0"/>
            </a:spcBef>
            <a:spcAft>
              <a:spcPct val="35000"/>
            </a:spcAft>
          </a:pPr>
          <a:r>
            <a:rPr lang="it-IT" sz="1100" b="1" kern="1200" dirty="0"/>
            <a:t>SABER </a:t>
          </a:r>
        </a:p>
        <a:p>
          <a:pPr lvl="0" algn="ctr" defTabSz="488950">
            <a:lnSpc>
              <a:spcPct val="90000"/>
            </a:lnSpc>
            <a:spcBef>
              <a:spcPct val="0"/>
            </a:spcBef>
            <a:spcAft>
              <a:spcPct val="35000"/>
            </a:spcAft>
          </a:pPr>
          <a:r>
            <a:rPr lang="it-IT" sz="1100" b="1" kern="1200" dirty="0"/>
            <a:t>SER</a:t>
          </a:r>
        </a:p>
      </dsp:txBody>
      <dsp:txXfrm>
        <a:off x="2073106" y="4226329"/>
        <a:ext cx="876231" cy="876231"/>
      </dsp:txXfrm>
    </dsp:sp>
    <dsp:sp modelId="{358F8ED9-A675-47C6-A5AB-8FE2E23D9548}">
      <dsp:nvSpPr>
        <dsp:cNvPr id="0" name=""/>
        <dsp:cNvSpPr/>
      </dsp:nvSpPr>
      <dsp:spPr>
        <a:xfrm>
          <a:off x="-8526" y="2044056"/>
          <a:ext cx="1282746" cy="1484026"/>
        </a:xfrm>
        <a:prstGeom prst="ellipse">
          <a:avLst/>
        </a:prstGeom>
        <a:gradFill rotWithShape="1">
          <a:gsLst>
            <a:gs pos="0">
              <a:schemeClr val="accent6">
                <a:shade val="63000"/>
              </a:schemeClr>
            </a:gs>
            <a:gs pos="30000">
              <a:schemeClr val="accent6">
                <a:shade val="90000"/>
                <a:satMod val="110000"/>
              </a:schemeClr>
            </a:gs>
            <a:gs pos="45000">
              <a:schemeClr val="accent6">
                <a:shade val="100000"/>
                <a:satMod val="118000"/>
              </a:schemeClr>
            </a:gs>
            <a:gs pos="55000">
              <a:schemeClr val="accent6">
                <a:shade val="100000"/>
                <a:satMod val="118000"/>
              </a:schemeClr>
            </a:gs>
            <a:gs pos="73000">
              <a:schemeClr val="accent6">
                <a:shade val="90000"/>
                <a:satMod val="110000"/>
              </a:schemeClr>
            </a:gs>
            <a:gs pos="100000">
              <a:schemeClr val="accent6">
                <a:shade val="63000"/>
              </a:schemeClr>
            </a:gs>
          </a:gsLst>
          <a:lin ang="950000" scaled="1"/>
        </a:gradFill>
        <a:ln w="9525" cap="flat" cmpd="sng" algn="ctr">
          <a:solidFill>
            <a:schemeClr val="accent6"/>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0" h="0"/>
          <a:contourClr>
            <a:schemeClr val="accent6">
              <a:tint val="100000"/>
              <a:shade val="100000"/>
              <a:hueMod val="100000"/>
              <a:satMod val="100000"/>
            </a:schemeClr>
          </a:contourClr>
        </a:sp3d>
      </dsp:spPr>
      <dsp:style>
        <a:lnRef idx="1">
          <a:schemeClr val="accent6"/>
        </a:lnRef>
        <a:fillRef idx="3">
          <a:schemeClr val="accent6"/>
        </a:fillRef>
        <a:effectRef idx="2">
          <a:schemeClr val="accent6"/>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488950">
            <a:lnSpc>
              <a:spcPct val="90000"/>
            </a:lnSpc>
            <a:spcBef>
              <a:spcPct val="0"/>
            </a:spcBef>
            <a:spcAft>
              <a:spcPct val="35000"/>
            </a:spcAft>
          </a:pPr>
          <a:r>
            <a:rPr lang="it-IT" sz="1100" b="1" kern="1200" dirty="0"/>
            <a:t>SABER</a:t>
          </a:r>
        </a:p>
        <a:p>
          <a:pPr lvl="0" algn="ctr" defTabSz="488950">
            <a:lnSpc>
              <a:spcPct val="90000"/>
            </a:lnSpc>
            <a:spcBef>
              <a:spcPct val="0"/>
            </a:spcBef>
            <a:spcAft>
              <a:spcPct val="35000"/>
            </a:spcAft>
          </a:pPr>
          <a:r>
            <a:rPr lang="it-IT" sz="1100" b="1" kern="1200" dirty="0"/>
            <a:t>VIVIR</a:t>
          </a:r>
        </a:p>
        <a:p>
          <a:pPr lvl="0" algn="ctr" defTabSz="488950">
            <a:lnSpc>
              <a:spcPct val="90000"/>
            </a:lnSpc>
            <a:spcBef>
              <a:spcPct val="0"/>
            </a:spcBef>
            <a:spcAft>
              <a:spcPct val="35000"/>
            </a:spcAft>
          </a:pPr>
          <a:r>
            <a:rPr lang="it-IT" sz="1100" b="1" kern="1200" dirty="0"/>
            <a:t>EN COMUNION</a:t>
          </a:r>
        </a:p>
      </dsp:txBody>
      <dsp:txXfrm>
        <a:off x="179328" y="2261387"/>
        <a:ext cx="907038" cy="10493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07716-3807-47A2-9EB6-795CA108A3A6}">
      <dsp:nvSpPr>
        <dsp:cNvPr id="0" name=""/>
        <dsp:cNvSpPr/>
      </dsp:nvSpPr>
      <dsp:spPr>
        <a:xfrm>
          <a:off x="698329" y="182172"/>
          <a:ext cx="1212427" cy="1212427"/>
        </a:xfrm>
        <a:prstGeom prst="blockArc">
          <a:avLst>
            <a:gd name="adj1" fmla="val 10800000"/>
            <a:gd name="adj2" fmla="val 16200000"/>
            <a:gd name="adj3" fmla="val 4643"/>
          </a:avLst>
        </a:prstGeom>
        <a:solidFill>
          <a:schemeClr val="accent5">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02A19BAA-A128-4250-AEA7-9098B3D6F169}">
      <dsp:nvSpPr>
        <dsp:cNvPr id="0" name=""/>
        <dsp:cNvSpPr/>
      </dsp:nvSpPr>
      <dsp:spPr>
        <a:xfrm>
          <a:off x="698329" y="182172"/>
          <a:ext cx="1212427" cy="1212427"/>
        </a:xfrm>
        <a:prstGeom prst="blockArc">
          <a:avLst>
            <a:gd name="adj1" fmla="val 5400000"/>
            <a:gd name="adj2" fmla="val 10800000"/>
            <a:gd name="adj3" fmla="val 4643"/>
          </a:avLst>
        </a:prstGeom>
        <a:solidFill>
          <a:schemeClr val="accent4">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6221FE11-DF6C-4C17-A418-5195A10D10B1}">
      <dsp:nvSpPr>
        <dsp:cNvPr id="0" name=""/>
        <dsp:cNvSpPr/>
      </dsp:nvSpPr>
      <dsp:spPr>
        <a:xfrm>
          <a:off x="698329" y="182172"/>
          <a:ext cx="1212427" cy="1212427"/>
        </a:xfrm>
        <a:prstGeom prst="blockArc">
          <a:avLst>
            <a:gd name="adj1" fmla="val 0"/>
            <a:gd name="adj2" fmla="val 5400000"/>
            <a:gd name="adj3" fmla="val 4643"/>
          </a:avLst>
        </a:prstGeom>
        <a:solidFill>
          <a:schemeClr val="accent3">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DE9D753A-980F-459E-8CD8-AE0A85199BFB}">
      <dsp:nvSpPr>
        <dsp:cNvPr id="0" name=""/>
        <dsp:cNvSpPr/>
      </dsp:nvSpPr>
      <dsp:spPr>
        <a:xfrm>
          <a:off x="698329" y="182172"/>
          <a:ext cx="1212427" cy="1212427"/>
        </a:xfrm>
        <a:prstGeom prst="blockArc">
          <a:avLst>
            <a:gd name="adj1" fmla="val 16200000"/>
            <a:gd name="adj2" fmla="val 0"/>
            <a:gd name="adj3" fmla="val 4643"/>
          </a:avLst>
        </a:prstGeom>
        <a:solidFill>
          <a:schemeClr val="accent2">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FF29D581-35FE-4E59-843D-4AF9BE6C83BF}">
      <dsp:nvSpPr>
        <dsp:cNvPr id="0" name=""/>
        <dsp:cNvSpPr/>
      </dsp:nvSpPr>
      <dsp:spPr>
        <a:xfrm>
          <a:off x="949999" y="443435"/>
          <a:ext cx="709088" cy="689900"/>
        </a:xfrm>
        <a:prstGeom prst="ellipse">
          <a:avLst/>
        </a:prstGeom>
        <a:solidFill>
          <a:schemeClr val="accent1">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400050">
            <a:lnSpc>
              <a:spcPct val="90000"/>
            </a:lnSpc>
            <a:spcBef>
              <a:spcPct val="0"/>
            </a:spcBef>
            <a:spcAft>
              <a:spcPct val="35000"/>
            </a:spcAft>
          </a:pPr>
          <a:r>
            <a:rPr lang="it-IT" sz="900" b="1" kern="1200" dirty="0"/>
            <a:t>LA PERSONA</a:t>
          </a:r>
        </a:p>
        <a:p>
          <a:pPr lvl="0" algn="ctr" defTabSz="400050">
            <a:lnSpc>
              <a:spcPct val="90000"/>
            </a:lnSpc>
            <a:spcBef>
              <a:spcPct val="0"/>
            </a:spcBef>
            <a:spcAft>
              <a:spcPct val="35000"/>
            </a:spcAft>
          </a:pPr>
          <a:r>
            <a:rPr lang="it-IT" sz="900" b="1" kern="1200" dirty="0"/>
            <a:t>EL CRISTIANO</a:t>
          </a:r>
        </a:p>
        <a:p>
          <a:pPr lvl="0" algn="ctr" defTabSz="400050">
            <a:lnSpc>
              <a:spcPct val="90000"/>
            </a:lnSpc>
            <a:spcBef>
              <a:spcPct val="0"/>
            </a:spcBef>
            <a:spcAft>
              <a:spcPct val="35000"/>
            </a:spcAft>
          </a:pPr>
          <a:r>
            <a:rPr lang="it-IT" sz="900" b="1" kern="1200" dirty="0"/>
            <a:t>EL SALESIANO</a:t>
          </a:r>
        </a:p>
      </dsp:txBody>
      <dsp:txXfrm>
        <a:off x="1053843" y="544469"/>
        <a:ext cx="501400" cy="487832"/>
      </dsp:txXfrm>
    </dsp:sp>
    <dsp:sp modelId="{61E9F6E5-55BA-4AF0-B436-E9A2555EB05D}">
      <dsp:nvSpPr>
        <dsp:cNvPr id="0" name=""/>
        <dsp:cNvSpPr/>
      </dsp:nvSpPr>
      <dsp:spPr>
        <a:xfrm>
          <a:off x="1109091" y="792"/>
          <a:ext cx="390904" cy="390904"/>
        </a:xfrm>
        <a:prstGeom prst="ellipse">
          <a:avLst/>
        </a:prstGeom>
        <a:solidFill>
          <a:schemeClr val="accent2">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sp3d extrusionH="28000" prstMaterial="matte"/>
        </a:bodyPr>
        <a:lstStyle/>
        <a:p>
          <a:pPr lvl="0" algn="ctr" defTabSz="222250">
            <a:lnSpc>
              <a:spcPct val="90000"/>
            </a:lnSpc>
            <a:spcBef>
              <a:spcPct val="0"/>
            </a:spcBef>
            <a:spcAft>
              <a:spcPct val="35000"/>
            </a:spcAft>
          </a:pPr>
          <a:r>
            <a:rPr lang="it-IT" sz="500" b="1" kern="1200" dirty="0"/>
            <a:t>SABER</a:t>
          </a:r>
        </a:p>
      </dsp:txBody>
      <dsp:txXfrm>
        <a:off x="1166338" y="58039"/>
        <a:ext cx="276410" cy="276410"/>
      </dsp:txXfrm>
    </dsp:sp>
    <dsp:sp modelId="{18080B61-2791-4DCB-8170-AB9DA7605FC3}">
      <dsp:nvSpPr>
        <dsp:cNvPr id="0" name=""/>
        <dsp:cNvSpPr/>
      </dsp:nvSpPr>
      <dsp:spPr>
        <a:xfrm>
          <a:off x="1701232" y="592933"/>
          <a:ext cx="390904" cy="390904"/>
        </a:xfrm>
        <a:prstGeom prst="ellipse">
          <a:avLst/>
        </a:prstGeom>
        <a:solidFill>
          <a:schemeClr val="accent3">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sp3d extrusionH="28000" prstMaterial="matte"/>
        </a:bodyPr>
        <a:lstStyle/>
        <a:p>
          <a:pPr lvl="0" algn="ctr" defTabSz="222250">
            <a:lnSpc>
              <a:spcPct val="90000"/>
            </a:lnSpc>
            <a:spcBef>
              <a:spcPct val="0"/>
            </a:spcBef>
            <a:spcAft>
              <a:spcPct val="35000"/>
            </a:spcAft>
          </a:pPr>
          <a:r>
            <a:rPr lang="it-IT" sz="500" b="1" kern="1200" dirty="0"/>
            <a:t>SABER</a:t>
          </a:r>
        </a:p>
        <a:p>
          <a:pPr lvl="0" algn="ctr" defTabSz="222250">
            <a:lnSpc>
              <a:spcPct val="90000"/>
            </a:lnSpc>
            <a:spcBef>
              <a:spcPct val="0"/>
            </a:spcBef>
            <a:spcAft>
              <a:spcPct val="35000"/>
            </a:spcAft>
          </a:pPr>
          <a:r>
            <a:rPr lang="it-IT" sz="500" b="1" kern="1200" dirty="0"/>
            <a:t> HACER</a:t>
          </a:r>
        </a:p>
      </dsp:txBody>
      <dsp:txXfrm>
        <a:off x="1758479" y="650180"/>
        <a:ext cx="276410" cy="276410"/>
      </dsp:txXfrm>
    </dsp:sp>
    <dsp:sp modelId="{01D0BBB0-DE31-4638-AFD8-3A2D9A0115A0}">
      <dsp:nvSpPr>
        <dsp:cNvPr id="0" name=""/>
        <dsp:cNvSpPr/>
      </dsp:nvSpPr>
      <dsp:spPr>
        <a:xfrm>
          <a:off x="1109091" y="1185075"/>
          <a:ext cx="390904" cy="390904"/>
        </a:xfrm>
        <a:prstGeom prst="ellipse">
          <a:avLst/>
        </a:prstGeom>
        <a:solidFill>
          <a:schemeClr val="accent4">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sp3d extrusionH="28000" prstMaterial="matte"/>
        </a:bodyPr>
        <a:lstStyle/>
        <a:p>
          <a:pPr lvl="0" algn="ctr" defTabSz="222250">
            <a:lnSpc>
              <a:spcPct val="90000"/>
            </a:lnSpc>
            <a:spcBef>
              <a:spcPct val="0"/>
            </a:spcBef>
            <a:spcAft>
              <a:spcPct val="35000"/>
            </a:spcAft>
          </a:pPr>
          <a:r>
            <a:rPr lang="it-IT" sz="500" b="1" kern="1200" dirty="0"/>
            <a:t>SABER </a:t>
          </a:r>
        </a:p>
        <a:p>
          <a:pPr lvl="0" algn="ctr" defTabSz="222250">
            <a:lnSpc>
              <a:spcPct val="90000"/>
            </a:lnSpc>
            <a:spcBef>
              <a:spcPct val="0"/>
            </a:spcBef>
            <a:spcAft>
              <a:spcPct val="35000"/>
            </a:spcAft>
          </a:pPr>
          <a:r>
            <a:rPr lang="it-IT" sz="500" b="1" kern="1200" dirty="0"/>
            <a:t>SER</a:t>
          </a:r>
        </a:p>
      </dsp:txBody>
      <dsp:txXfrm>
        <a:off x="1166338" y="1242322"/>
        <a:ext cx="276410" cy="276410"/>
      </dsp:txXfrm>
    </dsp:sp>
    <dsp:sp modelId="{358F8ED9-A675-47C6-A5AB-8FE2E23D9548}">
      <dsp:nvSpPr>
        <dsp:cNvPr id="0" name=""/>
        <dsp:cNvSpPr/>
      </dsp:nvSpPr>
      <dsp:spPr>
        <a:xfrm>
          <a:off x="510078" y="554314"/>
          <a:ext cx="404648" cy="468142"/>
        </a:xfrm>
        <a:prstGeom prst="ellipse">
          <a:avLst/>
        </a:prstGeom>
        <a:solidFill>
          <a:schemeClr val="accent5">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sp3d extrusionH="28000" prstMaterial="matte"/>
        </a:bodyPr>
        <a:lstStyle/>
        <a:p>
          <a:pPr lvl="0" algn="ctr" defTabSz="222250">
            <a:lnSpc>
              <a:spcPct val="90000"/>
            </a:lnSpc>
            <a:spcBef>
              <a:spcPct val="0"/>
            </a:spcBef>
            <a:spcAft>
              <a:spcPct val="35000"/>
            </a:spcAft>
          </a:pPr>
          <a:r>
            <a:rPr lang="it-IT" sz="500" b="1" kern="1200" dirty="0"/>
            <a:t>SABER</a:t>
          </a:r>
        </a:p>
        <a:p>
          <a:pPr lvl="0" algn="ctr" defTabSz="222250">
            <a:lnSpc>
              <a:spcPct val="90000"/>
            </a:lnSpc>
            <a:spcBef>
              <a:spcPct val="0"/>
            </a:spcBef>
            <a:spcAft>
              <a:spcPct val="35000"/>
            </a:spcAft>
          </a:pPr>
          <a:r>
            <a:rPr lang="it-IT" sz="500" b="1" kern="1200" dirty="0"/>
            <a:t>VIVIR</a:t>
          </a:r>
        </a:p>
        <a:p>
          <a:pPr lvl="0" algn="ctr" defTabSz="222250">
            <a:lnSpc>
              <a:spcPct val="90000"/>
            </a:lnSpc>
            <a:spcBef>
              <a:spcPct val="0"/>
            </a:spcBef>
            <a:spcAft>
              <a:spcPct val="35000"/>
            </a:spcAft>
          </a:pPr>
          <a:r>
            <a:rPr lang="it-IT" sz="500" b="1" kern="1200" dirty="0"/>
            <a:t>EN COMUNION</a:t>
          </a:r>
        </a:p>
      </dsp:txBody>
      <dsp:txXfrm>
        <a:off x="569337" y="622872"/>
        <a:ext cx="286130" cy="33102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30" name="Date Placeholder 29"/>
          <p:cNvSpPr>
            <a:spLocks noGrp="1"/>
          </p:cNvSpPr>
          <p:nvPr>
            <p:ph type="dt" sz="half" idx="10"/>
          </p:nvPr>
        </p:nvSpPr>
        <p:spPr/>
        <p:txBody>
          <a:bodyPr/>
          <a:lstStyle/>
          <a:p>
            <a:fld id="{53074F12-AA26-4AC8-9962-C36BB8F32554}" type="datetimeFigureOut">
              <a:rPr lang="en-US" smtClean="0"/>
              <a:pPr/>
              <a:t>10/7/2019</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B82CCC60-E8CD-4174-8B1A-7DF615B22EEF}" type="slidenum">
              <a:rPr lang="en-US" smtClean="0"/>
              <a:pPr/>
              <a:t>‹Nº›</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Fare clic per modificare lo stile del titolo</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53074F12-AA26-4AC8-9962-C36BB8F32554}" type="datetimeFigureOut">
              <a:rPr lang="en-US" smtClean="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it-IT"/>
              <a:t>Fare clic per modificare lo stile del titolo</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53074F12-AA26-4AC8-9962-C36BB8F32554}" type="datetimeFigureOut">
              <a:rPr lang="en-US" smtClean="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Fare clic per modificare lo stile del titolo</a:t>
            </a:r>
            <a:endParaRPr kumimoji="0" lang="en-US"/>
          </a:p>
        </p:txBody>
      </p:sp>
      <p:sp>
        <p:nvSpPr>
          <p:cNvPr id="3" name="Content Placeholder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53074F12-AA26-4AC8-9962-C36BB8F32554}" type="datetimeFigureOut">
              <a:rPr lang="en-US" smtClean="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Date Placeholder 3"/>
          <p:cNvSpPr>
            <a:spLocks noGrp="1"/>
          </p:cNvSpPr>
          <p:nvPr>
            <p:ph type="dt" sz="half" idx="10"/>
          </p:nvPr>
        </p:nvSpPr>
        <p:spPr/>
        <p:txBody>
          <a:bodyPr/>
          <a:lstStyle/>
          <a:p>
            <a:fld id="{53074F12-AA26-4AC8-9962-C36BB8F32554}" type="datetimeFigureOut">
              <a:rPr lang="en-US" smtClean="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it-IT"/>
              <a:t>Fare clic per modificare lo stile del titolo</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Date Placeholder 4"/>
          <p:cNvSpPr>
            <a:spLocks noGrp="1"/>
          </p:cNvSpPr>
          <p:nvPr>
            <p:ph type="dt" sz="half" idx="10"/>
          </p:nvPr>
        </p:nvSpPr>
        <p:spPr/>
        <p:txBody>
          <a:bodyPr/>
          <a:lstStyle/>
          <a:p>
            <a:fld id="{53074F12-AA26-4AC8-9962-C36BB8F32554}" type="datetimeFigureOut">
              <a:rPr lang="en-US" smtClean="0"/>
              <a:pPr/>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it-IT"/>
              <a:t>Fare clic per modificare lo stile del titolo</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Date Placeholder 6"/>
          <p:cNvSpPr>
            <a:spLocks noGrp="1"/>
          </p:cNvSpPr>
          <p:nvPr>
            <p:ph type="dt" sz="half" idx="10"/>
          </p:nvPr>
        </p:nvSpPr>
        <p:spPr/>
        <p:txBody>
          <a:bodyPr/>
          <a:lstStyle/>
          <a:p>
            <a:fld id="{53074F12-AA26-4AC8-9962-C36BB8F32554}" type="datetimeFigureOut">
              <a:rPr lang="en-US" smtClean="0"/>
              <a:pPr/>
              <a:t>10/7/2019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2CCC60-E8CD-4174-8B1A-7DF615B22EEF}" type="slidenum">
              <a:rPr lang="en-US" smtClean="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Date Placeholder 2"/>
          <p:cNvSpPr>
            <a:spLocks noGrp="1"/>
          </p:cNvSpPr>
          <p:nvPr>
            <p:ph type="dt" sz="half" idx="10"/>
          </p:nvPr>
        </p:nvSpPr>
        <p:spPr/>
        <p:txBody>
          <a:bodyPr/>
          <a:lstStyle/>
          <a:p>
            <a:fld id="{53074F12-AA26-4AC8-9962-C36BB8F32554}" type="datetimeFigureOut">
              <a:rPr lang="en-US" smtClean="0"/>
              <a:pPr/>
              <a:t>10/7/2019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2CCC60-E8CD-4174-8B1A-7DF615B22EEF}" type="slidenum">
              <a:rPr lang="en-US" smtClean="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10/7/2019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a:t>Fare clic per modificare stili del testo dello schema</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Date Placeholder 4"/>
          <p:cNvSpPr>
            <a:spLocks noGrp="1"/>
          </p:cNvSpPr>
          <p:nvPr>
            <p:ph type="dt" sz="half" idx="10"/>
          </p:nvPr>
        </p:nvSpPr>
        <p:spPr/>
        <p:txBody>
          <a:bodyPr/>
          <a:lstStyle/>
          <a:p>
            <a:fld id="{53074F12-AA26-4AC8-9962-C36BB8F32554}" type="datetimeFigureOut">
              <a:rPr lang="en-US" smtClean="0"/>
              <a:pPr/>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a:t>Fare clic per modificare lo stile del titolo</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5" name="Date Placeholder 4"/>
          <p:cNvSpPr>
            <a:spLocks noGrp="1"/>
          </p:cNvSpPr>
          <p:nvPr>
            <p:ph type="dt" sz="half" idx="10"/>
          </p:nvPr>
        </p:nvSpPr>
        <p:spPr/>
        <p:txBody>
          <a:bodyPr/>
          <a:lstStyle/>
          <a:p>
            <a:fld id="{53074F12-AA26-4AC8-9962-C36BB8F32554}" type="datetimeFigureOut">
              <a:rPr lang="en-US" smtClean="0"/>
              <a:pPr/>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B82CCC60-E8CD-4174-8B1A-7DF615B22EEF}" type="slidenum">
              <a:rPr lang="en-US" smtClean="0"/>
              <a:pPr/>
              <a:t>‹Nº›</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a:t>Fare clic sull'icona per inserire un'immagine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a:t>Fare clic per modificare lo stile del titolo</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3074F12-AA26-4AC8-9962-C36BB8F32554}" type="datetimeFigureOut">
              <a:rPr lang="en-US" smtClean="0"/>
              <a:pPr/>
              <a:t>10/7/2019</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82CCC60-E8CD-4174-8B1A-7DF615B22EEF}" type="slidenum">
              <a:rPr lang="en-US" smtClean="0"/>
              <a:pPr/>
              <a:t>‹Nº›</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xml"/><Relationship Id="rId7" Type="http://schemas.openxmlformats.org/officeDocument/2006/relationships/image" Target="../media/image19.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9.jpeg"/><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9.jpeg"/><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9.jpeg"/><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5.jp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91957" y="4620876"/>
            <a:ext cx="5787235" cy="183246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s-ES" sz="2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ORIENTACIONES E INDICACIONES</a:t>
            </a:r>
            <a:br>
              <a:rPr lang="es-ES" sz="2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br>
            <a:r>
              <a:rPr lang="es-ES" sz="2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PARA LA FORMACIÓN DE LOS SALESIANOS</a:t>
            </a:r>
            <a:br>
              <a:rPr lang="es-ES" sz="2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br>
            <a:r>
              <a:rPr lang="es-ES" sz="2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COOPERADORES</a:t>
            </a:r>
            <a:r>
              <a:rPr lang="it-IT"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
            </a:r>
            <a:br>
              <a:rPr lang="it-IT"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b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8" name="Picture 1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3339" y="4996282"/>
            <a:ext cx="1392546" cy="145705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310" y="963104"/>
            <a:ext cx="4900139" cy="3053960"/>
          </a:xfrm>
          <a:prstGeom prst="rect">
            <a:avLst/>
          </a:prstGeom>
          <a:effectLst>
            <a:softEdge rad="317500"/>
          </a:effectLst>
        </p:spPr>
      </p:pic>
      <p:sp>
        <p:nvSpPr>
          <p:cNvPr id="7" name="Pentagono 6"/>
          <p:cNvSpPr/>
          <p:nvPr/>
        </p:nvSpPr>
        <p:spPr>
          <a:xfrm rot="20745935">
            <a:off x="-433076" y="1347879"/>
            <a:ext cx="3901947" cy="2847731"/>
          </a:xfrm>
          <a:prstGeom prst="homePlate">
            <a:avLst/>
          </a:prstGeom>
          <a:blipFill dpi="0" rotWithShape="1">
            <a:blip r:embed="rId5">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Pentagono 4"/>
          <p:cNvSpPr/>
          <p:nvPr/>
        </p:nvSpPr>
        <p:spPr>
          <a:xfrm rot="374690" flipH="1">
            <a:off x="5163405" y="1187985"/>
            <a:ext cx="4281117" cy="2684263"/>
          </a:xfrm>
          <a:prstGeom prst="homePlate">
            <a:avLst/>
          </a:prstGeom>
          <a:blipFill dpi="0" rotWithShape="1">
            <a:blip r:embed="rId5">
              <a:extLst>
                <a:ext uri="{28A0092B-C50C-407E-A947-70E740481C1C}">
                  <a14:useLocalDpi xmlns:a14="http://schemas.microsoft.com/office/drawing/2010/main" val="0"/>
                </a:ext>
              </a:extLst>
            </a:blip>
            <a:srcRect/>
            <a:stretch>
              <a:fillRect l="-49247"/>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Tree>
    <p:extLst>
      <p:ext uri="{BB962C8B-B14F-4D97-AF65-F5344CB8AC3E}">
        <p14:creationId xmlns:p14="http://schemas.microsoft.com/office/powerpoint/2010/main" val="36392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3000"/>
                                  </p:stCondLst>
                                  <p:childTnLst>
                                    <p:animRot by="216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veneziasi.it/images/stories/venezia/eventi/arte/uomo_vitruviano.jpg"/>
          <p:cNvPicPr>
            <a:picLocks noChangeAspect="1" noChangeArrowheads="1"/>
          </p:cNvPicPr>
          <p:nvPr/>
        </p:nvPicPr>
        <p:blipFill>
          <a:blip r:embed="rId2" cstate="print"/>
          <a:srcRect/>
          <a:stretch>
            <a:fillRect/>
          </a:stretch>
        </p:blipFill>
        <p:spPr bwMode="auto">
          <a:xfrm>
            <a:off x="143555" y="4192525"/>
            <a:ext cx="2314862" cy="2360304"/>
          </a:xfrm>
          <a:prstGeom prst="ellipse">
            <a:avLst/>
          </a:prstGeom>
          <a:ln w="63500" cap="rnd">
            <a:solidFill>
              <a:schemeClr val="tx2">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6"/>
          <p:cNvSpPr txBox="1">
            <a:spLocks noChangeArrowheads="1"/>
          </p:cNvSpPr>
          <p:nvPr/>
        </p:nvSpPr>
        <p:spPr bwMode="auto">
          <a:xfrm>
            <a:off x="2067293" y="88286"/>
            <a:ext cx="426461" cy="4123035"/>
          </a:xfrm>
          <a:prstGeom prst="rect">
            <a:avLst/>
          </a:prstGeom>
          <a:noFill/>
          <a:ln w="9525">
            <a:noFill/>
            <a:miter lim="800000"/>
            <a:headEnd/>
            <a:tailEnd/>
          </a:ln>
        </p:spPr>
        <p:txBody>
          <a:bodyPr/>
          <a:lstStyle/>
          <a:p>
            <a:pPr>
              <a:defRPr/>
            </a:pPr>
            <a:r>
              <a:rPr lang="it-IT" sz="2800" dirty="0">
                <a:solidFill>
                  <a:schemeClr val="bg2">
                    <a:lumMod val="50000"/>
                  </a:schemeClr>
                </a:solidFill>
                <a:effectLst>
                  <a:innerShdw blurRad="63500" dist="50800">
                    <a:prstClr val="black">
                      <a:alpha val="50000"/>
                    </a:prstClr>
                  </a:innerShdw>
                </a:effectLst>
                <a:latin typeface="Berlin Sans FB Demi" pitchFamily="34" charset="0"/>
                <a:cs typeface="Arial" pitchFamily="34" charset="0"/>
              </a:rPr>
              <a:t>La </a:t>
            </a:r>
          </a:p>
          <a:p>
            <a:pPr>
              <a:defRPr/>
            </a:pPr>
            <a:endParaRPr lang="it-IT" sz="2800" dirty="0">
              <a:solidFill>
                <a:schemeClr val="bg2">
                  <a:lumMod val="50000"/>
                </a:schemeClr>
              </a:solidFill>
              <a:effectLst>
                <a:innerShdw blurRad="63500" dist="50800">
                  <a:prstClr val="black">
                    <a:alpha val="50000"/>
                  </a:prstClr>
                </a:innerShdw>
              </a:effectLst>
              <a:latin typeface="Berlin Sans FB Demi" pitchFamily="34" charset="0"/>
              <a:cs typeface="Arial" pitchFamily="34" charset="0"/>
            </a:endParaRPr>
          </a:p>
          <a:p>
            <a:pPr>
              <a:defRPr/>
            </a:pPr>
            <a:r>
              <a:rPr lang="it-IT" sz="2800" dirty="0">
                <a:solidFill>
                  <a:schemeClr val="bg2">
                    <a:lumMod val="50000"/>
                  </a:schemeClr>
                </a:solidFill>
                <a:effectLst>
                  <a:innerShdw blurRad="63500" dist="50800">
                    <a:prstClr val="black">
                      <a:alpha val="50000"/>
                    </a:prstClr>
                  </a:innerShdw>
                </a:effectLst>
                <a:latin typeface="Berlin Sans FB Demi" pitchFamily="34" charset="0"/>
                <a:cs typeface="Arial" pitchFamily="34" charset="0"/>
              </a:rPr>
              <a:t>Persona</a:t>
            </a:r>
            <a:endParaRPr lang="it-IT" sz="4400" dirty="0">
              <a:solidFill>
                <a:schemeClr val="bg2">
                  <a:lumMod val="50000"/>
                </a:schemeClr>
              </a:solidFill>
              <a:effectLst>
                <a:innerShdw blurRad="63500" dist="50800">
                  <a:prstClr val="black">
                    <a:alpha val="50000"/>
                  </a:prstClr>
                </a:innerShdw>
              </a:effectLst>
              <a:latin typeface="Berlin Sans FB Demi" pitchFamily="34" charset="0"/>
              <a:cs typeface="Arial" pitchFamily="34" charset="0"/>
            </a:endParaRPr>
          </a:p>
        </p:txBody>
      </p:sp>
      <p:sp>
        <p:nvSpPr>
          <p:cNvPr id="7" name="Rettangolo 6"/>
          <p:cNvSpPr/>
          <p:nvPr/>
        </p:nvSpPr>
        <p:spPr>
          <a:xfrm>
            <a:off x="2775322" y="788050"/>
            <a:ext cx="6225123" cy="5847755"/>
          </a:xfrm>
          <a:prstGeom prst="rect">
            <a:avLst/>
          </a:prstGeom>
        </p:spPr>
        <p:txBody>
          <a:bodyPr wrap="square">
            <a:spAutoFit/>
          </a:bodyPr>
          <a:lstStyle/>
          <a:p>
            <a:r>
              <a:rPr lang="es-ES" sz="2200" b="1" dirty="0">
                <a:ln w="10541" cmpd="sng">
                  <a:solidFill>
                    <a:schemeClr val="accent1">
                      <a:shade val="88000"/>
                      <a:satMod val="110000"/>
                    </a:schemeClr>
                  </a:solidFill>
                  <a:prstDash val="solid"/>
                </a:ln>
                <a:solidFill>
                  <a:schemeClr val="accent1"/>
                </a:solidFill>
                <a:latin typeface="Arial Rounded MT Bold" pitchFamily="34" charset="0"/>
              </a:rPr>
              <a:t>La persona es percibida dentro de una complejidad en la que se entrecruzan el aspecto corpóreo, </a:t>
            </a:r>
            <a:r>
              <a:rPr lang="es-ES" sz="2200" b="1" dirty="0" smtClean="0">
                <a:ln w="10541" cmpd="sng">
                  <a:solidFill>
                    <a:schemeClr val="accent1">
                      <a:shade val="88000"/>
                      <a:satMod val="110000"/>
                    </a:schemeClr>
                  </a:solidFill>
                  <a:prstDash val="solid"/>
                </a:ln>
                <a:solidFill>
                  <a:schemeClr val="accent1"/>
                </a:solidFill>
                <a:latin typeface="Arial Rounded MT Bold" pitchFamily="34" charset="0"/>
              </a:rPr>
              <a:t>el </a:t>
            </a:r>
            <a:r>
              <a:rPr lang="es-ES" sz="2200" b="1" dirty="0">
                <a:ln w="10541" cmpd="sng">
                  <a:solidFill>
                    <a:schemeClr val="accent1">
                      <a:shade val="88000"/>
                      <a:satMod val="110000"/>
                    </a:schemeClr>
                  </a:solidFill>
                  <a:prstDash val="solid"/>
                </a:ln>
                <a:solidFill>
                  <a:schemeClr val="accent1"/>
                </a:solidFill>
                <a:latin typeface="Arial Rounded MT Bold" pitchFamily="34" charset="0"/>
              </a:rPr>
              <a:t>psicológico y el </a:t>
            </a:r>
            <a:r>
              <a:rPr lang="es-ES" sz="2200" b="1" dirty="0" smtClean="0">
                <a:ln w="10541" cmpd="sng">
                  <a:solidFill>
                    <a:schemeClr val="accent1">
                      <a:shade val="88000"/>
                      <a:satMod val="110000"/>
                    </a:schemeClr>
                  </a:solidFill>
                  <a:prstDash val="solid"/>
                </a:ln>
                <a:solidFill>
                  <a:schemeClr val="accent1"/>
                </a:solidFill>
                <a:latin typeface="Arial Rounded MT Bold" pitchFamily="34" charset="0"/>
              </a:rPr>
              <a:t>espiritual, así como el ambiente </a:t>
            </a:r>
            <a:r>
              <a:rPr lang="es-ES" sz="2200" b="1" dirty="0">
                <a:ln w="10541" cmpd="sng">
                  <a:solidFill>
                    <a:schemeClr val="accent1">
                      <a:shade val="88000"/>
                      <a:satMod val="110000"/>
                    </a:schemeClr>
                  </a:solidFill>
                  <a:prstDash val="solid"/>
                </a:ln>
                <a:solidFill>
                  <a:schemeClr val="accent1"/>
                </a:solidFill>
                <a:latin typeface="Arial Rounded MT Bold" pitchFamily="34" charset="0"/>
              </a:rPr>
              <a:t>personal </a:t>
            </a:r>
            <a:r>
              <a:rPr lang="es-ES" sz="2200" b="1" dirty="0" smtClean="0">
                <a:ln w="10541" cmpd="sng">
                  <a:solidFill>
                    <a:schemeClr val="accent1">
                      <a:shade val="88000"/>
                      <a:satMod val="110000"/>
                    </a:schemeClr>
                  </a:solidFill>
                  <a:prstDash val="solid"/>
                </a:ln>
                <a:solidFill>
                  <a:schemeClr val="accent1"/>
                </a:solidFill>
                <a:latin typeface="Arial Rounded MT Bold" pitchFamily="34" charset="0"/>
              </a:rPr>
              <a:t>y el entorno.</a:t>
            </a:r>
            <a:endParaRPr lang="es-ES" sz="2200" b="1" dirty="0">
              <a:ln w="10541" cmpd="sng">
                <a:solidFill>
                  <a:schemeClr val="accent1">
                    <a:shade val="88000"/>
                    <a:satMod val="110000"/>
                  </a:schemeClr>
                </a:solidFill>
                <a:prstDash val="solid"/>
              </a:ln>
              <a:solidFill>
                <a:schemeClr val="accent1"/>
              </a:solidFill>
              <a:latin typeface="Arial Rounded MT Bold" pitchFamily="34" charset="0"/>
            </a:endParaRPr>
          </a:p>
          <a:p>
            <a:r>
              <a:rPr lang="es-ES" sz="2200" b="1" dirty="0">
                <a:ln w="10541" cmpd="sng">
                  <a:solidFill>
                    <a:schemeClr val="accent1">
                      <a:shade val="88000"/>
                      <a:satMod val="110000"/>
                    </a:schemeClr>
                  </a:solidFill>
                  <a:prstDash val="solid"/>
                </a:ln>
                <a:solidFill>
                  <a:schemeClr val="accent1"/>
                </a:solidFill>
                <a:latin typeface="Arial Rounded MT Bold" pitchFamily="34" charset="0"/>
              </a:rPr>
              <a:t>Cabe considerar al hombre y a la mujer que se hallan en proceso de crecimiento, a partir</a:t>
            </a:r>
          </a:p>
          <a:p>
            <a:r>
              <a:rPr lang="it-IT" sz="2200" b="1" dirty="0">
                <a:ln w="10541" cmpd="sng">
                  <a:solidFill>
                    <a:schemeClr val="accent1">
                      <a:shade val="88000"/>
                      <a:satMod val="110000"/>
                    </a:schemeClr>
                  </a:solidFill>
                  <a:prstDash val="solid"/>
                </a:ln>
                <a:solidFill>
                  <a:schemeClr val="accent1"/>
                </a:solidFill>
                <a:latin typeface="Arial Rounded MT Bold" pitchFamily="34" charset="0"/>
              </a:rPr>
              <a:t>de estas instancias fundamentales</a:t>
            </a:r>
            <a:r>
              <a:rPr lang="it-IT" sz="2200" b="1" dirty="0" smtClean="0">
                <a:ln w="10541" cmpd="sng">
                  <a:solidFill>
                    <a:schemeClr val="accent1">
                      <a:shade val="88000"/>
                      <a:satMod val="110000"/>
                    </a:schemeClr>
                  </a:solidFill>
                  <a:prstDash val="solid"/>
                </a:ln>
                <a:solidFill>
                  <a:schemeClr val="accent1"/>
                </a:solidFill>
                <a:latin typeface="Arial Rounded MT Bold" pitchFamily="34" charset="0"/>
              </a:rPr>
              <a:t>:</a:t>
            </a:r>
          </a:p>
          <a:p>
            <a:endParaRPr lang="it-IT" sz="2200" b="1" dirty="0">
              <a:ln w="10541" cmpd="sng">
                <a:solidFill>
                  <a:schemeClr val="accent1">
                    <a:shade val="88000"/>
                    <a:satMod val="110000"/>
                  </a:schemeClr>
                </a:solidFill>
                <a:prstDash val="solid"/>
              </a:ln>
              <a:solidFill>
                <a:schemeClr val="accent1"/>
              </a:solidFill>
              <a:latin typeface="Arial Rounded MT Bold" pitchFamily="34" charset="0"/>
            </a:endParaRPr>
          </a:p>
          <a:p>
            <a:pPr marL="800100" lvl="1" indent="-342900">
              <a:buFont typeface="Wingdings" panose="05000000000000000000" pitchFamily="2" charset="2"/>
              <a:buChar char="Ø"/>
            </a:pPr>
            <a:r>
              <a:rPr lang="es-ES" sz="2200" b="1" i="1" dirty="0" smtClean="0">
                <a:ln w="10541" cmpd="sng">
                  <a:solidFill>
                    <a:schemeClr val="accent1">
                      <a:shade val="88000"/>
                      <a:satMod val="110000"/>
                    </a:schemeClr>
                  </a:solidFill>
                  <a:prstDash val="solid"/>
                </a:ln>
                <a:solidFill>
                  <a:schemeClr val="accent1"/>
                </a:solidFill>
                <a:latin typeface="Arial Rounded MT Bold" pitchFamily="34" charset="0"/>
              </a:rPr>
              <a:t>la </a:t>
            </a:r>
            <a:r>
              <a:rPr lang="es-ES" sz="2200" b="1" i="1" dirty="0">
                <a:ln w="10541" cmpd="sng">
                  <a:solidFill>
                    <a:schemeClr val="accent1">
                      <a:shade val="88000"/>
                      <a:satMod val="110000"/>
                    </a:schemeClr>
                  </a:solidFill>
                  <a:prstDash val="solid"/>
                </a:ln>
                <a:solidFill>
                  <a:schemeClr val="accent1"/>
                </a:solidFill>
                <a:latin typeface="Arial Rounded MT Bold" pitchFamily="34" charset="0"/>
              </a:rPr>
              <a:t>unicidad de la persona.</a:t>
            </a:r>
          </a:p>
          <a:p>
            <a:pPr marL="800100" lvl="1" indent="-342900">
              <a:buFont typeface="Wingdings" panose="05000000000000000000" pitchFamily="2" charset="2"/>
              <a:buChar char="Ø"/>
            </a:pPr>
            <a:r>
              <a:rPr lang="es-ES" sz="2200" b="1" i="1" dirty="0">
                <a:ln w="10541" cmpd="sng">
                  <a:solidFill>
                    <a:schemeClr val="accent1">
                      <a:shade val="88000"/>
                      <a:satMod val="110000"/>
                    </a:schemeClr>
                  </a:solidFill>
                  <a:prstDash val="solid"/>
                </a:ln>
                <a:solidFill>
                  <a:schemeClr val="accent1"/>
                </a:solidFill>
                <a:latin typeface="Arial Rounded MT Bold" pitchFamily="34" charset="0"/>
              </a:rPr>
              <a:t>la concepción dinámica y evolutiva de la persona</a:t>
            </a:r>
            <a:r>
              <a:rPr lang="es-ES" sz="2200" b="1" dirty="0">
                <a:ln w="10541" cmpd="sng">
                  <a:solidFill>
                    <a:schemeClr val="accent1">
                      <a:shade val="88000"/>
                      <a:satMod val="110000"/>
                    </a:schemeClr>
                  </a:solidFill>
                  <a:prstDash val="solid"/>
                </a:ln>
                <a:solidFill>
                  <a:schemeClr val="accent1"/>
                </a:solidFill>
                <a:latin typeface="Arial Rounded MT Bold" pitchFamily="34" charset="0"/>
              </a:rPr>
              <a:t>.</a:t>
            </a:r>
          </a:p>
          <a:p>
            <a:pPr marL="800100" lvl="1" indent="-342900">
              <a:buFont typeface="Wingdings" panose="05000000000000000000" pitchFamily="2" charset="2"/>
              <a:buChar char="Ø"/>
            </a:pPr>
            <a:r>
              <a:rPr lang="es-ES" sz="2200" b="1" i="1" dirty="0">
                <a:ln w="10541" cmpd="sng">
                  <a:solidFill>
                    <a:schemeClr val="accent1">
                      <a:shade val="88000"/>
                      <a:satMod val="110000"/>
                    </a:schemeClr>
                  </a:solidFill>
                  <a:prstDash val="solid"/>
                </a:ln>
                <a:solidFill>
                  <a:schemeClr val="accent1"/>
                </a:solidFill>
                <a:latin typeface="Arial Rounded MT Bold" pitchFamily="34" charset="0"/>
              </a:rPr>
              <a:t>la dimensión relacional y social de la persona.</a:t>
            </a:r>
            <a:endParaRPr lang="es-ES" sz="2200" b="1" dirty="0">
              <a:ln w="10541" cmpd="sng">
                <a:solidFill>
                  <a:schemeClr val="accent1">
                    <a:shade val="88000"/>
                    <a:satMod val="110000"/>
                  </a:schemeClr>
                </a:solidFill>
                <a:prstDash val="solid"/>
              </a:ln>
              <a:solidFill>
                <a:schemeClr val="accent1"/>
              </a:solidFill>
              <a:latin typeface="Arial Rounded MT Bold" pitchFamily="34" charset="0"/>
            </a:endParaRPr>
          </a:p>
          <a:p>
            <a:pPr marL="800100" lvl="1" indent="-342900">
              <a:buFont typeface="Wingdings" panose="05000000000000000000" pitchFamily="2" charset="2"/>
              <a:buChar char="Ø"/>
            </a:pPr>
            <a:r>
              <a:rPr lang="es-ES" sz="2200" b="1" i="1" dirty="0">
                <a:ln w="10541" cmpd="sng">
                  <a:solidFill>
                    <a:schemeClr val="accent1">
                      <a:shade val="88000"/>
                      <a:satMod val="110000"/>
                    </a:schemeClr>
                  </a:solidFill>
                  <a:prstDash val="solid"/>
                </a:ln>
                <a:solidFill>
                  <a:schemeClr val="accent1"/>
                </a:solidFill>
                <a:latin typeface="Arial Rounded MT Bold" pitchFamily="34" charset="0"/>
              </a:rPr>
              <a:t>la aspiración a amar y la necesidad de ser amado.</a:t>
            </a:r>
            <a:endParaRPr lang="it-IT" sz="2200" b="1" dirty="0">
              <a:ln w="10541" cmpd="sng">
                <a:solidFill>
                  <a:schemeClr val="accent1">
                    <a:shade val="88000"/>
                    <a:satMod val="110000"/>
                  </a:schemeClr>
                </a:solidFill>
                <a:prstDash val="solid"/>
              </a:ln>
              <a:solidFill>
                <a:schemeClr val="accent1"/>
              </a:solidFill>
              <a:latin typeface="Arial Rounded MT Bold" pitchFamily="34" charset="0"/>
            </a:endParaRPr>
          </a:p>
          <a:p>
            <a:pPr marL="800100" lvl="1" indent="-342900">
              <a:buFont typeface="Wingdings" panose="05000000000000000000" pitchFamily="2" charset="2"/>
              <a:buChar char="Ø"/>
            </a:pPr>
            <a:r>
              <a:rPr lang="es-ES" sz="2200" b="1" i="1" dirty="0">
                <a:ln w="10541" cmpd="sng">
                  <a:solidFill>
                    <a:schemeClr val="accent1">
                      <a:shade val="88000"/>
                      <a:satMod val="110000"/>
                    </a:schemeClr>
                  </a:solidFill>
                  <a:prstDash val="solid"/>
                </a:ln>
                <a:solidFill>
                  <a:schemeClr val="accent1"/>
                </a:solidFill>
                <a:latin typeface="Arial Rounded MT Bold" pitchFamily="34" charset="0"/>
              </a:rPr>
              <a:t>la apertura al Trascendente</a:t>
            </a:r>
            <a:r>
              <a:rPr lang="es-ES" sz="2200" b="1" dirty="0">
                <a:ln w="10541" cmpd="sng">
                  <a:solidFill>
                    <a:schemeClr val="accent1">
                      <a:shade val="88000"/>
                      <a:satMod val="110000"/>
                    </a:schemeClr>
                  </a:solidFill>
                  <a:prstDash val="solid"/>
                </a:ln>
                <a:solidFill>
                  <a:schemeClr val="accent1"/>
                </a:solidFill>
                <a:latin typeface="Arial Rounded MT Bold" pitchFamily="34" charset="0"/>
              </a:rPr>
              <a:t>. </a:t>
            </a:r>
          </a:p>
        </p:txBody>
      </p:sp>
    </p:spTree>
    <p:extLst>
      <p:ext uri="{BB962C8B-B14F-4D97-AF65-F5344CB8AC3E}">
        <p14:creationId xmlns:p14="http://schemas.microsoft.com/office/powerpoint/2010/main" val="39143957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4698916" y="2924967"/>
            <a:ext cx="3997857" cy="1008062"/>
          </a:xfrm>
          <a:prstGeom prst="rect">
            <a:avLst/>
          </a:prstGeom>
          <a:noFill/>
          <a:ln w="9525">
            <a:noFill/>
            <a:miter lim="800000"/>
            <a:headEnd/>
            <a:tailEnd/>
          </a:ln>
        </p:spPr>
        <p:txBody>
          <a:bodyPr/>
          <a:lstStyle/>
          <a:p>
            <a:pPr>
              <a:defRPr/>
            </a:pPr>
            <a:r>
              <a:rPr lang="it-IT" sz="4500" dirty="0">
                <a:solidFill>
                  <a:srgbClr val="0070C0"/>
                </a:solidFill>
                <a:effectLst>
                  <a:outerShdw blurRad="38100" dist="38100" dir="2700000" algn="tl">
                    <a:srgbClr val="000000">
                      <a:alpha val="43137"/>
                    </a:srgbClr>
                  </a:outerShdw>
                </a:effectLst>
                <a:latin typeface="Berlin Sans FB Demi" pitchFamily="34" charset="0"/>
                <a:cs typeface="Arial" pitchFamily="34" charset="0"/>
              </a:rPr>
              <a:t>EL CRISTIANO</a:t>
            </a:r>
          </a:p>
        </p:txBody>
      </p:sp>
      <p:grpSp>
        <p:nvGrpSpPr>
          <p:cNvPr id="4" name="Gruppo 3"/>
          <p:cNvGrpSpPr/>
          <p:nvPr/>
        </p:nvGrpSpPr>
        <p:grpSpPr>
          <a:xfrm>
            <a:off x="1186702" y="1596539"/>
            <a:ext cx="3512214" cy="3664919"/>
            <a:chOff x="3480831" y="3147691"/>
            <a:chExt cx="2315526" cy="2315526"/>
          </a:xfrm>
          <a:scene3d>
            <a:camera prst="orthographicFront"/>
            <a:lightRig rig="flat" dir="t"/>
          </a:scene3d>
        </p:grpSpPr>
        <p:sp>
          <p:nvSpPr>
            <p:cNvPr id="5" name="Ovale 4"/>
            <p:cNvSpPr/>
            <p:nvPr/>
          </p:nvSpPr>
          <p:spPr>
            <a:xfrm>
              <a:off x="3480831" y="3147691"/>
              <a:ext cx="2315526" cy="2315526"/>
            </a:xfrm>
            <a:prstGeom prst="ellipse">
              <a:avLst/>
            </a:prstGeom>
            <a:blipFill rotWithShape="0">
              <a:blip r:embed="rId2"/>
              <a:stretch>
                <a:fillRect/>
              </a:stretch>
            </a:bli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2340759"/>
                <a:satOff val="-2919"/>
                <a:lumOff val="686"/>
                <a:alphaOff val="0"/>
              </a:schemeClr>
            </a:effectRef>
            <a:fontRef idx="minor">
              <a:schemeClr val="lt1"/>
            </a:fontRef>
          </p:style>
        </p:sp>
        <p:sp>
          <p:nvSpPr>
            <p:cNvPr id="6" name="Ovale 4"/>
            <p:cNvSpPr/>
            <p:nvPr/>
          </p:nvSpPr>
          <p:spPr>
            <a:xfrm>
              <a:off x="3819932" y="3486792"/>
              <a:ext cx="1637324" cy="16373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dirty="0"/>
                <a:t>   </a:t>
              </a:r>
            </a:p>
          </p:txBody>
        </p:sp>
      </p:grpSp>
      <p:pic>
        <p:nvPicPr>
          <p:cNvPr id="7" name="Picture 8"/>
          <p:cNvPicPr>
            <a:picLocks noChangeAspect="1"/>
          </p:cNvPicPr>
          <p:nvPr/>
        </p:nvPicPr>
        <p:blipFill>
          <a:blip r:embed="rId3" cstate="print">
            <a:duotone>
              <a:prstClr val="black"/>
              <a:schemeClr val="tx2">
                <a:lumMod val="40000"/>
                <a:lumOff val="60000"/>
                <a:tint val="45000"/>
                <a:satMod val="400000"/>
              </a:schemeClr>
            </a:duotone>
            <a:extLst>
              <a:ext uri="{28A0092B-C50C-407E-A947-70E740481C1C}">
                <a14:useLocalDpi xmlns:a14="http://schemas.microsoft.com/office/drawing/2010/main" val="0"/>
              </a:ext>
            </a:extLst>
          </a:blip>
          <a:srcRect/>
          <a:stretch>
            <a:fillRect/>
          </a:stretch>
        </p:blipFill>
        <p:spPr bwMode="auto">
          <a:xfrm rot="5736255">
            <a:off x="3128032" y="1291451"/>
            <a:ext cx="3141769" cy="62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3737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2892245" y="414567"/>
            <a:ext cx="4581150" cy="1008062"/>
          </a:xfrm>
          <a:prstGeom prst="rect">
            <a:avLst/>
          </a:prstGeom>
          <a:noFill/>
          <a:ln w="9525">
            <a:noFill/>
            <a:miter lim="800000"/>
            <a:headEnd/>
            <a:tailEnd/>
          </a:ln>
        </p:spPr>
        <p:txBody>
          <a:bodyPr/>
          <a:lstStyle/>
          <a:p>
            <a:pPr>
              <a:defRPr/>
            </a:pPr>
            <a:r>
              <a:rPr lang="it-IT" sz="4500" dirty="0">
                <a:solidFill>
                  <a:srgbClr val="0070C0"/>
                </a:solidFill>
                <a:effectLst>
                  <a:outerShdw blurRad="38100" dist="38100" dir="2700000" algn="tl">
                    <a:srgbClr val="000000">
                      <a:alpha val="43137"/>
                    </a:srgbClr>
                  </a:outerShdw>
                </a:effectLst>
                <a:latin typeface="Berlin Sans FB Demi" pitchFamily="34" charset="0"/>
                <a:cs typeface="Arial" pitchFamily="34" charset="0"/>
              </a:rPr>
              <a:t>EL CRISTIANO</a:t>
            </a:r>
          </a:p>
        </p:txBody>
      </p:sp>
      <p:grpSp>
        <p:nvGrpSpPr>
          <p:cNvPr id="4" name="Gruppo 3"/>
          <p:cNvGrpSpPr/>
          <p:nvPr/>
        </p:nvGrpSpPr>
        <p:grpSpPr>
          <a:xfrm>
            <a:off x="55561" y="222195"/>
            <a:ext cx="2316363" cy="2336490"/>
            <a:chOff x="3480831" y="3147691"/>
            <a:chExt cx="2315526" cy="2315526"/>
          </a:xfrm>
          <a:scene3d>
            <a:camera prst="orthographicFront"/>
            <a:lightRig rig="flat" dir="t"/>
          </a:scene3d>
        </p:grpSpPr>
        <p:sp>
          <p:nvSpPr>
            <p:cNvPr id="5" name="Ovale 4"/>
            <p:cNvSpPr/>
            <p:nvPr/>
          </p:nvSpPr>
          <p:spPr>
            <a:xfrm>
              <a:off x="3480831" y="3147691"/>
              <a:ext cx="2315526" cy="2315526"/>
            </a:xfrm>
            <a:prstGeom prst="ellipse">
              <a:avLst/>
            </a:prstGeom>
            <a:blipFill rotWithShape="0">
              <a:blip r:embed="rId2"/>
              <a:stretch>
                <a:fillRect/>
              </a:stretch>
            </a:bli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2340759"/>
                <a:satOff val="-2919"/>
                <a:lumOff val="686"/>
                <a:alphaOff val="0"/>
              </a:schemeClr>
            </a:effectRef>
            <a:fontRef idx="minor">
              <a:schemeClr val="lt1"/>
            </a:fontRef>
          </p:style>
        </p:sp>
        <p:sp>
          <p:nvSpPr>
            <p:cNvPr id="6" name="Ovale 4"/>
            <p:cNvSpPr/>
            <p:nvPr/>
          </p:nvSpPr>
          <p:spPr>
            <a:xfrm>
              <a:off x="3819932" y="3486792"/>
              <a:ext cx="1637324" cy="16373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dirty="0"/>
                <a:t>   </a:t>
              </a:r>
            </a:p>
          </p:txBody>
        </p:sp>
      </p:grpSp>
      <p:pic>
        <p:nvPicPr>
          <p:cNvPr id="7" name="Picture 8"/>
          <p:cNvPicPr>
            <a:picLocks noChangeAspect="1"/>
          </p:cNvPicPr>
          <p:nvPr/>
        </p:nvPicPr>
        <p:blipFill>
          <a:blip r:embed="rId3">
            <a:duotone>
              <a:prstClr val="black"/>
              <a:schemeClr val="tx2">
                <a:lumMod val="40000"/>
                <a:lumOff val="60000"/>
                <a:tint val="45000"/>
                <a:satMod val="400000"/>
              </a:schemeClr>
            </a:duotone>
            <a:extLst>
              <a:ext uri="{28A0092B-C50C-407E-A947-70E740481C1C}">
                <a14:useLocalDpi xmlns:a14="http://schemas.microsoft.com/office/drawing/2010/main" val="0"/>
              </a:ext>
            </a:extLst>
          </a:blip>
          <a:srcRect/>
          <a:stretch>
            <a:fillRect/>
          </a:stretch>
        </p:blipFill>
        <p:spPr bwMode="auto">
          <a:xfrm rot="4905568">
            <a:off x="3610371" y="1289290"/>
            <a:ext cx="1788814" cy="884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602922" y="3041919"/>
            <a:ext cx="7023178" cy="2677656"/>
          </a:xfrm>
          <a:prstGeom prst="rect">
            <a:avLst/>
          </a:prstGeom>
        </p:spPr>
        <p:txBody>
          <a:bodyPr wrap="square">
            <a:spAutoFit/>
          </a:bodyPr>
          <a:lstStyle/>
          <a:p>
            <a:r>
              <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Los Salesianos Cooperadores </a:t>
            </a: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encontramos </a:t>
            </a:r>
            <a:r>
              <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en Cristo el fundamento, el camino y la </a:t>
            </a: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meta de nuestro </a:t>
            </a:r>
            <a:r>
              <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ser, de </a:t>
            </a: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nuestra </a:t>
            </a:r>
            <a:r>
              <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llamada y, dentro de la dinámica vocacional, de </a:t>
            </a: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nuestra </a:t>
            </a:r>
            <a:r>
              <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propia misión </a:t>
            </a: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apostólica </a:t>
            </a:r>
            <a:r>
              <a:rPr lang="it-IT"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en </a:t>
            </a:r>
            <a:r>
              <a:rPr lang="it-IT"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la Iglesia.</a:t>
            </a:r>
          </a:p>
        </p:txBody>
      </p:sp>
    </p:spTree>
    <p:extLst>
      <p:ext uri="{BB962C8B-B14F-4D97-AF65-F5344CB8AC3E}">
        <p14:creationId xmlns:p14="http://schemas.microsoft.com/office/powerpoint/2010/main" val="1142524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754375" y="516109"/>
            <a:ext cx="4461928" cy="1008062"/>
          </a:xfrm>
          <a:prstGeom prst="rect">
            <a:avLst/>
          </a:prstGeom>
          <a:noFill/>
          <a:ln w="9525">
            <a:noFill/>
            <a:miter lim="800000"/>
            <a:headEnd/>
            <a:tailEnd/>
          </a:ln>
        </p:spPr>
        <p:txBody>
          <a:bodyPr/>
          <a:lstStyle/>
          <a:p>
            <a:pPr>
              <a:defRPr/>
            </a:pPr>
            <a:r>
              <a:rPr lang="it-IT" sz="4500" dirty="0">
                <a:solidFill>
                  <a:srgbClr val="0070C0"/>
                </a:solidFill>
                <a:effectLst>
                  <a:outerShdw blurRad="38100" dist="38100" dir="2700000" algn="tl">
                    <a:srgbClr val="000000">
                      <a:alpha val="43137"/>
                    </a:srgbClr>
                  </a:outerShdw>
                </a:effectLst>
                <a:latin typeface="Berlin Sans FB Demi" pitchFamily="34" charset="0"/>
                <a:cs typeface="Arial" pitchFamily="34" charset="0"/>
              </a:rPr>
              <a:t>EL CRISTIANO</a:t>
            </a:r>
          </a:p>
        </p:txBody>
      </p:sp>
      <p:grpSp>
        <p:nvGrpSpPr>
          <p:cNvPr id="4" name="Gruppo 3"/>
          <p:cNvGrpSpPr/>
          <p:nvPr/>
        </p:nvGrpSpPr>
        <p:grpSpPr>
          <a:xfrm>
            <a:off x="6633465" y="0"/>
            <a:ext cx="2316363" cy="1985166"/>
            <a:chOff x="3480831" y="3147691"/>
            <a:chExt cx="2315526" cy="2315526"/>
          </a:xfrm>
          <a:scene3d>
            <a:camera prst="orthographicFront"/>
            <a:lightRig rig="flat" dir="t"/>
          </a:scene3d>
        </p:grpSpPr>
        <p:sp>
          <p:nvSpPr>
            <p:cNvPr id="5" name="Ovale 4"/>
            <p:cNvSpPr/>
            <p:nvPr/>
          </p:nvSpPr>
          <p:spPr>
            <a:xfrm>
              <a:off x="3480831" y="3147691"/>
              <a:ext cx="2315526" cy="2315526"/>
            </a:xfrm>
            <a:prstGeom prst="ellipse">
              <a:avLst/>
            </a:prstGeom>
            <a:blipFill rotWithShape="0">
              <a:blip r:embed="rId2"/>
              <a:stretch>
                <a:fillRect/>
              </a:stretch>
            </a:bli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2340759"/>
                <a:satOff val="-2919"/>
                <a:lumOff val="686"/>
                <a:alphaOff val="0"/>
              </a:schemeClr>
            </a:effectRef>
            <a:fontRef idx="minor">
              <a:schemeClr val="lt1"/>
            </a:fontRef>
          </p:style>
        </p:sp>
        <p:sp>
          <p:nvSpPr>
            <p:cNvPr id="6" name="Ovale 4"/>
            <p:cNvSpPr/>
            <p:nvPr/>
          </p:nvSpPr>
          <p:spPr>
            <a:xfrm>
              <a:off x="3819932" y="3486792"/>
              <a:ext cx="1637324" cy="16373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dirty="0"/>
                <a:t>   </a:t>
              </a:r>
            </a:p>
          </p:txBody>
        </p:sp>
      </p:grpSp>
      <p:pic>
        <p:nvPicPr>
          <p:cNvPr id="7" name="Picture 8"/>
          <p:cNvPicPr>
            <a:picLocks noChangeAspect="1"/>
          </p:cNvPicPr>
          <p:nvPr/>
        </p:nvPicPr>
        <p:blipFill>
          <a:blip r:embed="rId3" cstate="print">
            <a:duotone>
              <a:prstClr val="black"/>
              <a:schemeClr val="tx2">
                <a:lumMod val="40000"/>
                <a:lumOff val="60000"/>
                <a:tint val="45000"/>
                <a:satMod val="400000"/>
              </a:schemeClr>
            </a:duotone>
            <a:extLst>
              <a:ext uri="{28A0092B-C50C-407E-A947-70E740481C1C}">
                <a14:useLocalDpi xmlns:a14="http://schemas.microsoft.com/office/drawing/2010/main" val="0"/>
              </a:ext>
            </a:extLst>
          </a:blip>
          <a:srcRect/>
          <a:stretch>
            <a:fillRect/>
          </a:stretch>
        </p:blipFill>
        <p:spPr bwMode="auto">
          <a:xfrm rot="5736255">
            <a:off x="3645419" y="2040867"/>
            <a:ext cx="3141769" cy="62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601670" y="2556576"/>
            <a:ext cx="8093365" cy="2246769"/>
          </a:xfrm>
          <a:prstGeom prst="rect">
            <a:avLst/>
          </a:prstGeom>
        </p:spPr>
        <p:txBody>
          <a:bodyPr wrap="square">
            <a:spAutoFit/>
          </a:bodyPr>
          <a:lstStyle/>
          <a:p>
            <a:r>
              <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En virtud de su </a:t>
            </a:r>
            <a:r>
              <a:rPr lang="es-ES" sz="28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Promesa</a:t>
            </a:r>
            <a:r>
              <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 el Salesiano Cooperador se compromete a vivir su bautismo</a:t>
            </a: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 trabajando </a:t>
            </a:r>
            <a:r>
              <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“por el Reino [de Dios], especialmente por la promoción y la salvación de </a:t>
            </a: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los </a:t>
            </a:r>
            <a:r>
              <a:rPr lang="it-IT"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jóvenes</a:t>
            </a:r>
            <a:r>
              <a:rPr lang="it-IT"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a:t>
            </a:r>
          </a:p>
        </p:txBody>
      </p:sp>
    </p:spTree>
    <p:extLst>
      <p:ext uri="{BB962C8B-B14F-4D97-AF65-F5344CB8AC3E}">
        <p14:creationId xmlns:p14="http://schemas.microsoft.com/office/powerpoint/2010/main" val="14198072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2">
            <a:duotone>
              <a:prstClr val="black"/>
              <a:schemeClr val="tx2">
                <a:lumMod val="40000"/>
                <a:lumOff val="60000"/>
                <a:tint val="45000"/>
                <a:satMod val="400000"/>
              </a:schemeClr>
            </a:duotone>
            <a:extLst>
              <a:ext uri="{28A0092B-C50C-407E-A947-70E740481C1C}">
                <a14:useLocalDpi xmlns:a14="http://schemas.microsoft.com/office/drawing/2010/main" val="0"/>
              </a:ext>
            </a:extLst>
          </a:blip>
          <a:srcRect/>
          <a:stretch>
            <a:fillRect/>
          </a:stretch>
        </p:blipFill>
        <p:spPr bwMode="auto">
          <a:xfrm rot="4905568">
            <a:off x="2446690" y="-1007885"/>
            <a:ext cx="4861438" cy="884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1"/>
          <p:cNvGrpSpPr/>
          <p:nvPr/>
        </p:nvGrpSpPr>
        <p:grpSpPr>
          <a:xfrm>
            <a:off x="372848" y="1212530"/>
            <a:ext cx="3741037" cy="3664920"/>
            <a:chOff x="950" y="3147691"/>
            <a:chExt cx="2315526" cy="2315526"/>
          </a:xfrm>
          <a:scene3d>
            <a:camera prst="orthographicFront"/>
            <a:lightRig rig="flat" dir="t"/>
          </a:scene3d>
        </p:grpSpPr>
        <p:sp>
          <p:nvSpPr>
            <p:cNvPr id="3" name="Ovale 2"/>
            <p:cNvSpPr/>
            <p:nvPr/>
          </p:nvSpPr>
          <p:spPr>
            <a:xfrm>
              <a:off x="950" y="3147691"/>
              <a:ext cx="2315526" cy="2315526"/>
            </a:xfrm>
            <a:prstGeom prst="ellipse">
              <a:avLst/>
            </a:prstGeom>
            <a:blipFill rotWithShape="0">
              <a:blip r:embed="rId3"/>
              <a:stretch>
                <a:fillRect/>
              </a:stretch>
            </a:bli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4681519"/>
                <a:satOff val="-5839"/>
                <a:lumOff val="1373"/>
                <a:alphaOff val="0"/>
              </a:schemeClr>
            </a:effectRef>
            <a:fontRef idx="minor">
              <a:schemeClr val="lt1"/>
            </a:fontRef>
          </p:style>
        </p:sp>
        <p:sp>
          <p:nvSpPr>
            <p:cNvPr id="4" name="Ovale 4"/>
            <p:cNvSpPr/>
            <p:nvPr/>
          </p:nvSpPr>
          <p:spPr>
            <a:xfrm>
              <a:off x="340051" y="3486792"/>
              <a:ext cx="1637324" cy="16373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dirty="0"/>
                <a:t>   </a:t>
              </a:r>
            </a:p>
          </p:txBody>
        </p:sp>
      </p:grpSp>
      <p:sp>
        <p:nvSpPr>
          <p:cNvPr id="5" name="TextBox 6"/>
          <p:cNvSpPr txBox="1">
            <a:spLocks noChangeArrowheads="1"/>
          </p:cNvSpPr>
          <p:nvPr/>
        </p:nvSpPr>
        <p:spPr bwMode="auto">
          <a:xfrm>
            <a:off x="4560593" y="2828772"/>
            <a:ext cx="4134442" cy="895045"/>
          </a:xfrm>
          <a:prstGeom prst="rect">
            <a:avLst/>
          </a:prstGeom>
          <a:noFill/>
          <a:ln w="9525">
            <a:noFill/>
            <a:miter lim="800000"/>
            <a:headEnd/>
            <a:tailEnd/>
          </a:ln>
        </p:spPr>
        <p:txBody>
          <a:bodyPr/>
          <a:lstStyle/>
          <a:p>
            <a:pPr>
              <a:defRPr/>
            </a:pPr>
            <a:r>
              <a:rPr lang="it-IT" sz="4500" dirty="0">
                <a:solidFill>
                  <a:srgbClr val="0070C0"/>
                </a:solidFill>
                <a:effectLst>
                  <a:outerShdw blurRad="38100" dist="38100" dir="2700000" algn="tl">
                    <a:srgbClr val="000000">
                      <a:alpha val="43137"/>
                    </a:srgbClr>
                  </a:outerShdw>
                </a:effectLst>
                <a:latin typeface="Berlin Sans FB Demi" pitchFamily="34" charset="0"/>
                <a:cs typeface="Arial" pitchFamily="34" charset="0"/>
              </a:rPr>
              <a:t>EL SALESIANO</a:t>
            </a:r>
          </a:p>
        </p:txBody>
      </p:sp>
    </p:spTree>
    <p:extLst>
      <p:ext uri="{BB962C8B-B14F-4D97-AF65-F5344CB8AC3E}">
        <p14:creationId xmlns:p14="http://schemas.microsoft.com/office/powerpoint/2010/main" val="3763864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52705" y="69490"/>
            <a:ext cx="1517900" cy="1415892"/>
            <a:chOff x="950" y="3147691"/>
            <a:chExt cx="2315526" cy="2315526"/>
          </a:xfrm>
          <a:scene3d>
            <a:camera prst="orthographicFront"/>
            <a:lightRig rig="flat" dir="t"/>
          </a:scene3d>
        </p:grpSpPr>
        <p:sp>
          <p:nvSpPr>
            <p:cNvPr id="3" name="Ovale 2"/>
            <p:cNvSpPr/>
            <p:nvPr/>
          </p:nvSpPr>
          <p:spPr>
            <a:xfrm>
              <a:off x="950" y="3147691"/>
              <a:ext cx="2315526" cy="2315526"/>
            </a:xfrm>
            <a:prstGeom prst="ellipse">
              <a:avLst/>
            </a:prstGeom>
            <a:blipFill rotWithShape="0">
              <a:blip r:embed="rId2"/>
              <a:stretch>
                <a:fillRect/>
              </a:stretch>
            </a:bli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4681519"/>
                <a:satOff val="-5839"/>
                <a:lumOff val="1373"/>
                <a:alphaOff val="0"/>
              </a:schemeClr>
            </a:effectRef>
            <a:fontRef idx="minor">
              <a:schemeClr val="lt1"/>
            </a:fontRef>
          </p:style>
        </p:sp>
        <p:sp>
          <p:nvSpPr>
            <p:cNvPr id="4" name="Ovale 4"/>
            <p:cNvSpPr/>
            <p:nvPr/>
          </p:nvSpPr>
          <p:spPr>
            <a:xfrm>
              <a:off x="340051" y="3486792"/>
              <a:ext cx="1637324" cy="16373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dirty="0"/>
                <a:t>   </a:t>
              </a:r>
            </a:p>
          </p:txBody>
        </p:sp>
      </p:grpSp>
      <p:sp>
        <p:nvSpPr>
          <p:cNvPr id="5" name="TextBox 6"/>
          <p:cNvSpPr txBox="1">
            <a:spLocks noChangeArrowheads="1"/>
          </p:cNvSpPr>
          <p:nvPr/>
        </p:nvSpPr>
        <p:spPr bwMode="auto">
          <a:xfrm>
            <a:off x="3197655" y="536064"/>
            <a:ext cx="4733855" cy="895045"/>
          </a:xfrm>
          <a:prstGeom prst="rect">
            <a:avLst/>
          </a:prstGeom>
          <a:noFill/>
          <a:ln w="9525">
            <a:noFill/>
            <a:miter lim="800000"/>
            <a:headEnd/>
            <a:tailEnd/>
          </a:ln>
        </p:spPr>
        <p:txBody>
          <a:bodyPr/>
          <a:lstStyle/>
          <a:p>
            <a:pPr>
              <a:defRPr/>
            </a:pPr>
            <a:r>
              <a:rPr lang="it-IT" sz="4500" dirty="0">
                <a:solidFill>
                  <a:srgbClr val="0070C0"/>
                </a:solidFill>
                <a:effectLst>
                  <a:outerShdw blurRad="38100" dist="38100" dir="2700000" algn="tl">
                    <a:srgbClr val="000000">
                      <a:alpha val="43137"/>
                    </a:srgbClr>
                  </a:outerShdw>
                </a:effectLst>
                <a:latin typeface="Berlin Sans FB Demi" pitchFamily="34" charset="0"/>
                <a:cs typeface="Arial" pitchFamily="34" charset="0"/>
              </a:rPr>
              <a:t>EL SALESIANO</a:t>
            </a:r>
          </a:p>
        </p:txBody>
      </p:sp>
      <p:sp>
        <p:nvSpPr>
          <p:cNvPr id="7" name="Rettangolo 6"/>
          <p:cNvSpPr/>
          <p:nvPr/>
        </p:nvSpPr>
        <p:spPr>
          <a:xfrm>
            <a:off x="907080" y="1774119"/>
            <a:ext cx="7329840" cy="470898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150000"/>
              </a:lnSpc>
            </a:pPr>
            <a:r>
              <a:rPr lang="es-ES" sz="2000" b="1" dirty="0">
                <a:ln w="11430"/>
                <a:solidFill>
                  <a:schemeClr val="accent1">
                    <a:lumMod val="75000"/>
                  </a:schemeClr>
                </a:solidFill>
                <a:latin typeface="Arial Rounded MT Bold" pitchFamily="34" charset="0"/>
              </a:rPr>
              <a:t>En el </a:t>
            </a:r>
            <a:r>
              <a:rPr lang="es-ES" sz="2000" b="1" i="1" dirty="0">
                <a:ln w="11430"/>
                <a:solidFill>
                  <a:schemeClr val="accent1">
                    <a:lumMod val="75000"/>
                  </a:schemeClr>
                </a:solidFill>
                <a:latin typeface="Arial Rounded MT Bold" pitchFamily="34" charset="0"/>
              </a:rPr>
              <a:t>Proemio del Proyecto de Vida Apostólica </a:t>
            </a:r>
            <a:r>
              <a:rPr lang="es-ES" sz="2000" b="1" dirty="0">
                <a:ln w="11430"/>
                <a:solidFill>
                  <a:schemeClr val="accent1">
                    <a:lumMod val="75000"/>
                  </a:schemeClr>
                </a:solidFill>
                <a:latin typeface="Arial Rounded MT Bold" pitchFamily="34" charset="0"/>
              </a:rPr>
              <a:t>se lee: “Diversos son los caminos que se ofrecen a los cristianos para vivir la fe de su Bautismo. Algunos, impulsados por el Espíritu Santo, atraídos por la persona de Don Bosco, realizan el ideal de trabajar con él viviendo en la condición laical o clerical el mismo carisma de la Sociedad de San Francisco de Sales”. </a:t>
            </a:r>
          </a:p>
          <a:p>
            <a:pPr>
              <a:lnSpc>
                <a:spcPct val="150000"/>
              </a:lnSpc>
            </a:pPr>
            <a:r>
              <a:rPr lang="es-ES" sz="2000" b="1" dirty="0">
                <a:ln w="11430"/>
                <a:latin typeface="Arial Rounded MT Bold" pitchFamily="34" charset="0"/>
              </a:rPr>
              <a:t>Esta vocación específica representa el rostro particular, la identidad original con que los Salesianos Cooperadores viven su experiencia humana y cristiana.</a:t>
            </a:r>
            <a:endParaRPr lang="it-IT" sz="2000" b="1" dirty="0">
              <a:ln w="11430"/>
              <a:latin typeface="Arial Rounded MT Bold" pitchFamily="34" charset="0"/>
            </a:endParaRPr>
          </a:p>
        </p:txBody>
      </p:sp>
    </p:spTree>
    <p:extLst>
      <p:ext uri="{BB962C8B-B14F-4D97-AF65-F5344CB8AC3E}">
        <p14:creationId xmlns:p14="http://schemas.microsoft.com/office/powerpoint/2010/main" val="673612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8"/>
          <p:cNvPicPr>
            <a:picLocks noChangeAspect="1"/>
          </p:cNvPicPr>
          <p:nvPr/>
        </p:nvPicPr>
        <p:blipFill>
          <a:blip r:embed="rId2">
            <a:duotone>
              <a:prstClr val="black"/>
              <a:schemeClr val="tx2">
                <a:lumMod val="40000"/>
                <a:lumOff val="60000"/>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3247664" y="1035729"/>
            <a:ext cx="2966485" cy="884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1"/>
          <p:cNvGrpSpPr/>
          <p:nvPr/>
        </p:nvGrpSpPr>
        <p:grpSpPr>
          <a:xfrm>
            <a:off x="2510" y="166104"/>
            <a:ext cx="1909047" cy="1888551"/>
            <a:chOff x="950" y="3147691"/>
            <a:chExt cx="2315526" cy="2315526"/>
          </a:xfrm>
          <a:scene3d>
            <a:camera prst="orthographicFront"/>
            <a:lightRig rig="flat" dir="t"/>
          </a:scene3d>
        </p:grpSpPr>
        <p:sp>
          <p:nvSpPr>
            <p:cNvPr id="3" name="Ovale 2"/>
            <p:cNvSpPr/>
            <p:nvPr/>
          </p:nvSpPr>
          <p:spPr>
            <a:xfrm>
              <a:off x="950" y="3147691"/>
              <a:ext cx="2315526" cy="2315526"/>
            </a:xfrm>
            <a:prstGeom prst="ellipse">
              <a:avLst/>
            </a:prstGeom>
            <a:blipFill rotWithShape="0">
              <a:blip r:embed="rId3"/>
              <a:stretch>
                <a:fillRect/>
              </a:stretch>
            </a:bli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4681519"/>
                <a:satOff val="-5839"/>
                <a:lumOff val="1373"/>
                <a:alphaOff val="0"/>
              </a:schemeClr>
            </a:effectRef>
            <a:fontRef idx="minor">
              <a:schemeClr val="lt1"/>
            </a:fontRef>
          </p:style>
        </p:sp>
        <p:sp>
          <p:nvSpPr>
            <p:cNvPr id="4" name="Ovale 4"/>
            <p:cNvSpPr/>
            <p:nvPr/>
          </p:nvSpPr>
          <p:spPr>
            <a:xfrm>
              <a:off x="340051" y="3486792"/>
              <a:ext cx="1637324" cy="16373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dirty="0"/>
                <a:t>   </a:t>
              </a:r>
            </a:p>
          </p:txBody>
        </p:sp>
      </p:grpSp>
      <p:sp>
        <p:nvSpPr>
          <p:cNvPr id="5" name="TextBox 6"/>
          <p:cNvSpPr txBox="1">
            <a:spLocks noChangeArrowheads="1"/>
          </p:cNvSpPr>
          <p:nvPr/>
        </p:nvSpPr>
        <p:spPr bwMode="auto">
          <a:xfrm>
            <a:off x="2128720" y="538599"/>
            <a:ext cx="4733855" cy="895045"/>
          </a:xfrm>
          <a:prstGeom prst="rect">
            <a:avLst/>
          </a:prstGeom>
          <a:noFill/>
          <a:ln w="9525">
            <a:noFill/>
            <a:miter lim="800000"/>
            <a:headEnd/>
            <a:tailEnd/>
          </a:ln>
        </p:spPr>
        <p:txBody>
          <a:bodyPr/>
          <a:lstStyle/>
          <a:p>
            <a:pPr>
              <a:defRPr/>
            </a:pPr>
            <a:r>
              <a:rPr lang="it-IT" sz="4500" dirty="0">
                <a:solidFill>
                  <a:srgbClr val="0070C0"/>
                </a:solidFill>
                <a:effectLst>
                  <a:outerShdw blurRad="38100" dist="38100" dir="2700000" algn="tl">
                    <a:srgbClr val="000000">
                      <a:alpha val="43137"/>
                    </a:srgbClr>
                  </a:outerShdw>
                </a:effectLst>
                <a:latin typeface="Berlin Sans FB Demi" pitchFamily="34" charset="0"/>
                <a:cs typeface="Arial" pitchFamily="34" charset="0"/>
              </a:rPr>
              <a:t>EL SALESIANO</a:t>
            </a:r>
          </a:p>
        </p:txBody>
      </p:sp>
      <p:sp>
        <p:nvSpPr>
          <p:cNvPr id="7" name="Rettangolo 6"/>
          <p:cNvSpPr/>
          <p:nvPr/>
        </p:nvSpPr>
        <p:spPr>
          <a:xfrm>
            <a:off x="1448790" y="2207360"/>
            <a:ext cx="7246245" cy="3477875"/>
          </a:xfrm>
          <a:prstGeom prst="rect">
            <a:avLst/>
          </a:prstGeom>
        </p:spPr>
        <p:txBody>
          <a:bodyPr wrap="square">
            <a:spAutoFit/>
          </a:bodyPr>
          <a:lstStyle/>
          <a:p>
            <a:pPr algn="just"/>
            <a:r>
              <a:rPr lang="es-ES" sz="2200" b="1" dirty="0">
                <a:latin typeface="Arial Rounded MT Bold" pitchFamily="34" charset="0"/>
              </a:rPr>
              <a:t>Los Salesianos Cooperadores, tratando de descubrir este “secreto más profundo y la </a:t>
            </a:r>
            <a:r>
              <a:rPr lang="es-ES" sz="2200" b="1" dirty="0" smtClean="0">
                <a:latin typeface="Arial Rounded MT Bold" pitchFamily="34" charset="0"/>
              </a:rPr>
              <a:t>razón última </a:t>
            </a:r>
            <a:r>
              <a:rPr lang="es-ES" sz="2200" b="1" dirty="0">
                <a:latin typeface="Arial Rounded MT Bold" pitchFamily="34" charset="0"/>
              </a:rPr>
              <a:t>de su sorprendente actualidad”, están llamados, al mismo tiempo, a realizar </a:t>
            </a:r>
            <a:r>
              <a:rPr lang="es-ES" sz="2200" b="1" dirty="0" smtClean="0">
                <a:latin typeface="Arial Rounded MT Bold" pitchFamily="34" charset="0"/>
              </a:rPr>
              <a:t>con precisión </a:t>
            </a:r>
            <a:r>
              <a:rPr lang="es-ES" sz="2200" b="1" dirty="0">
                <a:latin typeface="Arial Rounded MT Bold" pitchFamily="34" charset="0"/>
              </a:rPr>
              <a:t>la tarea de ser salesianos. </a:t>
            </a:r>
            <a:endParaRPr lang="es-ES" sz="2200" b="1" dirty="0" smtClean="0">
              <a:latin typeface="Arial Rounded MT Bold" pitchFamily="34" charset="0"/>
            </a:endParaRPr>
          </a:p>
          <a:p>
            <a:pPr algn="just"/>
            <a:r>
              <a:rPr lang="es-ES" sz="2200" b="1" dirty="0" smtClean="0">
                <a:latin typeface="Arial Rounded MT Bold" pitchFamily="34" charset="0"/>
              </a:rPr>
              <a:t>Ellos </a:t>
            </a:r>
            <a:r>
              <a:rPr lang="es-ES" sz="2200" b="1" dirty="0">
                <a:latin typeface="Arial Rounded MT Bold" pitchFamily="34" charset="0"/>
              </a:rPr>
              <a:t>descubren cada día el don de “sentirse </a:t>
            </a:r>
            <a:r>
              <a:rPr lang="es-ES" sz="2200" b="1" dirty="0" smtClean="0">
                <a:latin typeface="Arial Rounded MT Bold" pitchFamily="34" charset="0"/>
              </a:rPr>
              <a:t>llamados y </a:t>
            </a:r>
            <a:r>
              <a:rPr lang="es-ES" sz="2200" b="1" dirty="0">
                <a:latin typeface="Arial Rounded MT Bold" pitchFamily="34" charset="0"/>
              </a:rPr>
              <a:t>enviados a una misión concreta: contribuir a la salvación de la juventud, </a:t>
            </a:r>
            <a:r>
              <a:rPr lang="es-ES" sz="2200" b="1" dirty="0" smtClean="0">
                <a:latin typeface="Arial Rounded MT Bold" pitchFamily="34" charset="0"/>
              </a:rPr>
              <a:t>comprometiéndose en </a:t>
            </a:r>
            <a:r>
              <a:rPr lang="es-ES" sz="2200" b="1" dirty="0">
                <a:latin typeface="Arial Rounded MT Bold" pitchFamily="34" charset="0"/>
              </a:rPr>
              <a:t>la misma misión juvenil y popular de Don Bosco”.</a:t>
            </a:r>
            <a:endParaRPr lang="it-IT" sz="2200" b="1" dirty="0">
              <a:latin typeface="Arial Rounded MT Bold" pitchFamily="34" charset="0"/>
            </a:endParaRPr>
          </a:p>
        </p:txBody>
      </p:sp>
    </p:spTree>
    <p:extLst>
      <p:ext uri="{BB962C8B-B14F-4D97-AF65-F5344CB8AC3E}">
        <p14:creationId xmlns:p14="http://schemas.microsoft.com/office/powerpoint/2010/main" val="3275478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1806315094"/>
              </p:ext>
            </p:extLst>
          </p:nvPr>
        </p:nvGraphicFramePr>
        <p:xfrm>
          <a:off x="1059785" y="428936"/>
          <a:ext cx="4529016" cy="5453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6" descr="http://2.bp.blogspot.com/-vl2PH1nQmec/U3JL3sT7FoI/AAAAAAAAA1A/h6gts8bDwDA/s1600/uomo+donna+1.jpg"/>
          <p:cNvPicPr>
            <a:picLocks noChangeAspect="1" noChangeArrowheads="1"/>
          </p:cNvPicPr>
          <p:nvPr/>
        </p:nvPicPr>
        <p:blipFill rotWithShape="1">
          <a:blip r:embed="rId7">
            <a:extLst/>
          </a:blip>
          <a:srcRect l="13685" r="12648"/>
          <a:stretch/>
        </p:blipFill>
        <p:spPr bwMode="auto">
          <a:xfrm>
            <a:off x="6355973" y="2330435"/>
            <a:ext cx="2520280" cy="2459324"/>
          </a:xfrm>
          <a:prstGeom prst="ellipse">
            <a:avLst/>
          </a:prstGeom>
          <a:ln w="3175"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sp>
        <p:nvSpPr>
          <p:cNvPr id="5" name="Freccia a destra con strisce 4"/>
          <p:cNvSpPr/>
          <p:nvPr/>
        </p:nvSpPr>
        <p:spPr>
          <a:xfrm>
            <a:off x="5364088" y="1886354"/>
            <a:ext cx="720080" cy="792088"/>
          </a:xfrm>
          <a:prstGeom prst="stripedRightArrow">
            <a:avLst/>
          </a:prstGeom>
          <a:ln>
            <a:noFill/>
          </a:ln>
          <a:effectLst>
            <a:outerShdw blurRad="44450" dist="27940" dir="5400000" algn="ctr">
              <a:srgbClr val="000000">
                <a:alpha val="32000"/>
              </a:srgbClr>
            </a:outerShdw>
          </a:effectLst>
          <a:scene3d>
            <a:camera prst="perspectiveRelaxed"/>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p>
        </p:txBody>
      </p:sp>
      <p:sp>
        <p:nvSpPr>
          <p:cNvPr id="6" name="Rettangolo 5"/>
          <p:cNvSpPr/>
          <p:nvPr/>
        </p:nvSpPr>
        <p:spPr>
          <a:xfrm>
            <a:off x="6427282" y="4988531"/>
            <a:ext cx="2533066" cy="107721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eaLnBrk="0" hangingPunct="0">
              <a:defRPr/>
            </a:pPr>
            <a:r>
              <a:rPr lang="it-IT"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blurRad="38100" dist="38100" dir="2700000" algn="tl">
                    <a:srgbClr val="000000">
                      <a:alpha val="43137"/>
                    </a:srgbClr>
                  </a:outerShdw>
                </a:effectLst>
                <a:latin typeface="Arial" pitchFamily="34" charset="0"/>
                <a:cs typeface="Arial" pitchFamily="34" charset="0"/>
              </a:rPr>
              <a:t>IDENTIDAD </a:t>
            </a:r>
          </a:p>
          <a:p>
            <a:pPr algn="ctr" eaLnBrk="0" hangingPunct="0">
              <a:defRPr/>
            </a:pPr>
            <a:r>
              <a:rPr lang="it-IT"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blurRad="38100" dist="38100" dir="2700000" algn="tl">
                    <a:srgbClr val="000000">
                      <a:alpha val="43137"/>
                    </a:srgbClr>
                  </a:outerShdw>
                </a:effectLst>
                <a:latin typeface="Arial" pitchFamily="34" charset="0"/>
                <a:cs typeface="Arial" pitchFamily="34" charset="0"/>
              </a:rPr>
              <a:t>DEL SC</a:t>
            </a:r>
          </a:p>
        </p:txBody>
      </p:sp>
      <p:sp>
        <p:nvSpPr>
          <p:cNvPr id="7" name="Rettangolo 6"/>
          <p:cNvSpPr/>
          <p:nvPr/>
        </p:nvSpPr>
        <p:spPr>
          <a:xfrm>
            <a:off x="1835791" y="680310"/>
            <a:ext cx="3054041" cy="584775"/>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200" b="1" i="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rPr>
              <a:t>R</a:t>
            </a:r>
            <a:r>
              <a:rPr lang="it-IT" sz="3200" b="1" i="1"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rPr>
              <a:t>esumiendo</a:t>
            </a:r>
            <a:r>
              <a:rPr lang="it-IT" sz="3200" b="1" i="1"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rPr>
              <a:t>…</a:t>
            </a:r>
            <a:endParaRPr lang="it-IT" sz="3200" b="1" i="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endParaRPr>
          </a:p>
        </p:txBody>
      </p:sp>
      <p:pic>
        <p:nvPicPr>
          <p:cNvPr id="8" name="Picture 1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774267" y="501171"/>
            <a:ext cx="1683691" cy="165618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spTree>
    <p:extLst>
      <p:ext uri="{BB962C8B-B14F-4D97-AF65-F5344CB8AC3E}">
        <p14:creationId xmlns:p14="http://schemas.microsoft.com/office/powerpoint/2010/main" val="28865580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60" y="222195"/>
            <a:ext cx="8505825" cy="6371159"/>
          </a:xfrm>
          <a:prstGeom prst="rect">
            <a:avLst/>
          </a:prstGeom>
        </p:spPr>
      </p:pic>
    </p:spTree>
    <p:extLst>
      <p:ext uri="{BB962C8B-B14F-4D97-AF65-F5344CB8AC3E}">
        <p14:creationId xmlns:p14="http://schemas.microsoft.com/office/powerpoint/2010/main" val="3525324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p:cNvPicPr>
          <p:nvPr/>
        </p:nvPicPr>
        <p:blipFill>
          <a:blip r:embed="rId2" cstate="print">
            <a:duotone>
              <a:prstClr val="black"/>
              <a:schemeClr val="accent3">
                <a:lumMod val="60000"/>
                <a:lumOff val="40000"/>
                <a:tint val="45000"/>
                <a:satMod val="400000"/>
              </a:schemeClr>
            </a:duotone>
            <a:extLst>
              <a:ext uri="{28A0092B-C50C-407E-A947-70E740481C1C}">
                <a14:useLocalDpi xmlns:a14="http://schemas.microsoft.com/office/drawing/2010/main" val="0"/>
              </a:ext>
            </a:extLst>
          </a:blip>
          <a:srcRect/>
          <a:stretch>
            <a:fillRect/>
          </a:stretch>
        </p:blipFill>
        <p:spPr bwMode="auto">
          <a:xfrm>
            <a:off x="6862575" y="-235920"/>
            <a:ext cx="2119215" cy="702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ma 4"/>
          <p:cNvGraphicFramePr/>
          <p:nvPr>
            <p:extLst>
              <p:ext uri="{D42A27DB-BD31-4B8C-83A1-F6EECF244321}">
                <p14:modId xmlns:p14="http://schemas.microsoft.com/office/powerpoint/2010/main" val="1548736704"/>
              </p:ext>
            </p:extLst>
          </p:nvPr>
        </p:nvGraphicFramePr>
        <p:xfrm>
          <a:off x="4266590" y="1443835"/>
          <a:ext cx="5072098" cy="4275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magine 5" descr="BOSCO102.jpg"/>
          <p:cNvPicPr>
            <a:picLocks noChangeAspect="1"/>
          </p:cNvPicPr>
          <p:nvPr/>
        </p:nvPicPr>
        <p:blipFill>
          <a:blip r:embed="rId8" cstate="print">
            <a:clrChange>
              <a:clrFrom>
                <a:srgbClr val="FFFFFF"/>
              </a:clrFrom>
              <a:clrTo>
                <a:srgbClr val="FFFFFF">
                  <a:alpha val="0"/>
                </a:srgbClr>
              </a:clrTo>
            </a:clrChange>
            <a:duotone>
              <a:schemeClr val="accent5">
                <a:shade val="45000"/>
                <a:satMod val="135000"/>
              </a:schemeClr>
              <a:prstClr val="white"/>
            </a:duotone>
          </a:blip>
          <a:stretch>
            <a:fillRect/>
          </a:stretch>
        </p:blipFill>
        <p:spPr>
          <a:xfrm>
            <a:off x="7254893" y="222195"/>
            <a:ext cx="1334577" cy="2028495"/>
          </a:xfrm>
          <a:prstGeom prst="rect">
            <a:avLst/>
          </a:prstGeom>
        </p:spPr>
      </p:pic>
      <p:sp>
        <p:nvSpPr>
          <p:cNvPr id="7" name="CasellaDiTesto 6"/>
          <p:cNvSpPr txBox="1"/>
          <p:nvPr/>
        </p:nvSpPr>
        <p:spPr>
          <a:xfrm>
            <a:off x="448965" y="833015"/>
            <a:ext cx="3817625" cy="5632311"/>
          </a:xfrm>
          <a:prstGeom prst="rect">
            <a:avLst/>
          </a:prstGeom>
          <a:noFill/>
        </p:spPr>
        <p:txBody>
          <a:bodyPr wrap="square">
            <a:spAutoFit/>
          </a:bodyPr>
          <a:lstStyle/>
          <a:p>
            <a:r>
              <a:rPr lang="es-ES" sz="2400" b="1" dirty="0">
                <a:solidFill>
                  <a:schemeClr val="accent1">
                    <a:lumMod val="50000"/>
                  </a:schemeClr>
                </a:solidFill>
                <a:latin typeface="Arial Rounded MT Bold" pitchFamily="34" charset="0"/>
              </a:rPr>
              <a:t>Estos cuatro pilares no se entienden como </a:t>
            </a:r>
            <a:r>
              <a:rPr lang="es-ES" sz="2400" b="1" dirty="0" smtClean="0">
                <a:solidFill>
                  <a:schemeClr val="accent1">
                    <a:lumMod val="50000"/>
                  </a:schemeClr>
                </a:solidFill>
                <a:latin typeface="Arial Rounded MT Bold" pitchFamily="34" charset="0"/>
              </a:rPr>
              <a:t>estados </a:t>
            </a:r>
            <a:r>
              <a:rPr lang="es-ES" sz="2400" b="1" dirty="0">
                <a:solidFill>
                  <a:schemeClr val="accent1">
                    <a:lumMod val="50000"/>
                  </a:schemeClr>
                </a:solidFill>
                <a:latin typeface="Arial Rounded MT Bold" pitchFamily="34" charset="0"/>
              </a:rPr>
              <a:t>sucesivos del recorrido formativo; al</a:t>
            </a:r>
          </a:p>
          <a:p>
            <a:r>
              <a:rPr lang="es-ES" sz="2400" b="1" dirty="0">
                <a:solidFill>
                  <a:schemeClr val="accent1">
                    <a:lumMod val="50000"/>
                  </a:schemeClr>
                </a:solidFill>
                <a:latin typeface="Arial Rounded MT Bold" pitchFamily="34" charset="0"/>
              </a:rPr>
              <a:t>contrario, se armonizan en un único proceso, y se consideran complementarios </a:t>
            </a:r>
            <a:r>
              <a:rPr lang="es-ES" sz="2400" b="1" dirty="0" smtClean="0">
                <a:solidFill>
                  <a:schemeClr val="accent1">
                    <a:lumMod val="50000"/>
                  </a:schemeClr>
                </a:solidFill>
                <a:latin typeface="Arial Rounded MT Bold" pitchFamily="34" charset="0"/>
              </a:rPr>
              <a:t>en </a:t>
            </a:r>
            <a:r>
              <a:rPr lang="es-ES" sz="2400" b="1" dirty="0">
                <a:solidFill>
                  <a:schemeClr val="accent1">
                    <a:lumMod val="50000"/>
                  </a:schemeClr>
                </a:solidFill>
                <a:latin typeface="Arial Rounded MT Bold" pitchFamily="34" charset="0"/>
              </a:rPr>
              <a:t>la concreción de toda intervención formativa. Su distinción es muy útil para proyectar</a:t>
            </a:r>
          </a:p>
          <a:p>
            <a:r>
              <a:rPr lang="es-ES" sz="2400" b="1" dirty="0">
                <a:solidFill>
                  <a:schemeClr val="accent1">
                    <a:lumMod val="50000"/>
                  </a:schemeClr>
                </a:solidFill>
                <a:latin typeface="Arial Rounded MT Bold" pitchFamily="34" charset="0"/>
              </a:rPr>
              <a:t>mejor la formación y el objetivo particular de cada intervención.</a:t>
            </a:r>
            <a:endParaRPr lang="it-IT" sz="22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itchFamily="34" charset="0"/>
            </a:endParaRPr>
          </a:p>
        </p:txBody>
      </p:sp>
    </p:spTree>
    <p:extLst>
      <p:ext uri="{BB962C8B-B14F-4D97-AF65-F5344CB8AC3E}">
        <p14:creationId xmlns:p14="http://schemas.microsoft.com/office/powerpoint/2010/main" val="1024705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C:\TEMP\crescere-leggendo-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274" r="22955"/>
          <a:stretch>
            <a:fillRect/>
          </a:stretch>
        </p:blipFill>
        <p:spPr bwMode="auto">
          <a:xfrm>
            <a:off x="5154357" y="374217"/>
            <a:ext cx="3235267" cy="593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p:nvPicPr>
        <p:blipFill>
          <a:blip r:embed="rId3">
            <a:duotone>
              <a:prstClr val="black"/>
              <a:schemeClr val="accent3">
                <a:lumMod val="60000"/>
                <a:lumOff val="40000"/>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3975080" y="1133674"/>
            <a:ext cx="1508397" cy="945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1670605" y="1195260"/>
            <a:ext cx="2448534" cy="4524315"/>
          </a:xfrm>
          <a:prstGeom prst="rect">
            <a:avLst/>
          </a:prstGeom>
        </p:spPr>
        <p:txBody>
          <a:bodyPr wrap="square">
            <a:spAutoFit/>
          </a:bodyPr>
          <a:lstStyle/>
          <a:p>
            <a:pPr algn="ctr"/>
            <a:r>
              <a:rPr lang="es-E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Por </a:t>
            </a:r>
            <a:r>
              <a:rPr lang="es-E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mucho tiempo, la formación, </a:t>
            </a:r>
            <a:r>
              <a:rPr lang="es-E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ha </a:t>
            </a:r>
            <a:r>
              <a:rPr lang="es-E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sido </a:t>
            </a:r>
            <a:r>
              <a:rPr lang="es-E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concebida </a:t>
            </a:r>
            <a:r>
              <a:rPr lang="es-E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como la adquisición de una cierta cantidad de contenidos, de conocimientos</a:t>
            </a:r>
            <a:r>
              <a:rPr lang="es-E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a:t>
            </a:r>
          </a:p>
          <a:p>
            <a:pPr algn="ctr"/>
            <a:endParaRPr lang="es-E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endParaRPr>
          </a:p>
          <a:p>
            <a:pPr algn="ctr"/>
            <a:endParaRPr lang="es-E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endParaRPr>
          </a:p>
        </p:txBody>
      </p:sp>
    </p:spTree>
    <p:extLst>
      <p:ext uri="{BB962C8B-B14F-4D97-AF65-F5344CB8AC3E}">
        <p14:creationId xmlns:p14="http://schemas.microsoft.com/office/powerpoint/2010/main" val="14350183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ext uri="{D42A27DB-BD31-4B8C-83A1-F6EECF244321}">
                <p14:modId xmlns:p14="http://schemas.microsoft.com/office/powerpoint/2010/main" val="1681155421"/>
              </p:ext>
            </p:extLst>
          </p:nvPr>
        </p:nvGraphicFramePr>
        <p:xfrm>
          <a:off x="449428" y="2512770"/>
          <a:ext cx="6572296" cy="4071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reccia curva 4"/>
          <p:cNvSpPr/>
          <p:nvPr/>
        </p:nvSpPr>
        <p:spPr>
          <a:xfrm rot="5400000">
            <a:off x="6637804" y="3143088"/>
            <a:ext cx="1928812" cy="1214437"/>
          </a:xfrm>
          <a:prstGeom prst="bentArrow">
            <a:avLst>
              <a:gd name="adj1" fmla="val 7338"/>
              <a:gd name="adj2" fmla="val 9156"/>
              <a:gd name="adj3" fmla="val 11494"/>
              <a:gd name="adj4" fmla="val 42798"/>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it-IT">
              <a:solidFill>
                <a:schemeClr val="tx1"/>
              </a:solidFill>
            </a:endParaRPr>
          </a:p>
        </p:txBody>
      </p:sp>
      <p:sp>
        <p:nvSpPr>
          <p:cNvPr id="6" name="Freccia curva 5"/>
          <p:cNvSpPr/>
          <p:nvPr/>
        </p:nvSpPr>
        <p:spPr>
          <a:xfrm rot="5400000">
            <a:off x="6862574" y="3997855"/>
            <a:ext cx="785812" cy="428625"/>
          </a:xfrm>
          <a:prstGeom prst="bentArrow">
            <a:avLst>
              <a:gd name="adj1" fmla="val 25000"/>
              <a:gd name="adj2" fmla="val 25000"/>
              <a:gd name="adj3" fmla="val 31234"/>
              <a:gd name="adj4" fmla="val 43750"/>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it-IT">
              <a:solidFill>
                <a:schemeClr val="tx1"/>
              </a:solidFill>
            </a:endParaRPr>
          </a:p>
        </p:txBody>
      </p:sp>
      <p:sp>
        <p:nvSpPr>
          <p:cNvPr id="7" name="Rettangolo 6"/>
          <p:cNvSpPr/>
          <p:nvPr/>
        </p:nvSpPr>
        <p:spPr>
          <a:xfrm>
            <a:off x="6839037" y="4727882"/>
            <a:ext cx="2077813" cy="52322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it-IT" sz="2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rPr>
              <a:t>IDENTIDAD</a:t>
            </a:r>
            <a:endParaRPr lang="it-IT" sz="2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endParaRPr>
          </a:p>
        </p:txBody>
      </p:sp>
      <p:sp>
        <p:nvSpPr>
          <p:cNvPr id="8" name="Freccia curva 7"/>
          <p:cNvSpPr/>
          <p:nvPr/>
        </p:nvSpPr>
        <p:spPr>
          <a:xfrm rot="16200000" flipV="1">
            <a:off x="7184042" y="5368616"/>
            <a:ext cx="571500" cy="928687"/>
          </a:xfrm>
          <a:prstGeom prst="bentArrow">
            <a:avLst>
              <a:gd name="adj1" fmla="val 25000"/>
              <a:gd name="adj2" fmla="val 25000"/>
              <a:gd name="adj3" fmla="val 31234"/>
              <a:gd name="adj4" fmla="val 43750"/>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endParaRPr lang="it-IT">
              <a:solidFill>
                <a:schemeClr val="tx1"/>
              </a:solidFill>
            </a:endParaRPr>
          </a:p>
        </p:txBody>
      </p:sp>
      <p:sp>
        <p:nvSpPr>
          <p:cNvPr id="9" name="CasellaDiTesto 8"/>
          <p:cNvSpPr txBox="1"/>
          <p:nvPr/>
        </p:nvSpPr>
        <p:spPr>
          <a:xfrm>
            <a:off x="296260" y="1291130"/>
            <a:ext cx="8704185" cy="923330"/>
          </a:xfrm>
          <a:prstGeom prst="rect">
            <a:avLst/>
          </a:prstGeom>
          <a:noFill/>
        </p:spPr>
        <p:txBody>
          <a:bodyPr wrap="square">
            <a:spAutoFit/>
          </a:bodyPr>
          <a:lstStyle/>
          <a:p>
            <a:pPr>
              <a:buFont typeface="Wingdings" pitchFamily="2" charset="2"/>
              <a:buChar char="Ø"/>
              <a:defRPr/>
            </a:pPr>
            <a:r>
              <a:rPr lang="es-ES" b="1" dirty="0">
                <a:solidFill>
                  <a:srgbClr val="002060"/>
                </a:solidFill>
                <a:latin typeface="Arial Rounded MT Bold" pitchFamily="34" charset="0"/>
                <a:cs typeface="Arial" pitchFamily="34" charset="0"/>
              </a:rPr>
              <a:t>El conocimiento y las habilidades para ser adquiridos están </a:t>
            </a:r>
            <a:r>
              <a:rPr lang="es-ES" b="1" dirty="0" smtClean="0">
                <a:solidFill>
                  <a:srgbClr val="002060"/>
                </a:solidFill>
                <a:latin typeface="Arial Rounded MT Bold" pitchFamily="34" charset="0"/>
                <a:cs typeface="Arial" pitchFamily="34" charset="0"/>
              </a:rPr>
              <a:t>orientados, </a:t>
            </a:r>
            <a:r>
              <a:rPr lang="es-ES" b="1" dirty="0">
                <a:solidFill>
                  <a:srgbClr val="002060"/>
                </a:solidFill>
                <a:latin typeface="Arial Rounded MT Bold" pitchFamily="34" charset="0"/>
                <a:cs typeface="Arial" pitchFamily="34" charset="0"/>
              </a:rPr>
              <a:t>sirven a la maduración de la identidad, -saber ser -   También la capacidad de tener buenas relaciones es </a:t>
            </a:r>
            <a:r>
              <a:rPr lang="es-ES" b="1" dirty="0" smtClean="0">
                <a:solidFill>
                  <a:srgbClr val="002060"/>
                </a:solidFill>
                <a:latin typeface="Arial Rounded MT Bold" pitchFamily="34" charset="0"/>
                <a:cs typeface="Arial" pitchFamily="34" charset="0"/>
              </a:rPr>
              <a:t>su </a:t>
            </a:r>
            <a:r>
              <a:rPr lang="es-ES" b="1" dirty="0">
                <a:solidFill>
                  <a:srgbClr val="002060"/>
                </a:solidFill>
                <a:latin typeface="Arial Rounded MT Bold" pitchFamily="34" charset="0"/>
                <a:cs typeface="Arial" pitchFamily="34" charset="0"/>
              </a:rPr>
              <a:t>parte </a:t>
            </a:r>
            <a:r>
              <a:rPr lang="es-ES" b="1" dirty="0" smtClean="0">
                <a:solidFill>
                  <a:srgbClr val="002060"/>
                </a:solidFill>
                <a:latin typeface="Arial Rounded MT Bold" pitchFamily="34" charset="0"/>
                <a:cs typeface="Arial" pitchFamily="34" charset="0"/>
              </a:rPr>
              <a:t>constitutiva.</a:t>
            </a:r>
            <a:endParaRPr lang="it-IT" b="1" dirty="0">
              <a:solidFill>
                <a:srgbClr val="002060"/>
              </a:solidFill>
              <a:latin typeface="Arial Rounded MT Bold" pitchFamily="34" charset="0"/>
              <a:cs typeface="Arial" pitchFamily="34" charset="0"/>
            </a:endParaRPr>
          </a:p>
        </p:txBody>
      </p:sp>
      <p:sp>
        <p:nvSpPr>
          <p:cNvPr id="11" name="Rettangolo 10"/>
          <p:cNvSpPr/>
          <p:nvPr/>
        </p:nvSpPr>
        <p:spPr>
          <a:xfrm>
            <a:off x="695502" y="222195"/>
            <a:ext cx="7643866" cy="830997"/>
          </a:xfrm>
          <a:prstGeom prst="rect">
            <a:avLst/>
          </a:prstGeom>
        </p:spPr>
        <p:style>
          <a:lnRef idx="1">
            <a:schemeClr val="accent3"/>
          </a:lnRef>
          <a:fillRef idx="2">
            <a:schemeClr val="accent3"/>
          </a:fillRef>
          <a:effectRef idx="1">
            <a:schemeClr val="accent3"/>
          </a:effectRef>
          <a:fontRef idx="minor">
            <a:schemeClr val="dk1"/>
          </a:fontRef>
        </p:style>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s-ES" sz="2400" cap="all" dirty="0">
                <a:ln/>
                <a:solidFill>
                  <a:schemeClr val="accent1">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rPr>
              <a:t>Los niveles de aprendizaje y los</a:t>
            </a:r>
          </a:p>
          <a:p>
            <a:pPr algn="ctr">
              <a:defRPr/>
            </a:pPr>
            <a:r>
              <a:rPr lang="es-ES" sz="2400" cap="all" dirty="0">
                <a:ln/>
                <a:solidFill>
                  <a:schemeClr val="accent1">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rPr>
              <a:t>Objetivos de la experiencia formativa</a:t>
            </a:r>
            <a:endParaRPr lang="it-IT" sz="2400" cap="all" dirty="0">
              <a:ln/>
              <a:solidFill>
                <a:schemeClr val="accent1">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endParaRPr>
          </a:p>
        </p:txBody>
      </p:sp>
    </p:spTree>
    <p:extLst>
      <p:ext uri="{BB962C8B-B14F-4D97-AF65-F5344CB8AC3E}">
        <p14:creationId xmlns:p14="http://schemas.microsoft.com/office/powerpoint/2010/main" val="22730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6000"/>
                            </p:stCondLst>
                            <p:childTnLst>
                              <p:par>
                                <p:cTn id="13" presetID="10" presetClass="entr" presetSubtype="0" fill="hold"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10000"/>
                            </p:stCondLst>
                            <p:childTnLst>
                              <p:par>
                                <p:cTn id="17" presetID="10"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reenreport.it/wp-content/uploads/2013/10/sapere-conoscenza-scienza.jpg"/>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blip>
          <a:srcRect/>
          <a:stretch>
            <a:fillRect/>
          </a:stretch>
        </p:blipFill>
        <p:spPr bwMode="auto">
          <a:xfrm>
            <a:off x="4972320" y="140652"/>
            <a:ext cx="3670153" cy="2097230"/>
          </a:xfrm>
          <a:prstGeom prst="rect">
            <a:avLst/>
          </a:prstGeom>
          <a:noFill/>
          <a:extLst/>
        </p:spPr>
      </p:pic>
      <p:sp>
        <p:nvSpPr>
          <p:cNvPr id="5" name="Rettangolo 4"/>
          <p:cNvSpPr/>
          <p:nvPr/>
        </p:nvSpPr>
        <p:spPr>
          <a:xfrm>
            <a:off x="5030115" y="2253294"/>
            <a:ext cx="3849635" cy="338554"/>
          </a:xfrm>
          <a:prstGeom prst="rect">
            <a:avLst/>
          </a:prstGeom>
          <a:noFill/>
        </p:spPr>
        <p:txBody>
          <a:bodyPr wrap="square">
            <a:spAutoFit/>
          </a:bodyPr>
          <a:lstStyle/>
          <a:p>
            <a:pPr algn="ctr">
              <a:defRPr/>
            </a:pPr>
            <a:r>
              <a:rPr lang="it-IT"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LA SEMILLA DEL CONOSCIMIENTO</a:t>
            </a:r>
          </a:p>
        </p:txBody>
      </p:sp>
      <p:pic>
        <p:nvPicPr>
          <p:cNvPr id="7" name="Picture 4" descr="http://www.yourtrainersgroup.com/assets/uploads/2012/07/libri-formazione-estate-your-trainers.png"/>
          <p:cNvPicPr>
            <a:picLocks noChangeAspect="1" noChangeArrowheads="1"/>
          </p:cNvPicPr>
          <p:nvPr/>
        </p:nvPicPr>
        <p:blipFill>
          <a:blip r:embed="rId3" cstate="print">
            <a:extLst/>
          </a:blip>
          <a:srcRect/>
          <a:stretch>
            <a:fillRect/>
          </a:stretch>
        </p:blipFill>
        <p:spPr bwMode="auto">
          <a:xfrm>
            <a:off x="3051787" y="5566870"/>
            <a:ext cx="2735015" cy="1128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8" name="Rettangolo 7"/>
          <p:cNvSpPr/>
          <p:nvPr/>
        </p:nvSpPr>
        <p:spPr>
          <a:xfrm>
            <a:off x="1124520" y="500400"/>
            <a:ext cx="2454519" cy="101566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it-IT" sz="6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rPr>
              <a:t>SaBeR</a:t>
            </a:r>
            <a:endParaRPr lang="it-IT" sz="6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endParaRPr>
          </a:p>
        </p:txBody>
      </p:sp>
      <p:sp>
        <p:nvSpPr>
          <p:cNvPr id="9" name="Rettangolo 8"/>
          <p:cNvSpPr/>
          <p:nvPr/>
        </p:nvSpPr>
        <p:spPr>
          <a:xfrm>
            <a:off x="296260" y="2665475"/>
            <a:ext cx="8551480" cy="2246769"/>
          </a:xfrm>
          <a:prstGeom prst="rect">
            <a:avLst/>
          </a:prstGeom>
        </p:spPr>
        <p:txBody>
          <a:bodyPr wrap="square">
            <a:spAutoFit/>
          </a:bodyPr>
          <a:lstStyle/>
          <a:p>
            <a:pPr algn="just"/>
            <a:r>
              <a:rPr lang="es-ES" sz="2800" b="1" dirty="0" smtClean="0">
                <a:ln w="10541" cmpd="sng">
                  <a:solidFill>
                    <a:schemeClr val="accent1">
                      <a:shade val="88000"/>
                      <a:satMod val="110000"/>
                    </a:schemeClr>
                  </a:solidFill>
                  <a:prstDash val="solid"/>
                </a:ln>
                <a:latin typeface="Arial Rounded MT Bold" pitchFamily="34" charset="0"/>
              </a:rPr>
              <a:t>Se </a:t>
            </a:r>
            <a:r>
              <a:rPr lang="es-ES" sz="2800" b="1" dirty="0">
                <a:ln w="10541" cmpd="sng">
                  <a:solidFill>
                    <a:schemeClr val="accent1">
                      <a:shade val="88000"/>
                      <a:satMod val="110000"/>
                    </a:schemeClr>
                  </a:solidFill>
                  <a:prstDash val="solid"/>
                </a:ln>
                <a:latin typeface="Arial Rounded MT Bold" pitchFamily="34" charset="0"/>
              </a:rPr>
              <a:t>refiere a los </a:t>
            </a:r>
            <a:r>
              <a:rPr lang="es-ES" sz="2800" b="1" i="1" dirty="0">
                <a:ln w="10541" cmpd="sng">
                  <a:solidFill>
                    <a:schemeClr val="accent1">
                      <a:shade val="88000"/>
                      <a:satMod val="110000"/>
                    </a:schemeClr>
                  </a:solidFill>
                  <a:prstDash val="solid"/>
                </a:ln>
                <a:latin typeface="Arial Rounded MT Bold" pitchFamily="34" charset="0"/>
              </a:rPr>
              <a:t>conocimientos </a:t>
            </a:r>
            <a:r>
              <a:rPr lang="es-ES" sz="2800" b="1" i="1" dirty="0" smtClean="0">
                <a:ln w="10541" cmpd="sng">
                  <a:solidFill>
                    <a:schemeClr val="accent1">
                      <a:shade val="88000"/>
                      <a:satMod val="110000"/>
                    </a:schemeClr>
                  </a:solidFill>
                  <a:prstDash val="solid"/>
                </a:ln>
                <a:latin typeface="Arial Rounded MT Bold" pitchFamily="34" charset="0"/>
              </a:rPr>
              <a:t> </a:t>
            </a:r>
            <a:r>
              <a:rPr lang="es-ES" sz="2800" b="1" dirty="0" smtClean="0">
                <a:ln w="10541" cmpd="sng">
                  <a:solidFill>
                    <a:schemeClr val="accent1">
                      <a:shade val="88000"/>
                      <a:satMod val="110000"/>
                    </a:schemeClr>
                  </a:solidFill>
                  <a:prstDash val="solid"/>
                </a:ln>
                <a:latin typeface="Arial Rounded MT Bold" pitchFamily="34" charset="0"/>
              </a:rPr>
              <a:t>que </a:t>
            </a:r>
            <a:r>
              <a:rPr lang="es-ES" sz="2800" b="1" dirty="0">
                <a:ln w="10541" cmpd="sng">
                  <a:solidFill>
                    <a:schemeClr val="accent1">
                      <a:shade val="88000"/>
                      <a:satMod val="110000"/>
                    </a:schemeClr>
                  </a:solidFill>
                  <a:prstDash val="solid"/>
                </a:ln>
                <a:latin typeface="Arial Rounded MT Bold" pitchFamily="34" charset="0"/>
              </a:rPr>
              <a:t>es necesario adquirir, con relación a la </a:t>
            </a:r>
            <a:r>
              <a:rPr lang="es-ES" sz="2800" b="1" dirty="0" smtClean="0">
                <a:ln w="10541" cmpd="sng">
                  <a:solidFill>
                    <a:schemeClr val="accent1">
                      <a:shade val="88000"/>
                      <a:satMod val="110000"/>
                    </a:schemeClr>
                  </a:solidFill>
                  <a:prstDash val="solid"/>
                </a:ln>
                <a:latin typeface="Arial Rounded MT Bold" pitchFamily="34" charset="0"/>
              </a:rPr>
              <a:t>maduración de </a:t>
            </a:r>
            <a:r>
              <a:rPr lang="es-ES" sz="2800" b="1" dirty="0">
                <a:ln w="10541" cmpd="sng">
                  <a:solidFill>
                    <a:schemeClr val="accent1">
                      <a:shade val="88000"/>
                      <a:satMod val="110000"/>
                    </a:schemeClr>
                  </a:solidFill>
                  <a:prstDash val="solid"/>
                </a:ln>
                <a:latin typeface="Arial Rounded MT Bold" pitchFamily="34" charset="0"/>
              </a:rPr>
              <a:t>una identidad específica; en este contexto se tratará de tener </a:t>
            </a:r>
            <a:r>
              <a:rPr lang="es-ES" sz="2800" b="1" dirty="0" smtClean="0">
                <a:ln w="10541" cmpd="sng">
                  <a:solidFill>
                    <a:schemeClr val="accent1">
                      <a:shade val="88000"/>
                      <a:satMod val="110000"/>
                    </a:schemeClr>
                  </a:solidFill>
                  <a:prstDash val="solid"/>
                </a:ln>
                <a:latin typeface="Arial Rounded MT Bold" pitchFamily="34" charset="0"/>
              </a:rPr>
              <a:t>siempre como </a:t>
            </a:r>
            <a:r>
              <a:rPr lang="es-ES" sz="2800" b="1" dirty="0">
                <a:ln w="10541" cmpd="sng">
                  <a:solidFill>
                    <a:schemeClr val="accent1">
                      <a:shade val="88000"/>
                      <a:satMod val="110000"/>
                    </a:schemeClr>
                  </a:solidFill>
                  <a:prstDash val="solid"/>
                </a:ln>
                <a:latin typeface="Arial Rounded MT Bold" pitchFamily="34" charset="0"/>
              </a:rPr>
              <a:t>horizonte la identidad del Salesiano Cooperador;</a:t>
            </a:r>
            <a:endParaRPr lang="it-IT" sz="2800" b="1" dirty="0">
              <a:ln w="10541" cmpd="sng">
                <a:solidFill>
                  <a:schemeClr val="accent1">
                    <a:shade val="88000"/>
                    <a:satMod val="110000"/>
                  </a:schemeClr>
                </a:solidFill>
                <a:prstDash val="solid"/>
              </a:ln>
              <a:latin typeface="Arial Rounded MT Bold" pitchFamily="34" charset="0"/>
              <a:cs typeface="Arial" pitchFamily="34" charset="0"/>
            </a:endParaRPr>
          </a:p>
        </p:txBody>
      </p:sp>
      <p:pic>
        <p:nvPicPr>
          <p:cNvPr id="12" name="Picture 8"/>
          <p:cNvPicPr>
            <a:picLocks noChangeAspect="1"/>
          </p:cNvPicPr>
          <p:nvPr/>
        </p:nvPicPr>
        <p:blipFill>
          <a:blip r:embed="rId4">
            <a:duotone>
              <a:prstClr val="black"/>
              <a:schemeClr val="tx2">
                <a:lumMod val="40000"/>
                <a:lumOff val="60000"/>
                <a:tint val="45000"/>
                <a:satMod val="400000"/>
              </a:schemeClr>
            </a:duotone>
            <a:extLst>
              <a:ext uri="{28A0092B-C50C-407E-A947-70E740481C1C}">
                <a14:useLocalDpi xmlns:a14="http://schemas.microsoft.com/office/drawing/2010/main" val="0"/>
              </a:ext>
            </a:extLst>
          </a:blip>
          <a:srcRect/>
          <a:stretch>
            <a:fillRect/>
          </a:stretch>
        </p:blipFill>
        <p:spPr bwMode="auto">
          <a:xfrm rot="5716475">
            <a:off x="3955729" y="1099741"/>
            <a:ext cx="1304664" cy="867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205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reenreport.it/wp-content/uploads/2013/10/sapere-conoscenza-scienza.jpg"/>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blip>
          <a:srcRect/>
          <a:stretch>
            <a:fillRect/>
          </a:stretch>
        </p:blipFill>
        <p:spPr bwMode="auto">
          <a:xfrm>
            <a:off x="4972320" y="140652"/>
            <a:ext cx="3670153" cy="2097230"/>
          </a:xfrm>
          <a:prstGeom prst="rect">
            <a:avLst/>
          </a:prstGeom>
          <a:noFill/>
          <a:extLst/>
        </p:spPr>
      </p:pic>
      <p:pic>
        <p:nvPicPr>
          <p:cNvPr id="7" name="Picture 4" descr="http://www.yourtrainersgroup.com/assets/uploads/2012/07/libri-formazione-estate-your-trainers.png"/>
          <p:cNvPicPr>
            <a:picLocks noChangeAspect="1" noChangeArrowheads="1"/>
          </p:cNvPicPr>
          <p:nvPr/>
        </p:nvPicPr>
        <p:blipFill>
          <a:blip r:embed="rId3" cstate="print">
            <a:extLst/>
          </a:blip>
          <a:srcRect/>
          <a:stretch>
            <a:fillRect/>
          </a:stretch>
        </p:blipFill>
        <p:spPr bwMode="auto">
          <a:xfrm>
            <a:off x="3051787" y="5566870"/>
            <a:ext cx="2735015" cy="1128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8" name="Rettangolo 7"/>
          <p:cNvSpPr/>
          <p:nvPr/>
        </p:nvSpPr>
        <p:spPr>
          <a:xfrm>
            <a:off x="1124520" y="500400"/>
            <a:ext cx="2454519" cy="101566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it-IT" sz="6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rPr>
              <a:t>SaBeR</a:t>
            </a:r>
            <a:endParaRPr lang="it-IT" sz="6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endParaRPr>
          </a:p>
        </p:txBody>
      </p:sp>
      <p:sp>
        <p:nvSpPr>
          <p:cNvPr id="9" name="Rettangolo 8"/>
          <p:cNvSpPr/>
          <p:nvPr/>
        </p:nvSpPr>
        <p:spPr>
          <a:xfrm>
            <a:off x="442253" y="2431099"/>
            <a:ext cx="8200220" cy="2308324"/>
          </a:xfrm>
          <a:prstGeom prst="rect">
            <a:avLst/>
          </a:prstGeom>
        </p:spPr>
        <p:txBody>
          <a:bodyPr wrap="square">
            <a:spAutoFit/>
          </a:bodyPr>
          <a:lstStyle/>
          <a:p>
            <a:r>
              <a:rPr lang="es-ES"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rial" pitchFamily="34" charset="0"/>
              </a:rPr>
              <a:t>EJEMPLO:</a:t>
            </a:r>
          </a:p>
          <a:p>
            <a:r>
              <a:rPr lang="es-ES"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rial" pitchFamily="34" charset="0"/>
              </a:rPr>
              <a:t>1. conocer las diversas fases de la evolución humana, para un mayor conocimiento de </a:t>
            </a:r>
            <a:r>
              <a:rPr lang="es-ES" sz="2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rial" pitchFamily="34" charset="0"/>
              </a:rPr>
              <a:t>la maduración </a:t>
            </a:r>
            <a:r>
              <a:rPr lang="es-ES"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rial" pitchFamily="34" charset="0"/>
              </a:rPr>
              <a:t>de uno mismo y de los destinatarios de la </a:t>
            </a:r>
            <a:r>
              <a:rPr lang="es-ES" sz="2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rial" pitchFamily="34" charset="0"/>
              </a:rPr>
              <a:t>propia </a:t>
            </a:r>
            <a:r>
              <a:rPr lang="es-ES"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rial" pitchFamily="34" charset="0"/>
              </a:rPr>
              <a:t>acción;</a:t>
            </a:r>
          </a:p>
          <a:p>
            <a:endParaRPr lang="es-ES"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rial" pitchFamily="34" charset="0"/>
            </a:endParaRPr>
          </a:p>
          <a:p>
            <a:r>
              <a:rPr lang="es-ES" sz="2400" dirty="0">
                <a:ln w="10541" cmpd="sng">
                  <a:solidFill>
                    <a:schemeClr val="accent1">
                      <a:shade val="88000"/>
                      <a:satMod val="110000"/>
                    </a:schemeClr>
                  </a:solidFill>
                  <a:prstDash val="solid"/>
                </a:ln>
                <a:solidFill>
                  <a:srgbClr val="FF0000"/>
                </a:solidFill>
                <a:latin typeface="Arial Rounded MT Bold" pitchFamily="34" charset="0"/>
                <a:cs typeface="Arial" pitchFamily="34" charset="0"/>
              </a:rPr>
              <a:t>2. conocer el mundo juvenil y sus problemas;</a:t>
            </a:r>
            <a:endParaRPr lang="it-IT" sz="2400" dirty="0">
              <a:ln w="10541" cmpd="sng">
                <a:solidFill>
                  <a:schemeClr val="accent1">
                    <a:shade val="88000"/>
                    <a:satMod val="110000"/>
                  </a:schemeClr>
                </a:solidFill>
                <a:prstDash val="solid"/>
              </a:ln>
              <a:solidFill>
                <a:srgbClr val="FF0000"/>
              </a:solidFill>
              <a:latin typeface="Arial Rounded MT Bold" pitchFamily="34" charset="0"/>
              <a:cs typeface="Arial" pitchFamily="34" charset="0"/>
            </a:endParaRPr>
          </a:p>
        </p:txBody>
      </p:sp>
      <p:pic>
        <p:nvPicPr>
          <p:cNvPr id="12" name="Picture 8"/>
          <p:cNvPicPr>
            <a:picLocks noChangeAspect="1"/>
          </p:cNvPicPr>
          <p:nvPr/>
        </p:nvPicPr>
        <p:blipFill>
          <a:blip r:embed="rId4">
            <a:duotone>
              <a:prstClr val="black"/>
              <a:schemeClr val="tx2">
                <a:lumMod val="40000"/>
                <a:lumOff val="60000"/>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3682922" y="1804121"/>
            <a:ext cx="1304664" cy="867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047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54375" y="985720"/>
            <a:ext cx="3664920" cy="5262979"/>
          </a:xfrm>
          <a:prstGeom prst="rect">
            <a:avLst/>
          </a:prstGeom>
        </p:spPr>
        <p:txBody>
          <a:bodyPr wrap="square">
            <a:spAutoFit/>
          </a:bodyPr>
          <a:lstStyle/>
          <a:p>
            <a:pPr algn="ctr"/>
            <a:r>
              <a:rPr lang="es-ES" sz="2800" b="1" dirty="0" smtClean="0">
                <a:ln w="1905">
                  <a:solidFill>
                    <a:schemeClr val="tx1"/>
                  </a:solidFill>
                </a:ln>
                <a:solidFill>
                  <a:schemeClr val="accent6">
                    <a:lumMod val="75000"/>
                  </a:schemeClr>
                </a:solidFill>
                <a:effectLst>
                  <a:innerShdw blurRad="69850" dist="43180" dir="5400000">
                    <a:srgbClr val="000000">
                      <a:alpha val="65000"/>
                    </a:srgbClr>
                  </a:innerShdw>
                </a:effectLst>
                <a:latin typeface="Arial Rounded MT Bold" pitchFamily="34" charset="0"/>
              </a:rPr>
              <a:t>Se </a:t>
            </a:r>
            <a:r>
              <a:rPr lang="es-ES" sz="2800" b="1" dirty="0">
                <a:ln w="1905">
                  <a:solidFill>
                    <a:schemeClr val="tx1"/>
                  </a:solidFill>
                </a:ln>
                <a:solidFill>
                  <a:schemeClr val="accent6">
                    <a:lumMod val="75000"/>
                  </a:schemeClr>
                </a:solidFill>
                <a:effectLst>
                  <a:innerShdw blurRad="69850" dist="43180" dir="5400000">
                    <a:srgbClr val="000000">
                      <a:alpha val="65000"/>
                    </a:srgbClr>
                  </a:innerShdw>
                </a:effectLst>
                <a:latin typeface="Arial Rounded MT Bold" pitchFamily="34" charset="0"/>
              </a:rPr>
              <a:t>refiere a una serie de </a:t>
            </a:r>
            <a:r>
              <a:rPr lang="es-ES" sz="2800" b="1" i="1" dirty="0">
                <a:ln w="1905">
                  <a:solidFill>
                    <a:schemeClr val="tx1"/>
                  </a:solidFill>
                </a:ln>
                <a:solidFill>
                  <a:schemeClr val="accent6">
                    <a:lumMod val="75000"/>
                  </a:schemeClr>
                </a:solidFill>
                <a:effectLst>
                  <a:innerShdw blurRad="69850" dist="43180" dir="5400000">
                    <a:srgbClr val="000000">
                      <a:alpha val="65000"/>
                    </a:srgbClr>
                  </a:innerShdw>
                </a:effectLst>
                <a:latin typeface="Arial Rounded MT Bold" pitchFamily="34" charset="0"/>
              </a:rPr>
              <a:t>habilidades y competencias </a:t>
            </a:r>
            <a:r>
              <a:rPr lang="es-ES" sz="2800" b="1" dirty="0">
                <a:ln w="1905">
                  <a:solidFill>
                    <a:schemeClr val="tx1"/>
                  </a:solidFill>
                </a:ln>
                <a:solidFill>
                  <a:schemeClr val="accent6">
                    <a:lumMod val="75000"/>
                  </a:schemeClr>
                </a:solidFill>
                <a:effectLst>
                  <a:innerShdw blurRad="69850" dist="43180" dir="5400000">
                    <a:srgbClr val="000000">
                      <a:alpha val="65000"/>
                    </a:srgbClr>
                  </a:innerShdw>
                </a:effectLst>
                <a:latin typeface="Arial Rounded MT Bold" pitchFamily="34" charset="0"/>
              </a:rPr>
              <a:t>requeridas </a:t>
            </a:r>
            <a:r>
              <a:rPr lang="es-ES" sz="2800" b="1" dirty="0" smtClean="0">
                <a:ln w="1905">
                  <a:solidFill>
                    <a:schemeClr val="tx1"/>
                  </a:solidFill>
                </a:ln>
                <a:solidFill>
                  <a:schemeClr val="accent6">
                    <a:lumMod val="75000"/>
                  </a:schemeClr>
                </a:solidFill>
                <a:effectLst>
                  <a:innerShdw blurRad="69850" dist="43180" dir="5400000">
                    <a:srgbClr val="000000">
                      <a:alpha val="65000"/>
                    </a:srgbClr>
                  </a:innerShdw>
                </a:effectLst>
                <a:latin typeface="Arial Rounded MT Bold" pitchFamily="34" charset="0"/>
              </a:rPr>
              <a:t>para afrontar </a:t>
            </a:r>
            <a:r>
              <a:rPr lang="es-ES" sz="2800" b="1" dirty="0">
                <a:ln w="1905">
                  <a:solidFill>
                    <a:schemeClr val="tx1"/>
                  </a:solidFill>
                </a:ln>
                <a:solidFill>
                  <a:schemeClr val="accent6">
                    <a:lumMod val="75000"/>
                  </a:schemeClr>
                </a:solidFill>
                <a:effectLst>
                  <a:innerShdw blurRad="69850" dist="43180" dir="5400000">
                    <a:srgbClr val="000000">
                      <a:alpha val="65000"/>
                    </a:srgbClr>
                  </a:innerShdw>
                </a:effectLst>
                <a:latin typeface="Arial Rounded MT Bold" pitchFamily="34" charset="0"/>
              </a:rPr>
              <a:t>las diversas situaciones en las que el Salesiano </a:t>
            </a:r>
            <a:r>
              <a:rPr lang="es-ES" sz="2800" b="1" dirty="0" smtClean="0">
                <a:ln w="1905">
                  <a:solidFill>
                    <a:schemeClr val="tx1"/>
                  </a:solidFill>
                </a:ln>
                <a:solidFill>
                  <a:schemeClr val="accent6">
                    <a:lumMod val="75000"/>
                  </a:schemeClr>
                </a:solidFill>
                <a:effectLst>
                  <a:innerShdw blurRad="69850" dist="43180" dir="5400000">
                    <a:srgbClr val="000000">
                      <a:alpha val="65000"/>
                    </a:srgbClr>
                  </a:innerShdw>
                </a:effectLst>
                <a:latin typeface="Arial Rounded MT Bold" pitchFamily="34" charset="0"/>
              </a:rPr>
              <a:t>Cooperador </a:t>
            </a:r>
            <a:r>
              <a:rPr lang="es-ES" sz="2800" b="1" dirty="0">
                <a:ln w="1905">
                  <a:solidFill>
                    <a:schemeClr val="tx1"/>
                  </a:solidFill>
                </a:ln>
                <a:solidFill>
                  <a:schemeClr val="accent6">
                    <a:lumMod val="75000"/>
                  </a:schemeClr>
                </a:solidFill>
                <a:effectLst>
                  <a:innerShdw blurRad="69850" dist="43180" dir="5400000">
                    <a:srgbClr val="000000">
                      <a:alpha val="65000"/>
                    </a:srgbClr>
                  </a:innerShdw>
                </a:effectLst>
                <a:latin typeface="Arial Rounded MT Bold" pitchFamily="34" charset="0"/>
              </a:rPr>
              <a:t>tiene que vivir </a:t>
            </a:r>
            <a:r>
              <a:rPr lang="es-ES" sz="2800" b="1" dirty="0" smtClean="0">
                <a:ln w="1905">
                  <a:solidFill>
                    <a:schemeClr val="tx1"/>
                  </a:solidFill>
                </a:ln>
                <a:solidFill>
                  <a:schemeClr val="accent6">
                    <a:lumMod val="75000"/>
                  </a:schemeClr>
                </a:solidFill>
                <a:effectLst>
                  <a:innerShdw blurRad="69850" dist="43180" dir="5400000">
                    <a:srgbClr val="000000">
                      <a:alpha val="65000"/>
                    </a:srgbClr>
                  </a:innerShdw>
                </a:effectLst>
                <a:latin typeface="Arial Rounded MT Bold" pitchFamily="34" charset="0"/>
              </a:rPr>
              <a:t>y </a:t>
            </a:r>
            <a:r>
              <a:rPr lang="it-IT" sz="2800" b="1" dirty="0" smtClean="0">
                <a:ln w="1905">
                  <a:solidFill>
                    <a:schemeClr val="tx1"/>
                  </a:solidFill>
                </a:ln>
                <a:solidFill>
                  <a:schemeClr val="accent6">
                    <a:lumMod val="75000"/>
                  </a:schemeClr>
                </a:solidFill>
                <a:effectLst>
                  <a:innerShdw blurRad="69850" dist="43180" dir="5400000">
                    <a:srgbClr val="000000">
                      <a:alpha val="65000"/>
                    </a:srgbClr>
                  </a:innerShdw>
                </a:effectLst>
                <a:latin typeface="Arial Rounded MT Bold" pitchFamily="34" charset="0"/>
              </a:rPr>
              <a:t>expresar </a:t>
            </a:r>
            <a:r>
              <a:rPr lang="it-IT" sz="2800" b="1" dirty="0">
                <a:ln w="1905">
                  <a:solidFill>
                    <a:schemeClr val="tx1"/>
                  </a:solidFill>
                </a:ln>
                <a:solidFill>
                  <a:schemeClr val="accent6">
                    <a:lumMod val="75000"/>
                  </a:schemeClr>
                </a:solidFill>
                <a:effectLst>
                  <a:innerShdw blurRad="69850" dist="43180" dir="5400000">
                    <a:srgbClr val="000000">
                      <a:alpha val="65000"/>
                    </a:srgbClr>
                  </a:innerShdw>
                </a:effectLst>
                <a:latin typeface="Arial Rounded MT Bold" pitchFamily="34" charset="0"/>
              </a:rPr>
              <a:t>esta identidad específica;</a:t>
            </a: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838548"/>
            <a:ext cx="3817625" cy="572643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Rettangolo 8"/>
          <p:cNvSpPr/>
          <p:nvPr/>
        </p:nvSpPr>
        <p:spPr>
          <a:xfrm>
            <a:off x="262330" y="136274"/>
            <a:ext cx="4660251" cy="923330"/>
          </a:xfrm>
          <a:prstGeom prst="rect">
            <a:avLst/>
          </a:prstGeom>
          <a:noFill/>
        </p:spPr>
        <p:txBody>
          <a:bodyPr wrap="none">
            <a:spAutoFit/>
          </a:bodyPr>
          <a:lstStyle/>
          <a:p>
            <a:pPr algn="ctr">
              <a:defRPr/>
            </a:pPr>
            <a:r>
              <a:rPr lang="it-IT"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lin Sans FB Demi" pitchFamily="34" charset="0"/>
                <a:cs typeface="Arial" pitchFamily="34" charset="0"/>
              </a:rPr>
              <a:t>SABER HACER</a:t>
            </a:r>
          </a:p>
        </p:txBody>
      </p:sp>
      <p:pic>
        <p:nvPicPr>
          <p:cNvPr id="10" name="Picture 8"/>
          <p:cNvPicPr>
            <a:picLocks noChangeAspect="1"/>
          </p:cNvPicPr>
          <p:nvPr/>
        </p:nvPicPr>
        <p:blipFill>
          <a:blip r:embed="rId3" cstate="print">
            <a:duotone>
              <a:prstClr val="black"/>
              <a:schemeClr val="tx2">
                <a:lumMod val="40000"/>
                <a:lumOff val="60000"/>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3857118" y="3324938"/>
            <a:ext cx="890758" cy="603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6735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96260" y="1284043"/>
            <a:ext cx="4957293" cy="4893647"/>
          </a:xfrm>
          <a:prstGeom prst="rect">
            <a:avLst/>
          </a:prstGeom>
        </p:spPr>
        <p:txBody>
          <a:bodyPr wrap="square">
            <a:spAutoFit/>
          </a:bodyPr>
          <a:lstStyle/>
          <a:p>
            <a:endParaRPr lang="es-ES" sz="24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s-ES" sz="24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EJEMPLO:</a:t>
            </a:r>
          </a:p>
          <a:p>
            <a:r>
              <a:rPr lang="es-ES" sz="24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1. desarrollar las propias dotes y capacidades humanas y laborales, y capacitarse cada vez </a:t>
            </a:r>
            <a:r>
              <a:rPr lang="es-ES" sz="24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mejor desde </a:t>
            </a:r>
            <a:r>
              <a:rPr lang="es-ES" sz="24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el punto de vista profesional;</a:t>
            </a:r>
          </a:p>
          <a:p>
            <a:endParaRPr lang="es-ES" sz="24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endParaRPr>
          </a:p>
          <a:p>
            <a:r>
              <a:rPr lang="es-ES" sz="2400" b="1" dirty="0">
                <a:ln w="1905">
                  <a:solidFill>
                    <a:schemeClr val="tx1"/>
                  </a:solidFill>
                </a:ln>
                <a:solidFill>
                  <a:srgbClr val="FF0000"/>
                </a:solidFill>
                <a:effectLst>
                  <a:innerShdw blurRad="69850" dist="43180" dir="5400000">
                    <a:srgbClr val="000000">
                      <a:alpha val="65000"/>
                    </a:srgbClr>
                  </a:innerShdw>
                </a:effectLst>
                <a:latin typeface="Arial Rounded MT Bold" pitchFamily="34" charset="0"/>
              </a:rPr>
              <a:t>2. emplear y desarrollar todas aquellas habiliades que pueden hacer más eficaz la experiencia</a:t>
            </a:r>
          </a:p>
          <a:p>
            <a:r>
              <a:rPr lang="es-ES" sz="2400" b="1" dirty="0">
                <a:ln w="1905">
                  <a:solidFill>
                    <a:schemeClr val="tx1"/>
                  </a:solidFill>
                </a:ln>
                <a:solidFill>
                  <a:srgbClr val="FF0000"/>
                </a:solidFill>
                <a:effectLst>
                  <a:innerShdw blurRad="69850" dist="43180" dir="5400000">
                    <a:srgbClr val="000000">
                      <a:alpha val="65000"/>
                    </a:srgbClr>
                  </a:innerShdw>
                </a:effectLst>
                <a:latin typeface="Arial Rounded MT Bold" pitchFamily="34" charset="0"/>
              </a:rPr>
              <a:t>apostólica personal y el compromiso social;</a:t>
            </a:r>
            <a:endParaRPr lang="it-IT" sz="2400" b="1" dirty="0">
              <a:ln w="1905">
                <a:solidFill>
                  <a:schemeClr val="tx1"/>
                </a:solidFill>
              </a:ln>
              <a:solidFill>
                <a:srgbClr val="FF0000"/>
              </a:solidFill>
              <a:effectLst>
                <a:innerShdw blurRad="69850" dist="43180" dir="5400000">
                  <a:srgbClr val="000000">
                    <a:alpha val="65000"/>
                  </a:srgbClr>
                </a:innerShdw>
              </a:effectLst>
              <a:latin typeface="Arial Rounded MT Bold" pitchFamily="34" charset="0"/>
            </a:endParaRP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838548"/>
            <a:ext cx="3817625" cy="572643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Rettangolo 8"/>
          <p:cNvSpPr/>
          <p:nvPr/>
        </p:nvSpPr>
        <p:spPr>
          <a:xfrm>
            <a:off x="262330" y="136274"/>
            <a:ext cx="4660251" cy="923330"/>
          </a:xfrm>
          <a:prstGeom prst="rect">
            <a:avLst/>
          </a:prstGeom>
          <a:noFill/>
        </p:spPr>
        <p:txBody>
          <a:bodyPr wrap="none">
            <a:spAutoFit/>
          </a:bodyPr>
          <a:lstStyle/>
          <a:p>
            <a:pPr algn="ctr">
              <a:defRPr/>
            </a:pPr>
            <a:r>
              <a:rPr lang="it-IT"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lin Sans FB Demi" pitchFamily="34" charset="0"/>
                <a:cs typeface="Arial" pitchFamily="34" charset="0"/>
              </a:rPr>
              <a:t>SABER HACER</a:t>
            </a:r>
          </a:p>
        </p:txBody>
      </p:sp>
    </p:spTree>
    <p:extLst>
      <p:ext uri="{BB962C8B-B14F-4D97-AF65-F5344CB8AC3E}">
        <p14:creationId xmlns:p14="http://schemas.microsoft.com/office/powerpoint/2010/main" val="40924114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212490" y="527605"/>
            <a:ext cx="3518912" cy="923330"/>
          </a:xfrm>
          <a:prstGeom prst="rect">
            <a:avLst/>
          </a:prstGeom>
          <a:noFill/>
        </p:spPr>
        <p:txBody>
          <a:bodyPr wrap="none">
            <a:spAutoFit/>
          </a:bodyPr>
          <a:lstStyle/>
          <a:p>
            <a:pPr algn="ctr">
              <a:defRPr/>
            </a:pPr>
            <a:r>
              <a:rPr lang="it-IT" sz="5400" b="1" dirty="0">
                <a:ln w="1905"/>
                <a:solidFill>
                  <a:srgbClr val="C00000"/>
                </a:solidFill>
                <a:effectLst>
                  <a:innerShdw blurRad="69850" dist="43180" dir="5400000">
                    <a:srgbClr val="000000">
                      <a:alpha val="65000"/>
                    </a:srgbClr>
                  </a:innerShdw>
                </a:effectLst>
                <a:latin typeface="Berlin Sans FB Demi" pitchFamily="34" charset="0"/>
                <a:cs typeface="Arial" pitchFamily="34" charset="0"/>
              </a:rPr>
              <a:t>SABER SER</a:t>
            </a:r>
          </a:p>
        </p:txBody>
      </p:sp>
      <p:pic>
        <p:nvPicPr>
          <p:cNvPr id="6" name="Picture 2" descr="http://www.bluassistenza.it/images/Approccio-olistico-14489053_ml.png/___possible__unsafe__site__25ecc5dd"/>
          <p:cNvPicPr>
            <a:picLocks noChangeAspect="1" noChangeArrowheads="1"/>
          </p:cNvPicPr>
          <p:nvPr/>
        </p:nvPicPr>
        <p:blipFill>
          <a:blip r:embed="rId2" cstate="print">
            <a:extLst/>
          </a:blip>
          <a:srcRect/>
          <a:stretch>
            <a:fillRect/>
          </a:stretch>
        </p:blipFill>
        <p:spPr bwMode="auto">
          <a:xfrm>
            <a:off x="448965" y="1749245"/>
            <a:ext cx="3596368" cy="42757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4" name="Rettangolo 3"/>
          <p:cNvSpPr/>
          <p:nvPr/>
        </p:nvSpPr>
        <p:spPr>
          <a:xfrm>
            <a:off x="4327464" y="1443835"/>
            <a:ext cx="4367571" cy="4893647"/>
          </a:xfrm>
          <a:prstGeom prst="rect">
            <a:avLst/>
          </a:prstGeom>
        </p:spPr>
        <p:txBody>
          <a:bodyPr wrap="square">
            <a:spAutoFit/>
          </a:bodyPr>
          <a:lstStyle/>
          <a:p>
            <a:pPr algn="ctr"/>
            <a:r>
              <a:rPr lang="es-ES" sz="2600" dirty="0" smtClean="0">
                <a:solidFill>
                  <a:schemeClr val="accent2">
                    <a:lumMod val="75000"/>
                  </a:schemeClr>
                </a:solidFill>
                <a:latin typeface="Arial Black" panose="020B0A04020102020204" pitchFamily="34" charset="0"/>
              </a:rPr>
              <a:t>Aquí </a:t>
            </a:r>
            <a:r>
              <a:rPr lang="es-ES" sz="2600" dirty="0" smtClean="0">
                <a:solidFill>
                  <a:schemeClr val="accent2">
                    <a:lumMod val="75000"/>
                  </a:schemeClr>
                </a:solidFill>
                <a:latin typeface="Arial Black" panose="020B0A04020102020204" pitchFamily="34" charset="0"/>
              </a:rPr>
              <a:t>se unen </a:t>
            </a:r>
            <a:r>
              <a:rPr lang="es-ES" sz="2600" dirty="0">
                <a:solidFill>
                  <a:schemeClr val="accent2">
                    <a:lumMod val="75000"/>
                  </a:schemeClr>
                </a:solidFill>
                <a:latin typeface="Arial Black" panose="020B0A04020102020204" pitchFamily="34" charset="0"/>
              </a:rPr>
              <a:t>y </a:t>
            </a:r>
            <a:r>
              <a:rPr lang="es-ES" sz="2600" dirty="0" smtClean="0">
                <a:solidFill>
                  <a:schemeClr val="accent2">
                    <a:lumMod val="75000"/>
                  </a:schemeClr>
                </a:solidFill>
                <a:latin typeface="Arial Black" panose="020B0A04020102020204" pitchFamily="34" charset="0"/>
              </a:rPr>
              <a:t>reciben </a:t>
            </a:r>
            <a:r>
              <a:rPr lang="es-ES" sz="2600" dirty="0">
                <a:solidFill>
                  <a:schemeClr val="accent2">
                    <a:lumMod val="75000"/>
                  </a:schemeClr>
                </a:solidFill>
                <a:latin typeface="Arial Black" panose="020B0A04020102020204" pitchFamily="34" charset="0"/>
              </a:rPr>
              <a:t>significado los dos pilares </a:t>
            </a:r>
            <a:r>
              <a:rPr lang="es-ES" sz="2600" dirty="0" smtClean="0">
                <a:solidFill>
                  <a:schemeClr val="accent2">
                    <a:lumMod val="75000"/>
                  </a:schemeClr>
                </a:solidFill>
                <a:latin typeface="Arial Black" panose="020B0A04020102020204" pitchFamily="34" charset="0"/>
              </a:rPr>
              <a:t>anteriores, se </a:t>
            </a:r>
            <a:r>
              <a:rPr lang="es-ES" sz="2600" dirty="0">
                <a:solidFill>
                  <a:schemeClr val="accent2">
                    <a:lumMod val="75000"/>
                  </a:schemeClr>
                </a:solidFill>
                <a:latin typeface="Arial Black" panose="020B0A04020102020204" pitchFamily="34" charset="0"/>
              </a:rPr>
              <a:t>refiere a los valores, a las actitudes y a las motivaciones que determinan</a:t>
            </a:r>
            <a:r>
              <a:rPr lang="es-ES" sz="2600" dirty="0" smtClean="0">
                <a:solidFill>
                  <a:schemeClr val="accent2">
                    <a:lumMod val="75000"/>
                  </a:schemeClr>
                </a:solidFill>
                <a:latin typeface="Arial Black" panose="020B0A04020102020204" pitchFamily="34" charset="0"/>
              </a:rPr>
              <a:t>, en </a:t>
            </a:r>
            <a:r>
              <a:rPr lang="es-ES" sz="2600" dirty="0">
                <a:solidFill>
                  <a:schemeClr val="accent2">
                    <a:lumMod val="75000"/>
                  </a:schemeClr>
                </a:solidFill>
                <a:latin typeface="Arial Black" panose="020B0A04020102020204" pitchFamily="34" charset="0"/>
              </a:rPr>
              <a:t>el ámbito personal y profundo, </a:t>
            </a:r>
            <a:r>
              <a:rPr lang="es-ES" sz="2600" i="1" dirty="0">
                <a:solidFill>
                  <a:srgbClr val="C00000"/>
                </a:solidFill>
                <a:latin typeface="Arial Black" panose="020B0A04020102020204" pitchFamily="34" charset="0"/>
              </a:rPr>
              <a:t>el ser</a:t>
            </a:r>
            <a:r>
              <a:rPr lang="es-ES" sz="2600" dirty="0">
                <a:solidFill>
                  <a:schemeClr val="accent2">
                    <a:lumMod val="75000"/>
                  </a:schemeClr>
                </a:solidFill>
                <a:latin typeface="Arial Black" panose="020B0A04020102020204" pitchFamily="34" charset="0"/>
              </a:rPr>
              <a:t>, esto es, la identidad propia </a:t>
            </a:r>
            <a:r>
              <a:rPr lang="es-ES" sz="2600" dirty="0" smtClean="0">
                <a:solidFill>
                  <a:schemeClr val="accent2">
                    <a:lumMod val="75000"/>
                  </a:schemeClr>
                </a:solidFill>
                <a:latin typeface="Arial Black" panose="020B0A04020102020204" pitchFamily="34" charset="0"/>
              </a:rPr>
              <a:t>de la persona y del Salesiano </a:t>
            </a:r>
            <a:r>
              <a:rPr lang="it-IT" sz="2600" dirty="0" smtClean="0">
                <a:solidFill>
                  <a:schemeClr val="accent2">
                    <a:lumMod val="75000"/>
                  </a:schemeClr>
                </a:solidFill>
                <a:latin typeface="Arial Black" panose="020B0A04020102020204" pitchFamily="34" charset="0"/>
              </a:rPr>
              <a:t>Cooperador</a:t>
            </a:r>
            <a:r>
              <a:rPr lang="it-IT" sz="2600" dirty="0">
                <a:solidFill>
                  <a:schemeClr val="accent2">
                    <a:lumMod val="75000"/>
                  </a:schemeClr>
                </a:solidFill>
                <a:latin typeface="Arial Black" panose="020B0A04020102020204" pitchFamily="34" charset="0"/>
              </a:rPr>
              <a:t>;</a:t>
            </a:r>
          </a:p>
        </p:txBody>
      </p:sp>
    </p:spTree>
    <p:extLst>
      <p:ext uri="{BB962C8B-B14F-4D97-AF65-F5344CB8AC3E}">
        <p14:creationId xmlns:p14="http://schemas.microsoft.com/office/powerpoint/2010/main" val="24730139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724705" y="1372826"/>
            <a:ext cx="4275740" cy="5262979"/>
          </a:xfrm>
          <a:prstGeom prst="rect">
            <a:avLst/>
          </a:prstGeom>
        </p:spPr>
        <p:txBody>
          <a:bodyPr wrap="square">
            <a:spAutoFit/>
          </a:bodyPr>
          <a:lstStyle/>
          <a:p>
            <a:r>
              <a:rPr lang="es-ES" sz="2400" b="1" dirty="0">
                <a:solidFill>
                  <a:schemeClr val="accent2">
                    <a:lumMod val="75000"/>
                  </a:schemeClr>
                </a:solidFill>
                <a:latin typeface="Arial Rounded MT Bold" pitchFamily="34" charset="0"/>
              </a:rPr>
              <a:t>EJEMPLO:</a:t>
            </a:r>
          </a:p>
          <a:p>
            <a:r>
              <a:rPr lang="es-ES" sz="2400" b="1" dirty="0">
                <a:solidFill>
                  <a:schemeClr val="accent2">
                    <a:lumMod val="75000"/>
                  </a:schemeClr>
                </a:solidFill>
                <a:latin typeface="Arial Rounded MT Bold" pitchFamily="34" charset="0"/>
              </a:rPr>
              <a:t>1. abrirse a los valores más altos, como el respeto a la justicia, la sinceridad, la bondad, </a:t>
            </a:r>
            <a:r>
              <a:rPr lang="es-ES" sz="2400" b="1" dirty="0" smtClean="0">
                <a:solidFill>
                  <a:schemeClr val="accent2">
                    <a:lumMod val="75000"/>
                  </a:schemeClr>
                </a:solidFill>
                <a:latin typeface="Arial Rounded MT Bold" pitchFamily="34" charset="0"/>
              </a:rPr>
              <a:t>la firmeza </a:t>
            </a:r>
            <a:r>
              <a:rPr lang="es-ES" sz="2400" b="1" dirty="0">
                <a:solidFill>
                  <a:schemeClr val="accent2">
                    <a:lumMod val="75000"/>
                  </a:schemeClr>
                </a:solidFill>
                <a:latin typeface="Arial Rounded MT Bold" pitchFamily="34" charset="0"/>
              </a:rPr>
              <a:t>de ánimo, la lealtad, la coherencia;</a:t>
            </a:r>
          </a:p>
          <a:p>
            <a:endParaRPr lang="es-ES" sz="2400" b="1" dirty="0">
              <a:solidFill>
                <a:schemeClr val="accent2">
                  <a:lumMod val="75000"/>
                </a:schemeClr>
              </a:solidFill>
              <a:latin typeface="Arial Rounded MT Bold" pitchFamily="34" charset="0"/>
            </a:endParaRPr>
          </a:p>
          <a:p>
            <a:r>
              <a:rPr lang="es-ES" sz="2400" b="1" dirty="0">
                <a:solidFill>
                  <a:srgbClr val="C00000"/>
                </a:solidFill>
                <a:latin typeface="Arial Rounded MT Bold" pitchFamily="34" charset="0"/>
              </a:rPr>
              <a:t>2. desarrollar algunas actitudes fundamentales que muestran la centralidad de la persona, de </a:t>
            </a:r>
            <a:r>
              <a:rPr lang="es-ES" sz="2400" b="1" dirty="0" smtClean="0">
                <a:solidFill>
                  <a:srgbClr val="C00000"/>
                </a:solidFill>
                <a:latin typeface="Arial Rounded MT Bold" pitchFamily="34" charset="0"/>
              </a:rPr>
              <a:t>sus preferencias</a:t>
            </a:r>
            <a:r>
              <a:rPr lang="es-ES" sz="2400" b="1" dirty="0">
                <a:solidFill>
                  <a:srgbClr val="C00000"/>
                </a:solidFill>
                <a:latin typeface="Arial Rounded MT Bold" pitchFamily="34" charset="0"/>
              </a:rPr>
              <a:t>, de su opción fundamental;</a:t>
            </a:r>
            <a:endParaRPr lang="it-IT" sz="2400" b="1" dirty="0">
              <a:solidFill>
                <a:srgbClr val="C00000"/>
              </a:solidFill>
              <a:latin typeface="Arial Rounded MT Bold" pitchFamily="34" charset="0"/>
            </a:endParaRPr>
          </a:p>
        </p:txBody>
      </p:sp>
      <p:sp>
        <p:nvSpPr>
          <p:cNvPr id="5" name="Rettangolo 4"/>
          <p:cNvSpPr/>
          <p:nvPr/>
        </p:nvSpPr>
        <p:spPr>
          <a:xfrm>
            <a:off x="1212490" y="527605"/>
            <a:ext cx="3518912" cy="923330"/>
          </a:xfrm>
          <a:prstGeom prst="rect">
            <a:avLst/>
          </a:prstGeom>
          <a:noFill/>
        </p:spPr>
        <p:txBody>
          <a:bodyPr wrap="none">
            <a:spAutoFit/>
          </a:bodyPr>
          <a:lstStyle/>
          <a:p>
            <a:pPr algn="ctr">
              <a:defRPr/>
            </a:pPr>
            <a:r>
              <a:rPr lang="it-IT" sz="5400" b="1" dirty="0">
                <a:ln w="1905"/>
                <a:solidFill>
                  <a:srgbClr val="C00000"/>
                </a:solidFill>
                <a:effectLst>
                  <a:innerShdw blurRad="69850" dist="43180" dir="5400000">
                    <a:srgbClr val="000000">
                      <a:alpha val="65000"/>
                    </a:srgbClr>
                  </a:innerShdw>
                </a:effectLst>
                <a:latin typeface="Berlin Sans FB Demi" pitchFamily="34" charset="0"/>
                <a:cs typeface="Arial" pitchFamily="34" charset="0"/>
              </a:rPr>
              <a:t>SABER SER</a:t>
            </a:r>
          </a:p>
        </p:txBody>
      </p:sp>
      <p:pic>
        <p:nvPicPr>
          <p:cNvPr id="6" name="Picture 2" descr="http://www.bluassistenza.it/images/Approccio-olistico-14489053_ml.png/___possible__unsafe__site__25ecc5dd"/>
          <p:cNvPicPr>
            <a:picLocks noChangeAspect="1" noChangeArrowheads="1"/>
          </p:cNvPicPr>
          <p:nvPr/>
        </p:nvPicPr>
        <p:blipFill>
          <a:blip r:embed="rId2" cstate="print">
            <a:extLst/>
          </a:blip>
          <a:srcRect/>
          <a:stretch>
            <a:fillRect/>
          </a:stretch>
        </p:blipFill>
        <p:spPr bwMode="auto">
          <a:xfrm>
            <a:off x="601670" y="1901950"/>
            <a:ext cx="3596368" cy="42757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Tree>
    <p:extLst>
      <p:ext uri="{BB962C8B-B14F-4D97-AF65-F5344CB8AC3E}">
        <p14:creationId xmlns:p14="http://schemas.microsoft.com/office/powerpoint/2010/main" val="4187299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duotone>
              <a:prstClr val="black"/>
              <a:schemeClr val="tx2">
                <a:lumMod val="40000"/>
                <a:lumOff val="60000"/>
                <a:tint val="45000"/>
                <a:satMod val="400000"/>
              </a:schemeClr>
            </a:duotone>
            <a:extLst>
              <a:ext uri="{28A0092B-C50C-407E-A947-70E740481C1C}">
                <a14:useLocalDpi xmlns:a14="http://schemas.microsoft.com/office/drawing/2010/main" val="0"/>
              </a:ext>
            </a:extLst>
          </a:blip>
          <a:srcRect/>
          <a:stretch>
            <a:fillRect/>
          </a:stretch>
        </p:blipFill>
        <p:spPr bwMode="auto">
          <a:xfrm rot="4000579">
            <a:off x="2590395" y="-719120"/>
            <a:ext cx="3375336" cy="898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528432" y="1443835"/>
            <a:ext cx="5112503" cy="353943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3200" b="1" dirty="0" smtClean="0">
                <a:ln w="11430"/>
                <a:solidFill>
                  <a:schemeClr val="accent1">
                    <a:lumMod val="75000"/>
                  </a:schemeClr>
                </a:solidFill>
                <a:latin typeface="Arial Rounded MT Bold" pitchFamily="34" charset="0"/>
              </a:rPr>
              <a:t>Hace </a:t>
            </a:r>
            <a:r>
              <a:rPr lang="es-ES" sz="3200" b="1" dirty="0">
                <a:ln w="11430"/>
                <a:solidFill>
                  <a:schemeClr val="accent1">
                    <a:lumMod val="75000"/>
                  </a:schemeClr>
                </a:solidFill>
                <a:latin typeface="Arial Rounded MT Bold" pitchFamily="34" charset="0"/>
              </a:rPr>
              <a:t>referencia al desarrollo de una comprensión</a:t>
            </a:r>
          </a:p>
          <a:p>
            <a:r>
              <a:rPr lang="es-ES" sz="3200" b="1" dirty="0">
                <a:ln w="11430"/>
                <a:solidFill>
                  <a:schemeClr val="accent1">
                    <a:lumMod val="75000"/>
                  </a:schemeClr>
                </a:solidFill>
                <a:latin typeface="Arial Rounded MT Bold" pitchFamily="34" charset="0"/>
              </a:rPr>
              <a:t>de los demás y a la valoración del aspecto relacional y de </a:t>
            </a:r>
            <a:r>
              <a:rPr lang="es-ES" sz="3200" b="1" i="1" dirty="0">
                <a:ln w="11430"/>
                <a:solidFill>
                  <a:schemeClr val="accent1">
                    <a:lumMod val="75000"/>
                  </a:schemeClr>
                </a:solidFill>
                <a:latin typeface="Arial Rounded MT Bold" pitchFamily="34" charset="0"/>
              </a:rPr>
              <a:t>comunión</a:t>
            </a:r>
            <a:r>
              <a:rPr lang="es-ES" sz="3200" b="1" dirty="0">
                <a:ln w="11430"/>
                <a:solidFill>
                  <a:schemeClr val="accent1">
                    <a:lumMod val="75000"/>
                  </a:schemeClr>
                </a:solidFill>
                <a:latin typeface="Arial Rounded MT Bold" pitchFamily="34" charset="0"/>
              </a:rPr>
              <a:t>.</a:t>
            </a:r>
            <a:endParaRPr lang="it-IT" sz="3200" b="1" dirty="0">
              <a:ln w="11430"/>
              <a:solidFill>
                <a:schemeClr val="accent1">
                  <a:lumMod val="75000"/>
                </a:schemeClr>
              </a:solidFill>
              <a:latin typeface="Arial Rounded MT Bold" pitchFamily="34" charset="0"/>
            </a:endParaRPr>
          </a:p>
        </p:txBody>
      </p:sp>
      <p:sp>
        <p:nvSpPr>
          <p:cNvPr id="5" name="Rettangolo 4"/>
          <p:cNvSpPr/>
          <p:nvPr/>
        </p:nvSpPr>
        <p:spPr>
          <a:xfrm>
            <a:off x="1212490" y="500398"/>
            <a:ext cx="6832320"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it-IT"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rPr>
              <a:t>SaBeR</a:t>
            </a:r>
            <a:r>
              <a:rPr lang="it-IT"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rPr>
              <a:t> VIVIR EN COMUNI</a:t>
            </a:r>
            <a:r>
              <a:rPr lang="it-IT"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a:cs typeface="Times New Roman"/>
              </a:rPr>
              <a:t>ÓN</a:t>
            </a:r>
            <a:endParaRPr lang="it-IT"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5525" y="4345230"/>
            <a:ext cx="3364646" cy="2233172"/>
          </a:xfrm>
          <a:prstGeom prst="ellipse">
            <a:avLst/>
          </a:prstGeom>
          <a:ln>
            <a:noFill/>
          </a:ln>
          <a:effectLst>
            <a:softEdge rad="112500"/>
          </a:effectLst>
        </p:spPr>
      </p:pic>
    </p:spTree>
    <p:extLst>
      <p:ext uri="{BB962C8B-B14F-4D97-AF65-F5344CB8AC3E}">
        <p14:creationId xmlns:p14="http://schemas.microsoft.com/office/powerpoint/2010/main" val="9286976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28432" y="1498303"/>
            <a:ext cx="4807093" cy="483209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2800" b="1" dirty="0">
                <a:ln w="11430"/>
                <a:solidFill>
                  <a:schemeClr val="accent1">
                    <a:lumMod val="75000"/>
                  </a:schemeClr>
                </a:solidFill>
                <a:latin typeface="Arial Rounded MT Bold" pitchFamily="34" charset="0"/>
              </a:rPr>
              <a:t>EJEMPLO:</a:t>
            </a:r>
          </a:p>
          <a:p>
            <a:r>
              <a:rPr lang="es-ES" sz="2800" b="1" dirty="0">
                <a:ln w="11430"/>
                <a:solidFill>
                  <a:schemeClr val="accent1">
                    <a:lumMod val="75000"/>
                  </a:schemeClr>
                </a:solidFill>
                <a:latin typeface="Arial Rounded MT Bold" pitchFamily="34" charset="0"/>
              </a:rPr>
              <a:t>1. desarrollar el sentido y significado profundo de la amistad;</a:t>
            </a:r>
          </a:p>
          <a:p>
            <a:endParaRPr lang="es-E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Arial Rounded MT Bold" pitchFamily="34" charset="0"/>
            </a:endParaRPr>
          </a:p>
          <a:p>
            <a:r>
              <a:rPr lang="es-ES" sz="2800" b="1" dirty="0">
                <a:ln w="11430"/>
                <a:solidFill>
                  <a:srgbClr val="FF0000"/>
                </a:solidFill>
                <a:latin typeface="Arial Rounded MT Bold" pitchFamily="34" charset="0"/>
              </a:rPr>
              <a:t>2. crecer en la capacidad relacional, tomando conciencia de los eventuales aislamientos y</a:t>
            </a:r>
          </a:p>
          <a:p>
            <a:r>
              <a:rPr lang="es-ES" sz="2800" b="1" dirty="0">
                <a:ln w="11430"/>
                <a:solidFill>
                  <a:srgbClr val="FF0000"/>
                </a:solidFill>
                <a:latin typeface="Arial Rounded MT Bold" pitchFamily="34" charset="0"/>
              </a:rPr>
              <a:t>actitudes egocéntricas que uno pueda tener;</a:t>
            </a:r>
            <a:endParaRPr lang="it-IT" sz="2800" b="1" dirty="0">
              <a:ln w="11430"/>
              <a:solidFill>
                <a:srgbClr val="FF0000"/>
              </a:solidFill>
              <a:latin typeface="Arial Rounded MT Bold" pitchFamily="34" charset="0"/>
            </a:endParaRPr>
          </a:p>
        </p:txBody>
      </p:sp>
      <p:sp>
        <p:nvSpPr>
          <p:cNvPr id="5" name="Rettangolo 4"/>
          <p:cNvSpPr/>
          <p:nvPr/>
        </p:nvSpPr>
        <p:spPr>
          <a:xfrm>
            <a:off x="1212490" y="500398"/>
            <a:ext cx="6832320"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it-IT"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rPr>
              <a:t>SaBeR</a:t>
            </a:r>
            <a:r>
              <a:rPr lang="it-IT"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rPr>
              <a:t> VIVIR EN COMUNI</a:t>
            </a:r>
            <a:r>
              <a:rPr lang="it-IT"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a:cs typeface="Times New Roman"/>
              </a:rPr>
              <a:t>ÓN</a:t>
            </a:r>
            <a:endParaRPr lang="it-IT"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9748" y="2665475"/>
            <a:ext cx="3364646" cy="2233172"/>
          </a:xfrm>
          <a:prstGeom prst="ellipse">
            <a:avLst/>
          </a:prstGeom>
          <a:ln>
            <a:noFill/>
          </a:ln>
          <a:effectLst>
            <a:softEdge rad="112500"/>
          </a:effectLst>
        </p:spPr>
      </p:pic>
    </p:spTree>
    <p:extLst>
      <p:ext uri="{BB962C8B-B14F-4D97-AF65-F5344CB8AC3E}">
        <p14:creationId xmlns:p14="http://schemas.microsoft.com/office/powerpoint/2010/main" val="13421019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Diagramma 11"/>
          <p:cNvGraphicFramePr/>
          <p:nvPr>
            <p:extLst>
              <p:ext uri="{D42A27DB-BD31-4B8C-83A1-F6EECF244321}">
                <p14:modId xmlns:p14="http://schemas.microsoft.com/office/powerpoint/2010/main" val="2466511703"/>
              </p:ext>
            </p:extLst>
          </p:nvPr>
        </p:nvGraphicFramePr>
        <p:xfrm>
          <a:off x="142844" y="1285860"/>
          <a:ext cx="5000660" cy="5572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magine 12" descr="BOSCO102.jpg"/>
          <p:cNvPicPr>
            <a:picLocks noChangeAspect="1"/>
          </p:cNvPicPr>
          <p:nvPr/>
        </p:nvPicPr>
        <p:blipFill>
          <a:blip r:embed="rId7" cstate="print">
            <a:clrChange>
              <a:clrFrom>
                <a:srgbClr val="FFFFFF"/>
              </a:clrFrom>
              <a:clrTo>
                <a:srgbClr val="FFFFFF">
                  <a:alpha val="0"/>
                </a:srgbClr>
              </a:clrTo>
            </a:clrChange>
            <a:duotone>
              <a:schemeClr val="accent5">
                <a:shade val="45000"/>
                <a:satMod val="135000"/>
              </a:schemeClr>
              <a:prstClr val="white"/>
            </a:duotone>
          </a:blip>
          <a:stretch>
            <a:fillRect/>
          </a:stretch>
        </p:blipFill>
        <p:spPr>
          <a:xfrm>
            <a:off x="2739540" y="833015"/>
            <a:ext cx="1210834" cy="1840411"/>
          </a:xfrm>
          <a:prstGeom prst="rect">
            <a:avLst/>
          </a:prstGeom>
        </p:spPr>
      </p:pic>
      <p:sp>
        <p:nvSpPr>
          <p:cNvPr id="14" name="Rettangolo 13"/>
          <p:cNvSpPr/>
          <p:nvPr/>
        </p:nvSpPr>
        <p:spPr>
          <a:xfrm>
            <a:off x="4953995" y="1138425"/>
            <a:ext cx="4046449" cy="4801314"/>
          </a:xfrm>
          <a:prstGeom prst="rect">
            <a:avLst/>
          </a:prstGeom>
        </p:spPr>
        <p:txBody>
          <a:bodyPr wrap="square">
            <a:spAutoFit/>
          </a:bodyPr>
          <a:lstStyle/>
          <a:p>
            <a:r>
              <a:rPr lang="es-ES" b="1" dirty="0">
                <a:solidFill>
                  <a:srgbClr val="C00000"/>
                </a:solidFill>
                <a:latin typeface="Arial Rounded MT Bold" pitchFamily="34" charset="0"/>
              </a:rPr>
              <a:t>Madurez humana</a:t>
            </a:r>
            <a:r>
              <a:rPr lang="es-ES" b="1" dirty="0">
                <a:latin typeface="Arial Rounded MT Bold" pitchFamily="34" charset="0"/>
              </a:rPr>
              <a:t>, </a:t>
            </a:r>
            <a:r>
              <a:rPr lang="es-ES" b="1" dirty="0">
                <a:solidFill>
                  <a:srgbClr val="C00000"/>
                </a:solidFill>
                <a:latin typeface="Arial Rounded MT Bold" pitchFamily="34" charset="0"/>
              </a:rPr>
              <a:t>santidad cristiana,</a:t>
            </a:r>
            <a:r>
              <a:rPr lang="es-ES" b="1" dirty="0">
                <a:latin typeface="Arial Rounded MT Bold" pitchFamily="34" charset="0"/>
              </a:rPr>
              <a:t> conocimiento y realización de la propia </a:t>
            </a:r>
            <a:r>
              <a:rPr lang="es-ES" b="1" dirty="0">
                <a:solidFill>
                  <a:srgbClr val="C00000"/>
                </a:solidFill>
                <a:latin typeface="Arial Rounded MT Bold" pitchFamily="34" charset="0"/>
              </a:rPr>
              <a:t>vocación</a:t>
            </a:r>
          </a:p>
          <a:p>
            <a:r>
              <a:rPr lang="es-ES" b="1" dirty="0">
                <a:solidFill>
                  <a:srgbClr val="C00000"/>
                </a:solidFill>
                <a:latin typeface="Arial Rounded MT Bold" pitchFamily="34" charset="0"/>
              </a:rPr>
              <a:t>salesiana</a:t>
            </a:r>
            <a:r>
              <a:rPr lang="es-ES" b="1" dirty="0">
                <a:latin typeface="Arial Rounded MT Bold" pitchFamily="34" charset="0"/>
              </a:rPr>
              <a:t> son, pues, los tres horizontes, las tres «</a:t>
            </a:r>
            <a:r>
              <a:rPr lang="es-ES" b="1" dirty="0">
                <a:solidFill>
                  <a:srgbClr val="C00000"/>
                </a:solidFill>
                <a:latin typeface="Arial Rounded MT Bold" pitchFamily="34" charset="0"/>
              </a:rPr>
              <a:t>dimensiones</a:t>
            </a:r>
            <a:r>
              <a:rPr lang="es-ES" b="1" dirty="0">
                <a:latin typeface="Arial Rounded MT Bold" pitchFamily="34" charset="0"/>
              </a:rPr>
              <a:t>» de la experiencia formativa.</a:t>
            </a:r>
          </a:p>
          <a:p>
            <a:r>
              <a:rPr lang="es-ES" b="1" dirty="0">
                <a:latin typeface="Arial Rounded MT Bold" pitchFamily="34" charset="0"/>
              </a:rPr>
              <a:t>En vistas a replantearse la formación inicial y permanente, así como la de los responsables</a:t>
            </a:r>
          </a:p>
          <a:p>
            <a:r>
              <a:rPr lang="es-ES" b="1" dirty="0">
                <a:latin typeface="Arial Rounded MT Bold" pitchFamily="34" charset="0"/>
              </a:rPr>
              <a:t>y la de los formadores, habrá que preguntarse, respecto a cada una de estas </a:t>
            </a:r>
            <a:r>
              <a:rPr lang="es-ES" b="1" dirty="0" smtClean="0">
                <a:latin typeface="Arial Rounded MT Bold" pitchFamily="34" charset="0"/>
              </a:rPr>
              <a:t>tres dimensiones:</a:t>
            </a:r>
          </a:p>
          <a:p>
            <a:r>
              <a:rPr lang="es-ES" b="1" dirty="0" smtClean="0">
                <a:latin typeface="Arial Rounded MT Bold" pitchFamily="34" charset="0"/>
              </a:rPr>
              <a:t>Qué </a:t>
            </a:r>
            <a:r>
              <a:rPr lang="es-ES" b="1" dirty="0">
                <a:latin typeface="Arial Rounded MT Bold" pitchFamily="34" charset="0"/>
              </a:rPr>
              <a:t>es importante </a:t>
            </a:r>
            <a:r>
              <a:rPr lang="es-ES" b="1" i="1" dirty="0">
                <a:solidFill>
                  <a:srgbClr val="C00000"/>
                </a:solidFill>
                <a:latin typeface="Arial Rounded MT Bold" pitchFamily="34" charset="0"/>
              </a:rPr>
              <a:t>saber</a:t>
            </a:r>
            <a:r>
              <a:rPr lang="es-ES" b="1" i="1" dirty="0">
                <a:latin typeface="Arial Rounded MT Bold" pitchFamily="34" charset="0"/>
              </a:rPr>
              <a:t>, </a:t>
            </a:r>
            <a:endParaRPr lang="es-ES" b="1" i="1" dirty="0" smtClean="0">
              <a:latin typeface="Arial Rounded MT Bold" pitchFamily="34" charset="0"/>
            </a:endParaRPr>
          </a:p>
          <a:p>
            <a:r>
              <a:rPr lang="es-ES" b="1" dirty="0" smtClean="0">
                <a:latin typeface="Arial Rounded MT Bold" pitchFamily="34" charset="0"/>
              </a:rPr>
              <a:t>que </a:t>
            </a:r>
            <a:r>
              <a:rPr lang="es-ES" b="1" dirty="0">
                <a:latin typeface="Arial Rounded MT Bold" pitchFamily="34" charset="0"/>
              </a:rPr>
              <a:t>es oportuno </a:t>
            </a:r>
            <a:r>
              <a:rPr lang="es-ES" b="1" i="1" dirty="0">
                <a:solidFill>
                  <a:srgbClr val="C00000"/>
                </a:solidFill>
                <a:latin typeface="Arial Rounded MT Bold" pitchFamily="34" charset="0"/>
              </a:rPr>
              <a:t>saber hacer</a:t>
            </a:r>
            <a:r>
              <a:rPr lang="es-ES" b="1" i="1" dirty="0">
                <a:latin typeface="Arial Rounded MT Bold" pitchFamily="34" charset="0"/>
              </a:rPr>
              <a:t>, </a:t>
            </a:r>
            <a:endParaRPr lang="es-ES" b="1" i="1" dirty="0" smtClean="0">
              <a:latin typeface="Arial Rounded MT Bold" pitchFamily="34" charset="0"/>
            </a:endParaRPr>
          </a:p>
          <a:p>
            <a:r>
              <a:rPr lang="es-ES" b="1" dirty="0" smtClean="0">
                <a:latin typeface="Arial Rounded MT Bold" pitchFamily="34" charset="0"/>
              </a:rPr>
              <a:t>que </a:t>
            </a:r>
            <a:r>
              <a:rPr lang="es-ES" b="1" dirty="0">
                <a:latin typeface="Arial Rounded MT Bold" pitchFamily="34" charset="0"/>
              </a:rPr>
              <a:t>es preciso </a:t>
            </a:r>
            <a:r>
              <a:rPr lang="es-ES" b="1" i="1" dirty="0" smtClean="0">
                <a:solidFill>
                  <a:srgbClr val="C00000"/>
                </a:solidFill>
                <a:latin typeface="Arial Rounded MT Bold" pitchFamily="34" charset="0"/>
              </a:rPr>
              <a:t>saber ser</a:t>
            </a:r>
            <a:r>
              <a:rPr lang="es-ES" b="1" i="1" dirty="0" smtClean="0">
                <a:latin typeface="Arial Rounded MT Bold" pitchFamily="34" charset="0"/>
              </a:rPr>
              <a:t> </a:t>
            </a:r>
          </a:p>
          <a:p>
            <a:r>
              <a:rPr lang="es-ES" b="1" dirty="0" smtClean="0">
                <a:latin typeface="Arial Rounded MT Bold" pitchFamily="34" charset="0"/>
              </a:rPr>
              <a:t>y </a:t>
            </a:r>
            <a:r>
              <a:rPr lang="es-ES" b="1" dirty="0">
                <a:latin typeface="Arial Rounded MT Bold" pitchFamily="34" charset="0"/>
              </a:rPr>
              <a:t>qué quiere decir, </a:t>
            </a:r>
            <a:r>
              <a:rPr lang="es-ES" b="1" dirty="0" smtClean="0">
                <a:latin typeface="Arial Rounded MT Bold" pitchFamily="34" charset="0"/>
              </a:rPr>
              <a:t>concretamente</a:t>
            </a:r>
            <a:r>
              <a:rPr lang="es-ES" b="1" dirty="0">
                <a:latin typeface="Arial Rounded MT Bold" pitchFamily="34" charset="0"/>
              </a:rPr>
              <a:t>, </a:t>
            </a:r>
            <a:r>
              <a:rPr lang="es-ES" b="1" i="1" dirty="0">
                <a:solidFill>
                  <a:srgbClr val="C00000"/>
                </a:solidFill>
                <a:latin typeface="Arial Rounded MT Bold" pitchFamily="34" charset="0"/>
              </a:rPr>
              <a:t>saber vivir en comunión</a:t>
            </a:r>
            <a:r>
              <a:rPr lang="es-ES" b="1" i="1" dirty="0">
                <a:latin typeface="Arial Rounded MT Bold" pitchFamily="34" charset="0"/>
              </a:rPr>
              <a:t>.</a:t>
            </a:r>
            <a:endParaRPr lang="it-IT" b="1" dirty="0">
              <a:latin typeface="Arial Rounded MT Bold" pitchFamily="34" charset="0"/>
            </a:endParaRPr>
          </a:p>
        </p:txBody>
      </p:sp>
    </p:spTree>
    <p:extLst>
      <p:ext uri="{BB962C8B-B14F-4D97-AF65-F5344CB8AC3E}">
        <p14:creationId xmlns:p14="http://schemas.microsoft.com/office/powerpoint/2010/main" val="4170783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555" y="222195"/>
            <a:ext cx="928558" cy="97157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pic>
        <p:nvPicPr>
          <p:cNvPr id="10" name="Immagine 9"/>
          <p:cNvPicPr/>
          <p:nvPr/>
        </p:nvPicPr>
        <p:blipFill>
          <a:blip r:embed="rId3">
            <a:extLst>
              <a:ext uri="{28A0092B-C50C-407E-A947-70E740481C1C}">
                <a14:useLocalDpi xmlns:a14="http://schemas.microsoft.com/office/drawing/2010/main" val="0"/>
              </a:ext>
            </a:extLst>
          </a:blip>
          <a:stretch>
            <a:fillRect/>
          </a:stretch>
        </p:blipFill>
        <p:spPr>
          <a:xfrm>
            <a:off x="1976015" y="985720"/>
            <a:ext cx="4733855" cy="4565067"/>
          </a:xfrm>
          <a:prstGeom prst="rect">
            <a:avLst/>
          </a:prstGeom>
        </p:spPr>
      </p:pic>
      <p:sp>
        <p:nvSpPr>
          <p:cNvPr id="11" name="Rettangolo 10"/>
          <p:cNvSpPr/>
          <p:nvPr/>
        </p:nvSpPr>
        <p:spPr>
          <a:xfrm>
            <a:off x="6709870" y="495656"/>
            <a:ext cx="2283842" cy="4524315"/>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r">
              <a:defRPr/>
            </a:pPr>
            <a:r>
              <a:rPr lang="es-ES" sz="2400" b="1" dirty="0" smtClean="0">
                <a:ln w="11430"/>
                <a:solidFill>
                  <a:srgbClr val="C00000"/>
                </a:solidFill>
                <a:latin typeface="Arial Rounded MT Bold" pitchFamily="34" charset="0"/>
                <a:cs typeface="Arial" pitchFamily="34" charset="0"/>
              </a:rPr>
              <a:t>Los </a:t>
            </a:r>
            <a:r>
              <a:rPr lang="es-ES" sz="2400" b="1" dirty="0">
                <a:ln w="11430"/>
                <a:solidFill>
                  <a:srgbClr val="C00000"/>
                </a:solidFill>
                <a:latin typeface="Arial Rounded MT Bold" pitchFamily="34" charset="0"/>
                <a:cs typeface="Arial" pitchFamily="34" charset="0"/>
              </a:rPr>
              <a:t>procesos educativos requieren una programaci</a:t>
            </a:r>
            <a:r>
              <a:rPr lang="es-ES" sz="2400" b="1" dirty="0">
                <a:ln w="11430"/>
                <a:solidFill>
                  <a:srgbClr val="C00000"/>
                </a:solidFill>
                <a:latin typeface="Arial Rounded MT Bold" pitchFamily="34" charset="0"/>
                <a:cs typeface="Times New Roman"/>
              </a:rPr>
              <a:t>ón</a:t>
            </a:r>
            <a:r>
              <a:rPr lang="es-ES" sz="2400" b="1" dirty="0">
                <a:ln w="11430"/>
                <a:solidFill>
                  <a:srgbClr val="C00000"/>
                </a:solidFill>
                <a:latin typeface="Arial Rounded MT Bold" pitchFamily="34" charset="0"/>
                <a:cs typeface="Arial" pitchFamily="34" charset="0"/>
              </a:rPr>
              <a:t> de objetivos, itinerarios, recursos,  metodologias y de formadores muy bien preparados</a:t>
            </a:r>
            <a:endParaRPr lang="it-IT" sz="2400" b="1" dirty="0">
              <a:ln w="11430"/>
              <a:solidFill>
                <a:srgbClr val="C00000"/>
              </a:solidFill>
              <a:latin typeface="Arial Rounded MT Bold" pitchFamily="34" charset="0"/>
              <a:cs typeface="Arial" pitchFamily="34" charset="0"/>
            </a:endParaRPr>
          </a:p>
        </p:txBody>
      </p:sp>
      <p:sp>
        <p:nvSpPr>
          <p:cNvPr id="12" name="Rettangolo 11"/>
          <p:cNvSpPr/>
          <p:nvPr/>
        </p:nvSpPr>
        <p:spPr>
          <a:xfrm>
            <a:off x="296260" y="3429000"/>
            <a:ext cx="2137870" cy="3170099"/>
          </a:xfrm>
          <a:prstGeom prst="rect">
            <a:avLst/>
          </a:prstGeom>
          <a:solidFill>
            <a:schemeClr val="lt1">
              <a:alpha val="4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b="1" dirty="0">
                <a:ln w="10541" cmpd="sng">
                  <a:solidFill>
                    <a:schemeClr val="accent1">
                      <a:shade val="88000"/>
                      <a:satMod val="110000"/>
                    </a:schemeClr>
                  </a:solidFill>
                  <a:prstDash val="solid"/>
                </a:ln>
                <a:solidFill>
                  <a:schemeClr val="accent1">
                    <a:lumMod val="75000"/>
                  </a:schemeClr>
                </a:solidFill>
                <a:latin typeface="Arial Rounded MT Bold" pitchFamily="34" charset="0"/>
              </a:rPr>
              <a:t>El significado y la importancia de la formación han cambiado profundamente dentro del contexto cultural y social en el que vivimos</a:t>
            </a:r>
            <a:endParaRPr lang="it-IT" sz="2000" b="1" dirty="0">
              <a:ln w="10541" cmpd="sng">
                <a:solidFill>
                  <a:schemeClr val="accent1">
                    <a:shade val="88000"/>
                    <a:satMod val="110000"/>
                  </a:schemeClr>
                </a:solidFill>
                <a:prstDash val="solid"/>
              </a:ln>
              <a:solidFill>
                <a:schemeClr val="accent1">
                  <a:lumMod val="75000"/>
                </a:schemeClr>
              </a:solidFill>
              <a:latin typeface="Arial Rounded MT Bold" pitchFamily="34" charset="0"/>
            </a:endParaRPr>
          </a:p>
        </p:txBody>
      </p:sp>
    </p:spTree>
    <p:extLst>
      <p:ext uri="{BB962C8B-B14F-4D97-AF65-F5344CB8AC3E}">
        <p14:creationId xmlns:p14="http://schemas.microsoft.com/office/powerpoint/2010/main" val="41033094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a 11"/>
          <p:cNvGraphicFramePr/>
          <p:nvPr>
            <p:extLst>
              <p:ext uri="{D42A27DB-BD31-4B8C-83A1-F6EECF244321}">
                <p14:modId xmlns:p14="http://schemas.microsoft.com/office/powerpoint/2010/main" val="1908742572"/>
              </p:ext>
            </p:extLst>
          </p:nvPr>
        </p:nvGraphicFramePr>
        <p:xfrm>
          <a:off x="142844" y="1285860"/>
          <a:ext cx="5000660" cy="5572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magine 12" descr="BOSCO102.jpg"/>
          <p:cNvPicPr>
            <a:picLocks noChangeAspect="1"/>
          </p:cNvPicPr>
          <p:nvPr/>
        </p:nvPicPr>
        <p:blipFill>
          <a:blip r:embed="rId7" cstate="print">
            <a:clrChange>
              <a:clrFrom>
                <a:srgbClr val="FFFFFF"/>
              </a:clrFrom>
              <a:clrTo>
                <a:srgbClr val="FFFFFF">
                  <a:alpha val="0"/>
                </a:srgbClr>
              </a:clrTo>
            </a:clrChange>
            <a:duotone>
              <a:schemeClr val="accent5">
                <a:shade val="45000"/>
                <a:satMod val="135000"/>
              </a:schemeClr>
              <a:prstClr val="white"/>
            </a:duotone>
          </a:blip>
          <a:stretch>
            <a:fillRect/>
          </a:stretch>
        </p:blipFill>
        <p:spPr>
          <a:xfrm>
            <a:off x="2739540" y="833015"/>
            <a:ext cx="1210834" cy="1840411"/>
          </a:xfrm>
          <a:prstGeom prst="rect">
            <a:avLst/>
          </a:prstGeom>
        </p:spPr>
      </p:pic>
      <p:sp>
        <p:nvSpPr>
          <p:cNvPr id="2" name="CasellaDiTesto 1">
            <a:extLst>
              <a:ext uri="{FF2B5EF4-FFF2-40B4-BE49-F238E27FC236}">
                <a16:creationId xmlns:a16="http://schemas.microsoft.com/office/drawing/2014/main" xmlns="" id="{FE1BAA1D-A471-4BC2-BAB8-EEC3C0E97773}"/>
              </a:ext>
            </a:extLst>
          </p:cNvPr>
          <p:cNvSpPr txBox="1"/>
          <p:nvPr/>
        </p:nvSpPr>
        <p:spPr>
          <a:xfrm>
            <a:off x="4752344" y="833015"/>
            <a:ext cx="3398826"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x-none" b="1" dirty="0">
                <a:latin typeface="Arial Rounded MT Bold" pitchFamily="34" charset="0"/>
              </a:rPr>
              <a:t>Qué de nuevo he conocido?</a:t>
            </a:r>
          </a:p>
        </p:txBody>
      </p:sp>
      <p:sp>
        <p:nvSpPr>
          <p:cNvPr id="3" name="CasellaDiTesto 2">
            <a:extLst>
              <a:ext uri="{FF2B5EF4-FFF2-40B4-BE49-F238E27FC236}">
                <a16:creationId xmlns:a16="http://schemas.microsoft.com/office/drawing/2014/main" xmlns="" id="{0B33E2DE-C3B5-4BBC-BBBB-1D08240F6F88}"/>
              </a:ext>
            </a:extLst>
          </p:cNvPr>
          <p:cNvSpPr txBox="1"/>
          <p:nvPr/>
        </p:nvSpPr>
        <p:spPr>
          <a:xfrm>
            <a:off x="5793640" y="1685816"/>
            <a:ext cx="2901395" cy="1477328"/>
          </a:xfrm>
          <a:prstGeom prst="rect">
            <a:avLst/>
          </a:prstGeom>
          <a:solidFill>
            <a:schemeClr val="accent3"/>
          </a:solidFill>
        </p:spPr>
        <p:txBody>
          <a:bodyPr wrap="square" rtlCol="0">
            <a:spAutoFit/>
          </a:bodyPr>
          <a:lstStyle/>
          <a:p>
            <a:r>
              <a:rPr lang="x-none" b="1" dirty="0">
                <a:latin typeface="Arial Rounded MT Bold" pitchFamily="34" charset="0"/>
              </a:rPr>
              <a:t>Cuáles </a:t>
            </a:r>
            <a:r>
              <a:rPr lang="x-none" b="1">
                <a:latin typeface="Arial Rounded MT Bold" pitchFamily="34" charset="0"/>
              </a:rPr>
              <a:t>habilidades o </a:t>
            </a:r>
            <a:r>
              <a:rPr lang="x-none" b="1" dirty="0">
                <a:latin typeface="Arial Rounded MT Bold" pitchFamily="34" charset="0"/>
              </a:rPr>
              <a:t>competencias tengo que aprender para poner </a:t>
            </a:r>
            <a:r>
              <a:rPr lang="x-none" b="1">
                <a:latin typeface="Arial Rounded MT Bold" pitchFamily="34" charset="0"/>
              </a:rPr>
              <a:t>en </a:t>
            </a:r>
            <a:r>
              <a:rPr lang="x-none" b="1" smtClean="0">
                <a:latin typeface="Arial Rounded MT Bold" pitchFamily="34" charset="0"/>
              </a:rPr>
              <a:t>pr</a:t>
            </a:r>
            <a:r>
              <a:rPr lang="es-ES_tradnl" b="1" dirty="0" smtClean="0">
                <a:latin typeface="Arial Rounded MT Bold" pitchFamily="34" charset="0"/>
              </a:rPr>
              <a:t>á</a:t>
            </a:r>
            <a:r>
              <a:rPr lang="x-none" b="1" smtClean="0">
                <a:latin typeface="Arial Rounded MT Bold" pitchFamily="34" charset="0"/>
              </a:rPr>
              <a:t>ctic</a:t>
            </a:r>
            <a:r>
              <a:rPr lang="es-ES_tradnl" b="1" dirty="0" smtClean="0">
                <a:latin typeface="Arial Rounded MT Bold" pitchFamily="34" charset="0"/>
              </a:rPr>
              <a:t>a</a:t>
            </a:r>
            <a:r>
              <a:rPr lang="x-none" b="1" smtClean="0">
                <a:latin typeface="Arial Rounded MT Bold" pitchFamily="34" charset="0"/>
              </a:rPr>
              <a:t> </a:t>
            </a:r>
            <a:r>
              <a:rPr lang="x-none" b="1" dirty="0">
                <a:latin typeface="Arial Rounded MT Bold" pitchFamily="34" charset="0"/>
              </a:rPr>
              <a:t>lo que estoy aprendiendo?</a:t>
            </a:r>
          </a:p>
        </p:txBody>
      </p:sp>
      <p:sp>
        <p:nvSpPr>
          <p:cNvPr id="4" name="CasellaDiTesto 3">
            <a:extLst>
              <a:ext uri="{FF2B5EF4-FFF2-40B4-BE49-F238E27FC236}">
                <a16:creationId xmlns:a16="http://schemas.microsoft.com/office/drawing/2014/main" xmlns="" id="{9A5D3628-3245-4C07-9CE2-751CFBA83F8C}"/>
              </a:ext>
            </a:extLst>
          </p:cNvPr>
          <p:cNvSpPr txBox="1"/>
          <p:nvPr/>
        </p:nvSpPr>
        <p:spPr>
          <a:xfrm>
            <a:off x="5335525" y="3781427"/>
            <a:ext cx="3359510" cy="1200329"/>
          </a:xfrm>
          <a:prstGeom prst="rect">
            <a:avLst/>
          </a:prstGeom>
          <a:solidFill>
            <a:srgbClr val="FFC000"/>
          </a:solidFill>
        </p:spPr>
        <p:txBody>
          <a:bodyPr wrap="square" rtlCol="0">
            <a:spAutoFit/>
          </a:bodyPr>
          <a:lstStyle/>
          <a:p>
            <a:r>
              <a:rPr lang="x-none" b="1" dirty="0">
                <a:latin typeface="Arial Rounded MT Bold" pitchFamily="34" charset="0"/>
              </a:rPr>
              <a:t>Cuáles valores, actitudes o motivaciones me da este tema para fortalecer mi </a:t>
            </a:r>
            <a:r>
              <a:rPr lang="x-none" b="1" u="sng" dirty="0">
                <a:latin typeface="Arial Rounded MT Bold" pitchFamily="34" charset="0"/>
              </a:rPr>
              <a:t>identidad de SSCC</a:t>
            </a:r>
          </a:p>
        </p:txBody>
      </p:sp>
      <p:sp>
        <p:nvSpPr>
          <p:cNvPr id="5" name="CasellaDiTesto 4">
            <a:extLst>
              <a:ext uri="{FF2B5EF4-FFF2-40B4-BE49-F238E27FC236}">
                <a16:creationId xmlns:a16="http://schemas.microsoft.com/office/drawing/2014/main" xmlns="" id="{94783BA1-D2D2-4CC2-98DE-CD6FFA6F9843}"/>
              </a:ext>
            </a:extLst>
          </p:cNvPr>
          <p:cNvSpPr txBox="1"/>
          <p:nvPr/>
        </p:nvSpPr>
        <p:spPr>
          <a:xfrm>
            <a:off x="4572000" y="5566870"/>
            <a:ext cx="3512215"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x-none" b="1" dirty="0">
                <a:latin typeface="Arial Rounded MT Bold" pitchFamily="34" charset="0"/>
              </a:rPr>
              <a:t>En qué me ayuda para crecer como grupo?</a:t>
            </a:r>
          </a:p>
        </p:txBody>
      </p:sp>
    </p:spTree>
    <p:extLst>
      <p:ext uri="{BB962C8B-B14F-4D97-AF65-F5344CB8AC3E}">
        <p14:creationId xmlns:p14="http://schemas.microsoft.com/office/powerpoint/2010/main" val="41153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a 11"/>
          <p:cNvGraphicFramePr/>
          <p:nvPr>
            <p:extLst>
              <p:ext uri="{D42A27DB-BD31-4B8C-83A1-F6EECF244321}">
                <p14:modId xmlns:p14="http://schemas.microsoft.com/office/powerpoint/2010/main" val="2295086076"/>
              </p:ext>
            </p:extLst>
          </p:nvPr>
        </p:nvGraphicFramePr>
        <p:xfrm>
          <a:off x="-320790" y="197379"/>
          <a:ext cx="2602215" cy="1576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magine 12" descr="BOSCO102.jpg"/>
          <p:cNvPicPr>
            <a:picLocks noChangeAspect="1"/>
          </p:cNvPicPr>
          <p:nvPr/>
        </p:nvPicPr>
        <p:blipFill>
          <a:blip r:embed="rId7" cstate="print">
            <a:clrChange>
              <a:clrFrom>
                <a:srgbClr val="FFFFFF"/>
              </a:clrFrom>
              <a:clrTo>
                <a:srgbClr val="FFFFFF">
                  <a:alpha val="0"/>
                </a:srgbClr>
              </a:clrTo>
            </a:clrChange>
            <a:duotone>
              <a:schemeClr val="accent5">
                <a:shade val="45000"/>
                <a:satMod val="135000"/>
              </a:schemeClr>
              <a:prstClr val="white"/>
            </a:duotone>
          </a:blip>
          <a:stretch>
            <a:fillRect/>
          </a:stretch>
        </p:blipFill>
        <p:spPr>
          <a:xfrm>
            <a:off x="8095021" y="197379"/>
            <a:ext cx="752719" cy="1144098"/>
          </a:xfrm>
          <a:prstGeom prst="rect">
            <a:avLst/>
          </a:prstGeom>
        </p:spPr>
      </p:pic>
      <p:sp>
        <p:nvSpPr>
          <p:cNvPr id="14" name="Rettangolo 13"/>
          <p:cNvSpPr/>
          <p:nvPr/>
        </p:nvSpPr>
        <p:spPr>
          <a:xfrm>
            <a:off x="2281425" y="633591"/>
            <a:ext cx="6566315" cy="707886"/>
          </a:xfrm>
          <a:prstGeom prst="rect">
            <a:avLst/>
          </a:prstGeom>
        </p:spPr>
        <p:txBody>
          <a:bodyPr wrap="square">
            <a:spAutoFit/>
          </a:bodyPr>
          <a:lstStyle/>
          <a:p>
            <a:r>
              <a:rPr lang="x-none" sz="2000" dirty="0"/>
              <a:t>EJEMPLO:</a:t>
            </a:r>
          </a:p>
          <a:p>
            <a:r>
              <a:rPr lang="x-none" sz="2000" b="1" dirty="0"/>
              <a:t>Tema:</a:t>
            </a:r>
            <a:r>
              <a:rPr lang="x-none" sz="2000" b="1" dirty="0">
                <a:solidFill>
                  <a:srgbClr val="FF0000"/>
                </a:solidFill>
              </a:rPr>
              <a:t> Sentido de Pertenencia a la Asociación</a:t>
            </a:r>
          </a:p>
        </p:txBody>
      </p:sp>
      <p:graphicFrame>
        <p:nvGraphicFramePr>
          <p:cNvPr id="2" name="Tabella 1"/>
          <p:cNvGraphicFramePr>
            <a:graphicFrameLocks noGrp="1"/>
          </p:cNvGraphicFramePr>
          <p:nvPr>
            <p:extLst>
              <p:ext uri="{D42A27DB-BD31-4B8C-83A1-F6EECF244321}">
                <p14:modId xmlns:p14="http://schemas.microsoft.com/office/powerpoint/2010/main" val="3074966265"/>
              </p:ext>
            </p:extLst>
          </p:nvPr>
        </p:nvGraphicFramePr>
        <p:xfrm>
          <a:off x="296260" y="1749245"/>
          <a:ext cx="8398774" cy="4619455"/>
        </p:xfrm>
        <a:graphic>
          <a:graphicData uri="http://schemas.openxmlformats.org/drawingml/2006/table">
            <a:tbl>
              <a:tblPr firstRow="1" bandRow="1">
                <a:tableStyleId>{5C22544A-7EE6-4342-B048-85BDC9FD1C3A}</a:tableStyleId>
              </a:tblPr>
              <a:tblGrid>
                <a:gridCol w="1783404">
                  <a:extLst>
                    <a:ext uri="{9D8B030D-6E8A-4147-A177-3AD203B41FA5}">
                      <a16:colId xmlns:a16="http://schemas.microsoft.com/office/drawing/2014/main" xmlns="" val="20000"/>
                    </a:ext>
                  </a:extLst>
                </a:gridCol>
                <a:gridCol w="1783404">
                  <a:extLst>
                    <a:ext uri="{9D8B030D-6E8A-4147-A177-3AD203B41FA5}">
                      <a16:colId xmlns:a16="http://schemas.microsoft.com/office/drawing/2014/main" xmlns="" val="20001"/>
                    </a:ext>
                  </a:extLst>
                </a:gridCol>
                <a:gridCol w="1783404">
                  <a:extLst>
                    <a:ext uri="{9D8B030D-6E8A-4147-A177-3AD203B41FA5}">
                      <a16:colId xmlns:a16="http://schemas.microsoft.com/office/drawing/2014/main" xmlns="" val="20002"/>
                    </a:ext>
                  </a:extLst>
                </a:gridCol>
                <a:gridCol w="3048562">
                  <a:extLst>
                    <a:ext uri="{9D8B030D-6E8A-4147-A177-3AD203B41FA5}">
                      <a16:colId xmlns:a16="http://schemas.microsoft.com/office/drawing/2014/main" xmlns="" val="20003"/>
                    </a:ext>
                  </a:extLst>
                </a:gridCol>
              </a:tblGrid>
              <a:tr h="382735">
                <a:tc>
                  <a:txBody>
                    <a:bodyPr/>
                    <a:lstStyle/>
                    <a:p>
                      <a:endParaRPr lang="it-IT" dirty="0"/>
                    </a:p>
                  </a:txBody>
                  <a:tcPr/>
                </a:tc>
                <a:tc>
                  <a:txBody>
                    <a:bodyPr/>
                    <a:lstStyle/>
                    <a:p>
                      <a:r>
                        <a:rPr lang="x-none" dirty="0"/>
                        <a:t>HUMANA</a:t>
                      </a:r>
                      <a:endParaRPr lang="it-IT" dirty="0"/>
                    </a:p>
                  </a:txBody>
                  <a:tcPr/>
                </a:tc>
                <a:tc>
                  <a:txBody>
                    <a:bodyPr/>
                    <a:lstStyle/>
                    <a:p>
                      <a:r>
                        <a:rPr lang="x-none" dirty="0"/>
                        <a:t>CRISTIANA</a:t>
                      </a:r>
                      <a:endParaRPr lang="it-IT" dirty="0"/>
                    </a:p>
                  </a:txBody>
                  <a:tcPr/>
                </a:tc>
                <a:tc>
                  <a:txBody>
                    <a:bodyPr/>
                    <a:lstStyle/>
                    <a:p>
                      <a:r>
                        <a:rPr lang="x-none" dirty="0"/>
                        <a:t>SALESIANA</a:t>
                      </a:r>
                      <a:endParaRPr lang="it-IT" dirty="0"/>
                    </a:p>
                  </a:txBody>
                  <a:tcPr/>
                </a:tc>
                <a:extLst>
                  <a:ext uri="{0D108BD9-81ED-4DB2-BD59-A6C34878D82A}">
                    <a16:rowId xmlns:a16="http://schemas.microsoft.com/office/drawing/2014/main" xmlns="" val="10000"/>
                  </a:ext>
                </a:extLst>
              </a:tr>
              <a:tr h="943731">
                <a:tc>
                  <a:txBody>
                    <a:bodyPr/>
                    <a:lstStyle/>
                    <a:p>
                      <a:r>
                        <a:rPr lang="x-none" sz="1400" dirty="0"/>
                        <a:t>SABER</a:t>
                      </a:r>
                    </a:p>
                    <a:p>
                      <a:r>
                        <a:rPr lang="x-none" sz="1400" b="1" dirty="0">
                          <a:solidFill>
                            <a:srgbClr val="FF0000"/>
                          </a:solidFill>
                        </a:rPr>
                        <a:t>Qué tengo que conocer?</a:t>
                      </a:r>
                      <a:endParaRPr lang="it-IT" sz="1400" b="1" dirty="0">
                        <a:solidFill>
                          <a:srgbClr val="FF0000"/>
                        </a:solidFill>
                      </a:endParaRPr>
                    </a:p>
                  </a:txBody>
                  <a:tcPr/>
                </a:tc>
                <a:tc>
                  <a:txBody>
                    <a:bodyPr/>
                    <a:lstStyle/>
                    <a:p>
                      <a:r>
                        <a:rPr lang="it-IT" dirty="0"/>
                        <a:t>1</a:t>
                      </a:r>
                      <a:r>
                        <a:rPr lang="x-none" dirty="0"/>
                        <a:t>. Elementos básicos de autoestima</a:t>
                      </a:r>
                      <a:endParaRPr lang="it-IT" dirty="0"/>
                    </a:p>
                  </a:txBody>
                  <a:tcPr/>
                </a:tc>
                <a:tc>
                  <a:txBody>
                    <a:bodyPr/>
                    <a:lstStyle/>
                    <a:p>
                      <a:r>
                        <a:rPr lang="x-none" dirty="0"/>
                        <a:t>1 Cor 12,4-11</a:t>
                      </a:r>
                    </a:p>
                    <a:p>
                      <a:r>
                        <a:rPr lang="x-none" dirty="0"/>
                        <a:t>Un solo cuerpo y diversos miembros...</a:t>
                      </a:r>
                      <a:endParaRPr lang="it-IT" dirty="0"/>
                    </a:p>
                  </a:txBody>
                  <a:tcPr/>
                </a:tc>
                <a:tc>
                  <a:txBody>
                    <a:bodyPr/>
                    <a:lstStyle/>
                    <a:p>
                      <a:pPr marL="342900" indent="-342900">
                        <a:buAutoNum type="arabicPeriod"/>
                      </a:pPr>
                      <a:r>
                        <a:rPr lang="x-none" dirty="0"/>
                        <a:t>La</a:t>
                      </a:r>
                      <a:r>
                        <a:rPr lang="x-none" baseline="0" dirty="0"/>
                        <a:t> estructura de la Asociación</a:t>
                      </a:r>
                    </a:p>
                    <a:p>
                      <a:pPr marL="342900" indent="-342900">
                        <a:buAutoNum type="arabicPeriod"/>
                      </a:pPr>
                      <a:r>
                        <a:rPr lang="it-IT" baseline="0" dirty="0"/>
                        <a:t>E</a:t>
                      </a:r>
                      <a:r>
                        <a:rPr lang="x-none" baseline="0" dirty="0"/>
                        <a:t>l PVA (art 21, 22, 28)</a:t>
                      </a:r>
                    </a:p>
                    <a:p>
                      <a:pPr marL="342900" indent="-342900">
                        <a:buAutoNum type="arabicPeriod"/>
                      </a:pPr>
                      <a:endParaRPr lang="it-IT" dirty="0"/>
                    </a:p>
                  </a:txBody>
                  <a:tcPr/>
                </a:tc>
                <a:extLst>
                  <a:ext uri="{0D108BD9-81ED-4DB2-BD59-A6C34878D82A}">
                    <a16:rowId xmlns:a16="http://schemas.microsoft.com/office/drawing/2014/main" xmlns="" val="10001"/>
                  </a:ext>
                </a:extLst>
              </a:tr>
              <a:tr h="660611">
                <a:tc>
                  <a:txBody>
                    <a:bodyPr/>
                    <a:lstStyle/>
                    <a:p>
                      <a:r>
                        <a:rPr lang="x-none" sz="1400" dirty="0"/>
                        <a:t>SABER HACER</a:t>
                      </a:r>
                    </a:p>
                    <a:p>
                      <a:r>
                        <a:rPr lang="x-none" sz="1400" b="1" dirty="0">
                          <a:solidFill>
                            <a:srgbClr val="FF0000"/>
                          </a:solidFill>
                        </a:rPr>
                        <a:t>Cómo lo puedo lograr?</a:t>
                      </a:r>
                      <a:endParaRPr lang="it-IT" sz="1400" b="1" dirty="0">
                        <a:solidFill>
                          <a:srgbClr val="FF0000"/>
                        </a:solidFill>
                      </a:endParaRPr>
                    </a:p>
                  </a:txBody>
                  <a:tcPr/>
                </a:tc>
                <a:tc gridSpan="3">
                  <a:txBody>
                    <a:bodyPr/>
                    <a:lstStyle/>
                    <a:p>
                      <a:r>
                        <a:rPr lang="es-ES" dirty="0"/>
                        <a:t>desarrollar las propias dotes y capacidades humanas y laborales</a:t>
                      </a:r>
                      <a:r>
                        <a:rPr lang="es-ES" baseline="0" dirty="0"/>
                        <a:t> al servicio de la Asociación, la Familia y la sociedad</a:t>
                      </a:r>
                      <a:endParaRPr lang="it-IT" dirty="0"/>
                    </a:p>
                  </a:txBody>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xmlns="" val="10002"/>
                  </a:ext>
                </a:extLst>
              </a:tr>
              <a:tr h="382735">
                <a:tc>
                  <a:txBody>
                    <a:bodyPr/>
                    <a:lstStyle/>
                    <a:p>
                      <a:r>
                        <a:rPr lang="x-none" sz="1400" dirty="0"/>
                        <a:t>SABER SER</a:t>
                      </a:r>
                    </a:p>
                    <a:p>
                      <a:r>
                        <a:rPr lang="it-IT" sz="1400" b="1" dirty="0">
                          <a:solidFill>
                            <a:srgbClr val="FF0000"/>
                          </a:solidFill>
                        </a:rPr>
                        <a:t>E</a:t>
                      </a:r>
                      <a:r>
                        <a:rPr lang="x-none" sz="1400" b="1" dirty="0">
                          <a:solidFill>
                            <a:srgbClr val="FF0000"/>
                          </a:solidFill>
                        </a:rPr>
                        <a:t>n que favorece esto para mi crecimiento?</a:t>
                      </a:r>
                      <a:endParaRPr lang="it-IT" sz="1400" b="1" dirty="0">
                        <a:solidFill>
                          <a:srgbClr val="FF0000"/>
                        </a:solidFill>
                      </a:endParaRPr>
                    </a:p>
                  </a:txBody>
                  <a:tcPr/>
                </a:tc>
                <a:tc gridSpan="3">
                  <a:txBody>
                    <a:bodyPr/>
                    <a:lstStyle/>
                    <a:p>
                      <a:r>
                        <a:rPr lang="x-none" dirty="0"/>
                        <a:t>Asumir con alegría mi ser Salesiano/a</a:t>
                      </a:r>
                      <a:r>
                        <a:rPr lang="x-none" baseline="0" dirty="0"/>
                        <a:t> Cooperador dentro de una Asociación de caracter mundial</a:t>
                      </a:r>
                      <a:endParaRPr lang="it-IT" dirty="0"/>
                    </a:p>
                  </a:txBody>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xmlns="" val="10003"/>
                  </a:ext>
                </a:extLst>
              </a:tr>
              <a:tr h="943731">
                <a:tc>
                  <a:txBody>
                    <a:bodyPr/>
                    <a:lstStyle/>
                    <a:p>
                      <a:r>
                        <a:rPr lang="x-none" sz="1400" dirty="0"/>
                        <a:t>SABER VIVIR EN COMUNIÓN</a:t>
                      </a:r>
                    </a:p>
                    <a:p>
                      <a:r>
                        <a:rPr lang="it-IT" sz="1400" b="1" dirty="0">
                          <a:solidFill>
                            <a:srgbClr val="FF0000"/>
                          </a:solidFill>
                        </a:rPr>
                        <a:t>A</a:t>
                      </a:r>
                      <a:r>
                        <a:rPr lang="x-none" sz="1400" b="1" dirty="0">
                          <a:solidFill>
                            <a:srgbClr val="FF0000"/>
                          </a:solidFill>
                        </a:rPr>
                        <a:t>porte</a:t>
                      </a:r>
                      <a:r>
                        <a:rPr lang="x-none" sz="1400" b="1" baseline="0" dirty="0">
                          <a:solidFill>
                            <a:srgbClr val="FF0000"/>
                          </a:solidFill>
                        </a:rPr>
                        <a:t> que da para mejor mis relaciones con el grupo</a:t>
                      </a:r>
                      <a:endParaRPr lang="x-none" sz="1400" b="1" dirty="0">
                        <a:solidFill>
                          <a:srgbClr val="FF0000"/>
                        </a:solidFill>
                      </a:endParaRPr>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x-none" dirty="0"/>
                        <a:t>Integración más </a:t>
                      </a:r>
                      <a:r>
                        <a:rPr lang="x-none" b="1" dirty="0">
                          <a:solidFill>
                            <a:srgbClr val="FF0000"/>
                          </a:solidFill>
                        </a:rPr>
                        <a:t>positiva y propositiva </a:t>
                      </a:r>
                      <a:r>
                        <a:rPr lang="x-none" dirty="0"/>
                        <a:t>en mi Centro, en la Provincia y en la Asociación</a:t>
                      </a:r>
                      <a:r>
                        <a:rPr lang="x-none" baseline="0" dirty="0"/>
                        <a:t> porque soy parte de ella.</a:t>
                      </a:r>
                      <a:endParaRPr lang="it-IT" dirty="0"/>
                    </a:p>
                    <a:p>
                      <a:endParaRPr lang="it-IT" dirty="0"/>
                    </a:p>
                  </a:txBody>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6940607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http://parrocchia.valdocco.it/wp-content/uploads/file/31_Don-Bosco-_con-scritta-copia.jpg"/>
          <p:cNvPicPr>
            <a:picLocks noChangeAspect="1" noChangeArrowheads="1"/>
          </p:cNvPicPr>
          <p:nvPr/>
        </p:nvPicPr>
        <p:blipFill rotWithShape="1">
          <a:blip r:embed="rId2" cstate="print">
            <a:clrChange>
              <a:clrFrom>
                <a:srgbClr val="000000"/>
              </a:clrFrom>
              <a:clrTo>
                <a:srgbClr val="000000">
                  <a:alpha val="0"/>
                </a:srgbClr>
              </a:clrTo>
            </a:clrChange>
            <a:duotone>
              <a:schemeClr val="bg2">
                <a:shade val="45000"/>
                <a:satMod val="135000"/>
              </a:schemeClr>
              <a:prstClr val="white"/>
            </a:duotone>
            <a:extLst/>
          </a:blip>
          <a:srcRect t="59854" b="14044"/>
          <a:stretch/>
        </p:blipFill>
        <p:spPr bwMode="auto">
          <a:xfrm>
            <a:off x="29126" y="4216910"/>
            <a:ext cx="9153161" cy="1879497"/>
          </a:xfrm>
          <a:prstGeom prst="rect">
            <a:avLst/>
          </a:prstGeom>
          <a:noFill/>
          <a:extLst/>
        </p:spPr>
      </p:pic>
      <p:pic>
        <p:nvPicPr>
          <p:cNvPr id="5" name="Picture 2" descr="http://parrocchia.valdocco.it/wp-content/uploads/file/31_Don-Bosco-_con-scritta-copia.jpg"/>
          <p:cNvPicPr>
            <a:picLocks noChangeAspect="1" noChangeArrowheads="1"/>
          </p:cNvPicPr>
          <p:nvPr/>
        </p:nvPicPr>
        <p:blipFill rotWithShape="1">
          <a:blip r:embed="rId2" cstate="print">
            <a:duotone>
              <a:schemeClr val="bg2">
                <a:shade val="45000"/>
                <a:satMod val="135000"/>
              </a:schemeClr>
              <a:prstClr val="white"/>
            </a:duotone>
            <a:extLst/>
          </a:blip>
          <a:srcRect t="2008" b="39765"/>
          <a:stretch/>
        </p:blipFill>
        <p:spPr bwMode="auto">
          <a:xfrm>
            <a:off x="33796" y="2819"/>
            <a:ext cx="9172527" cy="4221088"/>
          </a:xfrm>
          <a:prstGeom prst="rect">
            <a:avLst/>
          </a:prstGeom>
          <a:noFill/>
          <a:extLst/>
        </p:spPr>
      </p:pic>
      <p:sp>
        <p:nvSpPr>
          <p:cNvPr id="6" name="Rettangolo 5"/>
          <p:cNvSpPr/>
          <p:nvPr/>
        </p:nvSpPr>
        <p:spPr>
          <a:xfrm>
            <a:off x="4211638" y="25400"/>
            <a:ext cx="4932362" cy="1015663"/>
          </a:xfrm>
          <a:prstGeom prst="rect">
            <a:avLst/>
          </a:prstGeom>
        </p:spPr>
        <p:txBody>
          <a:bodyPr>
            <a:spAutoFit/>
          </a:bodyPr>
          <a:lstStyle/>
          <a:p>
            <a:pPr algn="ctr">
              <a:spcBef>
                <a:spcPts val="0"/>
              </a:spcBef>
              <a:spcAft>
                <a:spcPts val="0"/>
              </a:spcAft>
              <a:defRPr/>
            </a:pPr>
            <a:r>
              <a:rPr lang="x-none" sz="2000" i="1" spc="-20">
                <a:solidFill>
                  <a:srgbClr val="C00000"/>
                </a:solidFill>
                <a:effectLst>
                  <a:outerShdw blurRad="38100" dist="38100" dir="2700000" algn="tl">
                    <a:srgbClr val="000000">
                      <a:alpha val="43137"/>
                    </a:srgbClr>
                  </a:outerShdw>
                </a:effectLst>
                <a:latin typeface="Berlin Sans FB" panose="020E0602020502020306" pitchFamily="34" charset="0"/>
                <a:cs typeface="Arial" pitchFamily="34" charset="0"/>
              </a:rPr>
              <a:t>«</a:t>
            </a:r>
            <a:r>
              <a:rPr lang="es-ES" sz="2000" i="1" spc="-20" dirty="0">
                <a:solidFill>
                  <a:srgbClr val="C00000"/>
                </a:solidFill>
                <a:effectLst>
                  <a:outerShdw blurRad="38100" dist="38100" dir="2700000" algn="tl">
                    <a:srgbClr val="000000">
                      <a:alpha val="43137"/>
                    </a:srgbClr>
                  </a:outerShdw>
                </a:effectLst>
                <a:latin typeface="Berlin Sans FB" panose="020E0602020502020306" pitchFamily="34" charset="0"/>
                <a:cs typeface="Arial" pitchFamily="34" charset="0"/>
              </a:rPr>
              <a:t>No me eligieron a mí,  yo los he elegido a ustedes, y tienen que  dar mucho fruto, un fruto duradero </a:t>
            </a:r>
            <a:r>
              <a:rPr lang="it-IT" sz="2000" i="1" dirty="0">
                <a:solidFill>
                  <a:srgbClr val="C00000"/>
                </a:solidFill>
                <a:effectLst>
                  <a:outerShdw blurRad="38100" dist="38100" dir="2700000" algn="tl">
                    <a:srgbClr val="000000">
                      <a:alpha val="43137"/>
                    </a:srgbClr>
                  </a:outerShdw>
                </a:effectLst>
                <a:latin typeface="Berlin Sans FB" panose="020E0602020502020306" pitchFamily="34" charset="0"/>
                <a:ea typeface="Times New Roman" panose="02020603050405020304" pitchFamily="18" charset="0"/>
                <a:cs typeface="Arial" pitchFamily="34" charset="0"/>
              </a:rPr>
              <a:t>» (</a:t>
            </a:r>
            <a:r>
              <a:rPr lang="es-ES" sz="2000" i="1" spc="-20" dirty="0">
                <a:solidFill>
                  <a:srgbClr val="C00000"/>
                </a:solidFill>
                <a:effectLst>
                  <a:outerShdw blurRad="38100" dist="38100" dir="2700000" algn="tl">
                    <a:srgbClr val="000000">
                      <a:alpha val="43137"/>
                    </a:srgbClr>
                  </a:outerShdw>
                </a:effectLst>
                <a:latin typeface="Berlin Sans FB" panose="020E0602020502020306" pitchFamily="34" charset="0"/>
                <a:cs typeface="Arial" pitchFamily="34" charset="0"/>
              </a:rPr>
              <a:t>Jn 15:16).</a:t>
            </a:r>
            <a:r>
              <a:rPr lang="it-IT" sz="2000" i="1" dirty="0">
                <a:solidFill>
                  <a:srgbClr val="C00000"/>
                </a:solidFill>
                <a:effectLst>
                  <a:outerShdw blurRad="38100" dist="38100" dir="2700000" algn="tl">
                    <a:srgbClr val="000000">
                      <a:alpha val="43137"/>
                    </a:srgbClr>
                  </a:outerShdw>
                </a:effectLst>
                <a:latin typeface="Berlin Sans FB" panose="020E0602020502020306" pitchFamily="34" charset="0"/>
                <a:ea typeface="Times New Roman" panose="02020603050405020304" pitchFamily="18" charset="0"/>
                <a:cs typeface="Arial" pitchFamily="34" charset="0"/>
              </a:rPr>
              <a:t> </a:t>
            </a:r>
            <a:endParaRPr lang="it-IT" sz="2000" dirty="0">
              <a:solidFill>
                <a:srgbClr val="002060"/>
              </a:solidFill>
              <a:latin typeface="Berlin Sans FB" panose="020E0602020502020306" pitchFamily="34" charset="0"/>
              <a:ea typeface="Times New Roman" panose="02020603050405020304" pitchFamily="18" charset="0"/>
              <a:cs typeface="Arial" pitchFamily="34" charset="0"/>
            </a:endParaRPr>
          </a:p>
        </p:txBody>
      </p:sp>
      <p:sp>
        <p:nvSpPr>
          <p:cNvPr id="7" name="Rettangolo 6"/>
          <p:cNvSpPr/>
          <p:nvPr/>
        </p:nvSpPr>
        <p:spPr>
          <a:xfrm>
            <a:off x="611559" y="1952001"/>
            <a:ext cx="8247772" cy="584775"/>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it-IT" sz="3200" b="1"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Demi" pitchFamily="34" charset="0"/>
                <a:cs typeface="Arial" pitchFamily="34" charset="0"/>
              </a:rPr>
              <a:t>EN CAMINO HACIA NUESTRA IDENTIDAD…</a:t>
            </a:r>
            <a:endParaRPr lang="it-IT" sz="3200" b="1"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endParaRPr>
          </a:p>
        </p:txBody>
      </p:sp>
      <p:sp>
        <p:nvSpPr>
          <p:cNvPr id="8" name="Rettangolo 7"/>
          <p:cNvSpPr/>
          <p:nvPr/>
        </p:nvSpPr>
        <p:spPr>
          <a:xfrm>
            <a:off x="33796" y="4549676"/>
            <a:ext cx="8851900" cy="2308324"/>
          </a:xfrm>
          <a:prstGeom prst="rect">
            <a:avLst/>
          </a:prstGeom>
          <a:noFill/>
        </p:spPr>
        <p:txBody>
          <a:bodyPr>
            <a:spAutoFit/>
          </a:bodyPr>
          <a:lstStyle/>
          <a:p>
            <a:pPr algn="ctr"/>
            <a:r>
              <a:rPr lang="it-IT" sz="2200" spc="-20" dirty="0">
                <a:solidFill>
                  <a:schemeClr val="accent1">
                    <a:lumMod val="50000"/>
                  </a:schemeClr>
                </a:solidFill>
                <a:effectLst>
                  <a:outerShdw blurRad="38100" dist="38100" dir="2700000" algn="tl">
                    <a:srgbClr val="000000">
                      <a:alpha val="43137"/>
                    </a:srgbClr>
                  </a:outerShdw>
                </a:effectLst>
                <a:latin typeface="Cooper Black" panose="0208090404030B020404" pitchFamily="18" charset="0"/>
                <a:ea typeface="Times New Roman" panose="02020603050405020304" pitchFamily="18" charset="0"/>
                <a:cs typeface="Times New Roman" panose="02020603050405020304" pitchFamily="18" charset="0"/>
              </a:rPr>
              <a:t>«</a:t>
            </a:r>
            <a:r>
              <a:rPr lang="es-ES" sz="2400" dirty="0">
                <a:solidFill>
                  <a:schemeClr val="accent1">
                    <a:lumMod val="50000"/>
                  </a:schemeClr>
                </a:solidFill>
                <a:latin typeface="Cooper Black" panose="0208090404030B020404" pitchFamily="18" charset="0"/>
              </a:rPr>
              <a:t>Los Salesianos Cooperadores viven su fe en su propia realidad secular. Inspirándose en el proyecto apostólico de Don Bosco, sienten viva la comunión con los otros miembros de la Familia Salesiana. Se comprometen en la misma misión juvenil y popular, de forma fraterna y asociada. </a:t>
            </a:r>
            <a:r>
              <a:rPr lang="it-IT" sz="2200" spc="-20" dirty="0">
                <a:solidFill>
                  <a:schemeClr val="accent1">
                    <a:lumMod val="50000"/>
                  </a:schemeClr>
                </a:solidFill>
                <a:effectLst>
                  <a:outerShdw blurRad="38100" dist="38100" dir="2700000" algn="tl">
                    <a:srgbClr val="000000">
                      <a:alpha val="43137"/>
                    </a:srgbClr>
                  </a:outerShdw>
                </a:effectLst>
                <a:latin typeface="Cooper Black" panose="0208090404030B020404" pitchFamily="18" charset="0"/>
                <a:ea typeface="Times New Roman" panose="02020603050405020304" pitchFamily="18" charset="0"/>
                <a:cs typeface="Times New Roman" panose="02020603050405020304" pitchFamily="18" charset="0"/>
              </a:rPr>
              <a:t>»</a:t>
            </a:r>
            <a:r>
              <a:rPr lang="it-IT" sz="2000" spc="-20" dirty="0">
                <a:solidFill>
                  <a:schemeClr val="accent1">
                    <a:lumMod val="50000"/>
                  </a:schemeClr>
                </a:solidFill>
                <a:effectLst>
                  <a:outerShdw blurRad="38100" dist="38100" dir="2700000" algn="tl">
                    <a:srgbClr val="000000">
                      <a:alpha val="43137"/>
                    </a:srgbClr>
                  </a:outerShdw>
                </a:effectLst>
                <a:latin typeface="Cooper Black" panose="0208090404030B020404" pitchFamily="18" charset="0"/>
                <a:ea typeface="Times New Roman" panose="02020603050405020304" pitchFamily="18" charset="0"/>
                <a:cs typeface="Times New Roman" panose="02020603050405020304" pitchFamily="18" charset="0"/>
              </a:rPr>
              <a:t> [PVA/S 6] </a:t>
            </a:r>
            <a:endParaRPr lang="it-IT" sz="2000" dirty="0">
              <a:solidFill>
                <a:schemeClr val="accent1">
                  <a:lumMod val="50000"/>
                </a:schemeClr>
              </a:solidFill>
              <a:effectLst>
                <a:outerShdw blurRad="38100" dist="38100" dir="2700000" algn="tl">
                  <a:srgbClr val="000000">
                    <a:alpha val="43137"/>
                  </a:srgbClr>
                </a:outerShdw>
              </a:effectLst>
              <a:latin typeface="Cooper Black" panose="0208090404030B020404" pitchFamily="18" charset="0"/>
              <a:cs typeface="Arial"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355635" y="225195"/>
            <a:ext cx="2229029" cy="649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982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10" presetClass="entr" presetSubtype="0" fill="hold" nodeType="after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par>
                          <p:cTn id="13" fill="hold">
                            <p:stCondLst>
                              <p:cond delay="6500"/>
                            </p:stCondLst>
                            <p:childTnLst>
                              <p:par>
                                <p:cTn id="14" presetID="2" presetClass="entr" presetSubtype="4" fill="hold" grpId="0" nodeType="afterEffect">
                                  <p:stCondLst>
                                    <p:cond delay="15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ttangolo 11"/>
          <p:cNvSpPr/>
          <p:nvPr/>
        </p:nvSpPr>
        <p:spPr>
          <a:xfrm>
            <a:off x="1040750" y="1749245"/>
            <a:ext cx="7787954" cy="240065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Aft>
                <a:spcPts val="600"/>
              </a:spcAft>
              <a:defRPr/>
            </a:pPr>
            <a:r>
              <a:rPr lang="es-ES" sz="2800" b="1" dirty="0">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rPr>
              <a:t>Se hará distinción entre las</a:t>
            </a:r>
          </a:p>
          <a:p>
            <a:pPr algn="ctr">
              <a:spcAft>
                <a:spcPts val="600"/>
              </a:spcAft>
              <a:defRPr/>
            </a:pPr>
            <a:r>
              <a:rPr lang="es-ES" sz="2800" b="1" dirty="0">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rPr>
              <a:t>oportunidades que ofrece la Asociación y aquellas de las que dispone cada Salesiano</a:t>
            </a:r>
          </a:p>
          <a:p>
            <a:pPr algn="ctr">
              <a:spcAft>
                <a:spcPts val="600"/>
              </a:spcAft>
              <a:defRPr/>
            </a:pPr>
            <a:r>
              <a:rPr lang="es-ES" sz="2800" b="1" dirty="0">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rPr>
              <a:t>Cooperador, primer responsable y artífice de los procesos de autoformación.</a:t>
            </a:r>
            <a:endParaRPr lang="it-IT" sz="2800" b="1" dirty="0">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endParaRPr>
          </a:p>
        </p:txBody>
      </p:sp>
      <p:sp>
        <p:nvSpPr>
          <p:cNvPr id="13" name="Rettangolo 12"/>
          <p:cNvSpPr/>
          <p:nvPr/>
        </p:nvSpPr>
        <p:spPr>
          <a:xfrm>
            <a:off x="871543" y="822882"/>
            <a:ext cx="8272457"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spcAft>
                <a:spcPts val="600"/>
              </a:spcAft>
              <a:defRPr/>
            </a:pPr>
            <a:r>
              <a:rPr lang="es-ES" sz="2800" b="1" dirty="0">
                <a:ln w="11430"/>
                <a:solidFill>
                  <a:srgbClr val="FFC000"/>
                </a:solidFill>
                <a:effectLst>
                  <a:outerShdw blurRad="80000" dist="40000" dir="5040000" algn="tl">
                    <a:srgbClr val="000000">
                      <a:alpha val="30000"/>
                    </a:srgbClr>
                  </a:outerShdw>
                </a:effectLst>
              </a:rPr>
              <a:t>MOMENTOS, MEDIOS Y RECURSOS HUMANOS</a:t>
            </a:r>
            <a:endParaRPr lang="it-IT" sz="2800" b="1" dirty="0">
              <a:ln w="11430"/>
              <a:solidFill>
                <a:srgbClr val="FFC000"/>
              </a:solidFill>
              <a:effectLst>
                <a:outerShdw blurRad="80000" dist="40000" dir="5040000" algn="tl">
                  <a:srgbClr val="000000">
                    <a:alpha val="30000"/>
                  </a:srgbClr>
                </a:outerShdw>
              </a:effectLst>
              <a:latin typeface="Berlin Sans FB Demi" pitchFamily="34" charset="0"/>
              <a:cs typeface="Arial" pitchFamily="34" charset="0"/>
            </a:endParaRPr>
          </a:p>
        </p:txBody>
      </p:sp>
      <p:pic>
        <p:nvPicPr>
          <p:cNvPr id="2" name="Immagine 1"/>
          <p:cNvPicPr>
            <a:picLocks noChangeAspect="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486731" y="4149902"/>
            <a:ext cx="4422868" cy="2485903"/>
          </a:xfrm>
          <a:prstGeom prst="rect">
            <a:avLst/>
          </a:prstGeom>
        </p:spPr>
      </p:pic>
      <p:pic>
        <p:nvPicPr>
          <p:cNvPr id="7" name="Picture 8"/>
          <p:cNvPicPr>
            <a:picLocks noChangeAspect="1"/>
          </p:cNvPicPr>
          <p:nvPr/>
        </p:nvPicPr>
        <p:blipFill>
          <a:blip r:embed="rId4">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flipH="1" flipV="1">
            <a:off x="-394221" y="254860"/>
            <a:ext cx="5401992" cy="640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1854" y="837844"/>
            <a:ext cx="1033398" cy="101651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spTree>
    <p:extLst>
      <p:ext uri="{BB962C8B-B14F-4D97-AF65-F5344CB8AC3E}">
        <p14:creationId xmlns:p14="http://schemas.microsoft.com/office/powerpoint/2010/main" val="28371352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212490" y="680310"/>
            <a:ext cx="7024430" cy="83099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MOMENTOS Y MEDIOS PARTICULARES OFRECIDOS POR LA ASOCIACIÓN</a:t>
            </a:r>
          </a:p>
        </p:txBody>
      </p:sp>
      <p:sp>
        <p:nvSpPr>
          <p:cNvPr id="5" name="Rettangolo 4"/>
          <p:cNvSpPr/>
          <p:nvPr/>
        </p:nvSpPr>
        <p:spPr>
          <a:xfrm>
            <a:off x="1670605" y="1596540"/>
            <a:ext cx="4407232"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it-IT" b="1" i="1" dirty="0">
                <a:latin typeface="Arial Rounded MT Bold" pitchFamily="34" charset="0"/>
              </a:rPr>
              <a:t>Los </a:t>
            </a:r>
            <a:r>
              <a:rPr lang="it-IT" b="1" i="1" dirty="0" err="1">
                <a:latin typeface="Arial Rounded MT Bold" pitchFamily="34" charset="0"/>
              </a:rPr>
              <a:t>encuentros</a:t>
            </a:r>
            <a:r>
              <a:rPr lang="it-IT" b="1" i="1" dirty="0">
                <a:latin typeface="Arial Rounded MT Bold" pitchFamily="34" charset="0"/>
              </a:rPr>
              <a:t> </a:t>
            </a:r>
            <a:r>
              <a:rPr lang="it-IT" b="1" i="1" dirty="0" err="1">
                <a:latin typeface="Arial Rounded MT Bold" pitchFamily="34" charset="0"/>
              </a:rPr>
              <a:t>formativos</a:t>
            </a:r>
            <a:r>
              <a:rPr lang="it-IT" b="1" i="1" dirty="0">
                <a:latin typeface="Arial Rounded MT Bold" pitchFamily="34" charset="0"/>
              </a:rPr>
              <a:t> </a:t>
            </a:r>
            <a:r>
              <a:rPr lang="it-IT" b="1" i="1" dirty="0" err="1">
                <a:latin typeface="Arial Rounded MT Bold" pitchFamily="34" charset="0"/>
              </a:rPr>
              <a:t>periódicos</a:t>
            </a:r>
            <a:endParaRPr lang="it-IT" b="1" dirty="0">
              <a:latin typeface="Arial Rounded MT Bold" pitchFamily="34" charset="0"/>
            </a:endParaRPr>
          </a:p>
        </p:txBody>
      </p:sp>
      <p:sp>
        <p:nvSpPr>
          <p:cNvPr id="6" name="Rettangolo 5"/>
          <p:cNvSpPr/>
          <p:nvPr/>
        </p:nvSpPr>
        <p:spPr>
          <a:xfrm>
            <a:off x="1943202" y="2207360"/>
            <a:ext cx="3664920"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s-ES" b="1" dirty="0">
                <a:latin typeface="Arial Rounded MT Bold" pitchFamily="34" charset="0"/>
              </a:rPr>
              <a:t>Encuentros ocasionales con temas específicos</a:t>
            </a:r>
            <a:endParaRPr lang="it-IT" b="1" dirty="0">
              <a:latin typeface="Arial Rounded MT Bold" pitchFamily="34" charset="0"/>
            </a:endParaRPr>
          </a:p>
        </p:txBody>
      </p:sp>
      <p:sp>
        <p:nvSpPr>
          <p:cNvPr id="7" name="Rettangolo 6"/>
          <p:cNvSpPr/>
          <p:nvPr/>
        </p:nvSpPr>
        <p:spPr>
          <a:xfrm>
            <a:off x="2095092" y="3274788"/>
            <a:ext cx="3202159" cy="36933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s-ES" b="1" dirty="0">
                <a:latin typeface="Arial Rounded MT Bold" pitchFamily="34" charset="0"/>
              </a:rPr>
              <a:t>El método de las reuniones</a:t>
            </a:r>
            <a:endParaRPr lang="it-IT" b="1" dirty="0">
              <a:latin typeface="Arial Rounded MT Bold" pitchFamily="34" charset="0"/>
            </a:endParaRPr>
          </a:p>
        </p:txBody>
      </p:sp>
      <p:sp>
        <p:nvSpPr>
          <p:cNvPr id="8" name="Rettangolo 7"/>
          <p:cNvSpPr/>
          <p:nvPr/>
        </p:nvSpPr>
        <p:spPr>
          <a:xfrm>
            <a:off x="1496974" y="4039820"/>
            <a:ext cx="3838551"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it-IT" b="1" dirty="0" err="1">
                <a:latin typeface="Arial Rounded MT Bold" pitchFamily="34" charset="0"/>
              </a:rPr>
              <a:t>Experiencias</a:t>
            </a:r>
            <a:r>
              <a:rPr lang="it-IT" b="1" dirty="0">
                <a:latin typeface="Arial Rounded MT Bold" pitchFamily="34" charset="0"/>
              </a:rPr>
              <a:t> </a:t>
            </a:r>
            <a:r>
              <a:rPr lang="it-IT" b="1" dirty="0" err="1">
                <a:latin typeface="Arial Rounded MT Bold" pitchFamily="34" charset="0"/>
              </a:rPr>
              <a:t>pastorales</a:t>
            </a:r>
            <a:r>
              <a:rPr lang="it-IT" b="1" dirty="0">
                <a:latin typeface="Arial Rounded MT Bold" pitchFamily="34" charset="0"/>
              </a:rPr>
              <a:t> </a:t>
            </a:r>
            <a:r>
              <a:rPr lang="it-IT" b="1" dirty="0" err="1">
                <a:latin typeface="Arial Rounded MT Bold" pitchFamily="34" charset="0"/>
              </a:rPr>
              <a:t>guiadas</a:t>
            </a:r>
            <a:endParaRPr lang="it-IT" b="1" dirty="0">
              <a:latin typeface="Arial Rounded MT Bold" pitchFamily="34" charset="0"/>
            </a:endParaRPr>
          </a:p>
        </p:txBody>
      </p:sp>
      <p:sp>
        <p:nvSpPr>
          <p:cNvPr id="9" name="Rettangolo 8"/>
          <p:cNvSpPr/>
          <p:nvPr/>
        </p:nvSpPr>
        <p:spPr>
          <a:xfrm>
            <a:off x="701506" y="4803345"/>
            <a:ext cx="4939429" cy="369332"/>
          </a:xfrm>
          <a:prstGeom prst="rect">
            <a:avLst/>
          </a:prstGeom>
        </p:spPr>
        <p:style>
          <a:lnRef idx="1">
            <a:schemeClr val="accent5"/>
          </a:lnRef>
          <a:fillRef idx="3">
            <a:schemeClr val="accent5"/>
          </a:fillRef>
          <a:effectRef idx="2">
            <a:schemeClr val="accent5"/>
          </a:effectRef>
          <a:fontRef idx="minor">
            <a:schemeClr val="lt1"/>
          </a:fontRef>
        </p:style>
        <p:txBody>
          <a:bodyPr wrap="none">
            <a:spAutoFit/>
          </a:bodyPr>
          <a:lstStyle/>
          <a:p>
            <a:r>
              <a:rPr lang="es-ES" b="1" dirty="0">
                <a:latin typeface="Arial Rounded MT Bold" pitchFamily="34" charset="0"/>
              </a:rPr>
              <a:t>Las conferencias anuales y los </a:t>
            </a:r>
            <a:r>
              <a:rPr lang="es-ES" b="1" dirty="0" smtClean="0">
                <a:latin typeface="Arial Rounded MT Bold" pitchFamily="34" charset="0"/>
              </a:rPr>
              <a:t>encuentros</a:t>
            </a:r>
            <a:endParaRPr lang="it-IT" b="1" dirty="0">
              <a:latin typeface="Arial Rounded MT Bold" pitchFamily="34" charset="0"/>
            </a:endParaRPr>
          </a:p>
        </p:txBody>
      </p:sp>
      <p:sp>
        <p:nvSpPr>
          <p:cNvPr id="10" name="Rettangolo 9"/>
          <p:cNvSpPr/>
          <p:nvPr/>
        </p:nvSpPr>
        <p:spPr>
          <a:xfrm>
            <a:off x="4266590" y="5577471"/>
            <a:ext cx="3902094"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it-IT" b="1" dirty="0" err="1">
                <a:latin typeface="Arial Rounded MT Bold" pitchFamily="34" charset="0"/>
              </a:rPr>
              <a:t>Materiales</a:t>
            </a:r>
            <a:r>
              <a:rPr lang="it-IT" b="1" dirty="0">
                <a:latin typeface="Arial Rounded MT Bold" pitchFamily="34" charset="0"/>
              </a:rPr>
              <a:t> y </a:t>
            </a:r>
            <a:r>
              <a:rPr lang="it-IT" b="1" dirty="0" err="1">
                <a:latin typeface="Arial Rounded MT Bold" pitchFamily="34" charset="0"/>
              </a:rPr>
              <a:t>subsidios</a:t>
            </a:r>
            <a:r>
              <a:rPr lang="it-IT" b="1" dirty="0">
                <a:latin typeface="Arial Rounded MT Bold" pitchFamily="34" charset="0"/>
              </a:rPr>
              <a:t> </a:t>
            </a:r>
            <a:r>
              <a:rPr lang="it-IT" b="1" dirty="0" err="1">
                <a:latin typeface="Arial Rounded MT Bold" pitchFamily="34" charset="0"/>
              </a:rPr>
              <a:t>formativos</a:t>
            </a:r>
            <a:endParaRPr lang="it-IT" b="1" dirty="0">
              <a:latin typeface="Arial Rounded MT Bold" pitchFamily="34" charset="0"/>
            </a:endParaRPr>
          </a:p>
        </p:txBody>
      </p:sp>
      <p:pic>
        <p:nvPicPr>
          <p:cNvPr id="11" name="Immagine 10"/>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12667" y1="52535" x2="36333" y2="16590"/>
                        <a14:foregroundMark x1="37000" y1="17512" x2="53000" y2="38710"/>
                        <a14:foregroundMark x1="54000" y1="39631" x2="68333" y2="21198"/>
                        <a14:foregroundMark x1="68667" y1="21198" x2="89667" y2="53917"/>
                      </a14:backgroundRemoval>
                    </a14:imgEffect>
                  </a14:imgLayer>
                </a14:imgProps>
              </a:ext>
              <a:ext uri="{28A0092B-C50C-407E-A947-70E740481C1C}">
                <a14:useLocalDpi xmlns:a14="http://schemas.microsoft.com/office/drawing/2010/main" val="0"/>
              </a:ext>
            </a:extLst>
          </a:blip>
          <a:stretch>
            <a:fillRect/>
          </a:stretch>
        </p:blipFill>
        <p:spPr>
          <a:xfrm>
            <a:off x="5297251" y="1511307"/>
            <a:ext cx="3852239" cy="3978316"/>
          </a:xfrm>
          <a:prstGeom prst="rect">
            <a:avLst/>
          </a:prstGeom>
        </p:spPr>
      </p:pic>
    </p:spTree>
    <p:extLst>
      <p:ext uri="{BB962C8B-B14F-4D97-AF65-F5344CB8AC3E}">
        <p14:creationId xmlns:p14="http://schemas.microsoft.com/office/powerpoint/2010/main" val="32373832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212490" y="680310"/>
            <a:ext cx="7024430" cy="46166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LOS RECURSOS DE LA VIDA ESPIRITUAL</a:t>
            </a:r>
          </a:p>
        </p:txBody>
      </p:sp>
      <p:pic>
        <p:nvPicPr>
          <p:cNvPr id="12" name="Picture 8"/>
          <p:cNvPicPr>
            <a:picLocks noChangeAspect="1"/>
          </p:cNvPicPr>
          <p:nvPr/>
        </p:nvPicPr>
        <p:blipFill>
          <a:blip r:embed="rId2" cstate="print">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flipH="1" flipV="1">
            <a:off x="0" y="24157"/>
            <a:ext cx="3244178" cy="640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3089691" y="1443835"/>
            <a:ext cx="5102487"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ES" sz="2400" b="1" dirty="0">
                <a:latin typeface="Arial Rounded MT Bold" pitchFamily="34" charset="0"/>
              </a:rPr>
              <a:t>La devoción mariana y el Rosario</a:t>
            </a:r>
            <a:endParaRPr lang="it-IT" sz="2400" b="1" dirty="0">
              <a:latin typeface="Arial Rounded MT Bold" pitchFamily="34" charset="0"/>
            </a:endParaRPr>
          </a:p>
        </p:txBody>
      </p:sp>
      <p:sp>
        <p:nvSpPr>
          <p:cNvPr id="6" name="Rettangolo 5"/>
          <p:cNvSpPr/>
          <p:nvPr/>
        </p:nvSpPr>
        <p:spPr>
          <a:xfrm>
            <a:off x="296260" y="6021435"/>
            <a:ext cx="3627223" cy="46166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it-IT" sz="2400" b="1" dirty="0">
                <a:latin typeface="Arial Rounded MT Bold" pitchFamily="34" charset="0"/>
              </a:rPr>
              <a:t>Los </a:t>
            </a:r>
            <a:r>
              <a:rPr lang="it-IT" sz="2400" b="1" dirty="0" err="1">
                <a:latin typeface="Arial Rounded MT Bold" pitchFamily="34" charset="0"/>
              </a:rPr>
              <a:t>retiros</a:t>
            </a:r>
            <a:r>
              <a:rPr lang="it-IT" sz="2400" b="1" dirty="0">
                <a:latin typeface="Arial Rounded MT Bold" pitchFamily="34" charset="0"/>
              </a:rPr>
              <a:t> </a:t>
            </a:r>
            <a:r>
              <a:rPr lang="it-IT" sz="2400" b="1" dirty="0" err="1">
                <a:latin typeface="Arial Rounded MT Bold" pitchFamily="34" charset="0"/>
              </a:rPr>
              <a:t>espirituales</a:t>
            </a:r>
            <a:endParaRPr lang="it-IT" sz="2400" b="1" dirty="0">
              <a:latin typeface="Arial Rounded MT Bold" pitchFamily="34" charset="0"/>
            </a:endParaRPr>
          </a:p>
        </p:txBody>
      </p:sp>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670" y="2360065"/>
            <a:ext cx="4636262" cy="30793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Rettangolo 8"/>
          <p:cNvSpPr/>
          <p:nvPr/>
        </p:nvSpPr>
        <p:spPr>
          <a:xfrm>
            <a:off x="5488230" y="2262999"/>
            <a:ext cx="3505832" cy="707886"/>
          </a:xfrm>
          <a:prstGeom prst="rect">
            <a:avLst/>
          </a:prstGeom>
        </p:spPr>
        <p:style>
          <a:lnRef idx="1">
            <a:schemeClr val="accent5"/>
          </a:lnRef>
          <a:fillRef idx="3">
            <a:schemeClr val="accent5"/>
          </a:fillRef>
          <a:effectRef idx="2">
            <a:schemeClr val="accent5"/>
          </a:effectRef>
          <a:fontRef idx="minor">
            <a:schemeClr val="lt1"/>
          </a:fontRef>
        </p:style>
        <p:txBody>
          <a:bodyPr wrap="none">
            <a:spAutoFit/>
          </a:bodyPr>
          <a:lstStyle/>
          <a:p>
            <a:r>
              <a:rPr lang="it-IT" sz="2000" b="1" dirty="0">
                <a:latin typeface="Arial Rounded MT Bold" pitchFamily="34" charset="0"/>
              </a:rPr>
              <a:t>Los </a:t>
            </a:r>
            <a:r>
              <a:rPr lang="it-IT" sz="2000" b="1" dirty="0" err="1">
                <a:latin typeface="Arial Rounded MT Bold" pitchFamily="34" charset="0"/>
              </a:rPr>
              <a:t>ejercicios</a:t>
            </a:r>
            <a:r>
              <a:rPr lang="it-IT" sz="2000" b="1" dirty="0">
                <a:latin typeface="Arial Rounded MT Bold" pitchFamily="34" charset="0"/>
              </a:rPr>
              <a:t> </a:t>
            </a:r>
            <a:r>
              <a:rPr lang="it-IT" sz="2000" b="1" dirty="0" err="1">
                <a:latin typeface="Arial Rounded MT Bold" pitchFamily="34" charset="0"/>
              </a:rPr>
              <a:t>espirituales</a:t>
            </a:r>
            <a:r>
              <a:rPr lang="it-IT" sz="2000" b="1" dirty="0">
                <a:latin typeface="Arial Rounded MT Bold" pitchFamily="34" charset="0"/>
              </a:rPr>
              <a:t> </a:t>
            </a:r>
          </a:p>
          <a:p>
            <a:pPr algn="ctr"/>
            <a:r>
              <a:rPr lang="it-IT" sz="2000" b="1" dirty="0" err="1">
                <a:latin typeface="Arial Rounded MT Bold" pitchFamily="34" charset="0"/>
              </a:rPr>
              <a:t>anuales</a:t>
            </a:r>
            <a:endParaRPr lang="it-IT" sz="2000" b="1" dirty="0">
              <a:latin typeface="Arial Rounded MT Bold" pitchFamily="34" charset="0"/>
            </a:endParaRPr>
          </a:p>
        </p:txBody>
      </p:sp>
      <p:sp>
        <p:nvSpPr>
          <p:cNvPr id="8" name="Rettangolo 7"/>
          <p:cNvSpPr/>
          <p:nvPr/>
        </p:nvSpPr>
        <p:spPr>
          <a:xfrm>
            <a:off x="4419295" y="5737203"/>
            <a:ext cx="4395242" cy="830997"/>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s-ES" sz="2400" b="1" dirty="0">
                <a:latin typeface="Arial Rounded MT Bold" pitchFamily="34" charset="0"/>
              </a:rPr>
              <a:t>La celebración eucarística y</a:t>
            </a:r>
          </a:p>
          <a:p>
            <a:r>
              <a:rPr lang="es-ES" sz="2400" b="1" dirty="0">
                <a:latin typeface="Arial Rounded MT Bold" pitchFamily="34" charset="0"/>
              </a:rPr>
              <a:t>los encuentros de oración</a:t>
            </a:r>
            <a:endParaRPr lang="it-IT" sz="2400" b="1" dirty="0">
              <a:latin typeface="Arial Rounded MT Bold" pitchFamily="34" charset="0"/>
            </a:endParaRPr>
          </a:p>
        </p:txBody>
      </p:sp>
      <p:sp>
        <p:nvSpPr>
          <p:cNvPr id="2" name="Rettangolo 1"/>
          <p:cNvSpPr/>
          <p:nvPr/>
        </p:nvSpPr>
        <p:spPr>
          <a:xfrm>
            <a:off x="5753877" y="4437185"/>
            <a:ext cx="3214342" cy="83099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it-IT" sz="2400" b="1" dirty="0" err="1">
                <a:latin typeface="Arial Rounded MT Bold" pitchFamily="34" charset="0"/>
              </a:rPr>
              <a:t>El</a:t>
            </a:r>
            <a:r>
              <a:rPr lang="it-IT" sz="2400" b="1" dirty="0">
                <a:latin typeface="Arial Rounded MT Bold" pitchFamily="34" charset="0"/>
              </a:rPr>
              <a:t> </a:t>
            </a:r>
            <a:r>
              <a:rPr lang="it-IT" sz="2400" b="1" dirty="0" err="1">
                <a:latin typeface="Arial Rounded MT Bold" pitchFamily="34" charset="0"/>
              </a:rPr>
              <a:t>acompañamiento</a:t>
            </a:r>
            <a:r>
              <a:rPr lang="it-IT" sz="2400" b="1" dirty="0">
                <a:latin typeface="Arial Rounded MT Bold" pitchFamily="34" charset="0"/>
              </a:rPr>
              <a:t> </a:t>
            </a:r>
          </a:p>
          <a:p>
            <a:pPr algn="ctr"/>
            <a:r>
              <a:rPr lang="it-IT" sz="2400" b="1" dirty="0" err="1">
                <a:latin typeface="Arial Rounded MT Bold" pitchFamily="34" charset="0"/>
              </a:rPr>
              <a:t>espiritual</a:t>
            </a:r>
            <a:endParaRPr lang="it-IT" sz="2400" b="1" dirty="0">
              <a:latin typeface="Arial Rounded MT Bold" pitchFamily="34" charset="0"/>
            </a:endParaRPr>
          </a:p>
        </p:txBody>
      </p:sp>
      <p:sp>
        <p:nvSpPr>
          <p:cNvPr id="3" name="Rettangolo 2"/>
          <p:cNvSpPr/>
          <p:nvPr/>
        </p:nvSpPr>
        <p:spPr>
          <a:xfrm>
            <a:off x="5640935" y="3429000"/>
            <a:ext cx="3240246" cy="4616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it-IT" sz="2400" b="1" dirty="0">
                <a:latin typeface="Arial Rounded MT Bold" pitchFamily="34" charset="0"/>
              </a:rPr>
              <a:t>Las </a:t>
            </a:r>
            <a:r>
              <a:rPr lang="it-IT" sz="2400" b="1" dirty="0" err="1">
                <a:latin typeface="Arial Rounded MT Bold" pitchFamily="34" charset="0"/>
              </a:rPr>
              <a:t>peregrinaciones</a:t>
            </a:r>
            <a:endParaRPr lang="it-IT" sz="2400" b="1" dirty="0">
              <a:latin typeface="Arial Rounded MT Bold" pitchFamily="34" charset="0"/>
            </a:endParaRPr>
          </a:p>
        </p:txBody>
      </p:sp>
    </p:spTree>
    <p:extLst>
      <p:ext uri="{BB962C8B-B14F-4D97-AF65-F5344CB8AC3E}">
        <p14:creationId xmlns:p14="http://schemas.microsoft.com/office/powerpoint/2010/main" val="19108925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212490" y="680310"/>
            <a:ext cx="7024430" cy="83099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2400" b="1" dirty="0">
                <a:ln w="11430"/>
                <a:solidFill>
                  <a:srgbClr val="FF0000"/>
                </a:solidFill>
                <a:effectLst>
                  <a:outerShdw blurRad="80000" dist="40000" dir="5040000" algn="tl">
                    <a:srgbClr val="000000">
                      <a:alpha val="30000"/>
                    </a:srgbClr>
                  </a:outerShdw>
                </a:effectLst>
              </a:rPr>
              <a:t>INSTRUMENTOS Y ESTRATEGIAS PARA LA AUTOFORMACIÓN</a:t>
            </a:r>
          </a:p>
        </p:txBody>
      </p:sp>
      <p:pic>
        <p:nvPicPr>
          <p:cNvPr id="11" name="Immagin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130" y="1650655"/>
            <a:ext cx="4713698" cy="48980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8"/>
          <p:cNvPicPr>
            <a:picLocks noChangeAspect="1"/>
          </p:cNvPicPr>
          <p:nvPr/>
        </p:nvPicPr>
        <p:blipFill>
          <a:blip r:embed="rId3" cstate="print">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flipH="1" flipV="1">
            <a:off x="0" y="24157"/>
            <a:ext cx="3244178" cy="640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p:cNvSpPr/>
          <p:nvPr/>
        </p:nvSpPr>
        <p:spPr>
          <a:xfrm>
            <a:off x="6251755" y="3393489"/>
            <a:ext cx="2694199" cy="646331"/>
          </a:xfrm>
          <a:prstGeom prst="rect">
            <a:avLst/>
          </a:prstGeom>
        </p:spPr>
        <p:style>
          <a:lnRef idx="1">
            <a:schemeClr val="accent5"/>
          </a:lnRef>
          <a:fillRef idx="3">
            <a:schemeClr val="accent5"/>
          </a:fillRef>
          <a:effectRef idx="2">
            <a:schemeClr val="accent5"/>
          </a:effectRef>
          <a:fontRef idx="minor">
            <a:schemeClr val="lt1"/>
          </a:fontRef>
        </p:style>
        <p:txBody>
          <a:bodyPr wrap="none">
            <a:spAutoFit/>
          </a:bodyPr>
          <a:lstStyle/>
          <a:p>
            <a:r>
              <a:rPr lang="es-ES" b="1" dirty="0">
                <a:latin typeface="Arial Rounded MT Bold" pitchFamily="34" charset="0"/>
              </a:rPr>
              <a:t>La autobiografía como</a:t>
            </a:r>
          </a:p>
          <a:p>
            <a:r>
              <a:rPr lang="es-ES" b="1" dirty="0">
                <a:latin typeface="Arial Rounded MT Bold" pitchFamily="34" charset="0"/>
              </a:rPr>
              <a:t> cuidado de sí</a:t>
            </a:r>
            <a:endParaRPr lang="it-IT" b="1" dirty="0">
              <a:latin typeface="Arial Rounded MT Bold" pitchFamily="34" charset="0"/>
            </a:endParaRPr>
          </a:p>
        </p:txBody>
      </p:sp>
      <p:sp>
        <p:nvSpPr>
          <p:cNvPr id="5" name="Rettangolo 4"/>
          <p:cNvSpPr/>
          <p:nvPr/>
        </p:nvSpPr>
        <p:spPr>
          <a:xfrm>
            <a:off x="601670" y="5872280"/>
            <a:ext cx="4408323"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ES" sz="2400" b="1" dirty="0">
                <a:latin typeface="Arial Rounded MT Bold" pitchFamily="34" charset="0"/>
              </a:rPr>
              <a:t>El proyecto personal de vida</a:t>
            </a:r>
            <a:endParaRPr lang="it-IT" sz="2400" b="1" dirty="0">
              <a:latin typeface="Arial Rounded MT Bold" pitchFamily="34" charset="0"/>
            </a:endParaRPr>
          </a:p>
        </p:txBody>
      </p:sp>
      <p:sp>
        <p:nvSpPr>
          <p:cNvPr id="8" name="Rettangolo 7"/>
          <p:cNvSpPr/>
          <p:nvPr/>
        </p:nvSpPr>
        <p:spPr>
          <a:xfrm>
            <a:off x="6404460" y="4803345"/>
            <a:ext cx="2528256" cy="461665"/>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it-IT" sz="2400" b="1" dirty="0">
                <a:latin typeface="Arial Rounded MT Bold" pitchFamily="34" charset="0"/>
              </a:rPr>
              <a:t>La </a:t>
            </a:r>
            <a:r>
              <a:rPr lang="it-IT" sz="2400" b="1" dirty="0" err="1">
                <a:latin typeface="Arial Rounded MT Bold" pitchFamily="34" charset="0"/>
              </a:rPr>
              <a:t>puesta</a:t>
            </a:r>
            <a:r>
              <a:rPr lang="it-IT" sz="2400" b="1" dirty="0">
                <a:latin typeface="Arial Rounded MT Bold" pitchFamily="34" charset="0"/>
              </a:rPr>
              <a:t> al </a:t>
            </a:r>
            <a:r>
              <a:rPr lang="it-IT" sz="2400" b="1" dirty="0" err="1">
                <a:latin typeface="Arial Rounded MT Bold" pitchFamily="34" charset="0"/>
              </a:rPr>
              <a:t>día</a:t>
            </a:r>
            <a:endParaRPr lang="it-IT" sz="2400" b="1" dirty="0">
              <a:latin typeface="Arial Rounded MT Bold" pitchFamily="34" charset="0"/>
            </a:endParaRPr>
          </a:p>
        </p:txBody>
      </p:sp>
      <p:sp>
        <p:nvSpPr>
          <p:cNvPr id="6" name="Rettangolo 5"/>
          <p:cNvSpPr/>
          <p:nvPr/>
        </p:nvSpPr>
        <p:spPr>
          <a:xfrm>
            <a:off x="5220517" y="2203810"/>
            <a:ext cx="3627223" cy="46166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it-IT" sz="2400" b="1" dirty="0" err="1">
                <a:latin typeface="Arial Rounded MT Bold" pitchFamily="34" charset="0"/>
              </a:rPr>
              <a:t>El</a:t>
            </a:r>
            <a:r>
              <a:rPr lang="it-IT" sz="2400" b="1" dirty="0">
                <a:latin typeface="Arial Rounded MT Bold" pitchFamily="34" charset="0"/>
              </a:rPr>
              <a:t> </a:t>
            </a:r>
            <a:r>
              <a:rPr lang="it-IT" sz="2400" b="1" dirty="0" err="1">
                <a:latin typeface="Arial Rounded MT Bold" pitchFamily="34" charset="0"/>
              </a:rPr>
              <a:t>estudio</a:t>
            </a:r>
            <a:r>
              <a:rPr lang="it-IT" sz="2400" b="1" dirty="0">
                <a:latin typeface="Arial Rounded MT Bold" pitchFamily="34" charset="0"/>
              </a:rPr>
              <a:t> personal</a:t>
            </a:r>
          </a:p>
        </p:txBody>
      </p:sp>
      <p:sp>
        <p:nvSpPr>
          <p:cNvPr id="2" name="Rettangolo 1"/>
          <p:cNvSpPr/>
          <p:nvPr/>
        </p:nvSpPr>
        <p:spPr>
          <a:xfrm>
            <a:off x="296260" y="1713734"/>
            <a:ext cx="442844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b="1" dirty="0">
                <a:latin typeface="Arial Rounded MT Bold" pitchFamily="34" charset="0"/>
              </a:rPr>
              <a:t>El sitio oficial y el “World Wide Web” (www.)</a:t>
            </a:r>
            <a:endParaRPr lang="it-IT" b="1" dirty="0">
              <a:latin typeface="Arial Rounded MT Bold" pitchFamily="34" charset="0"/>
            </a:endParaRPr>
          </a:p>
        </p:txBody>
      </p:sp>
    </p:spTree>
    <p:extLst>
      <p:ext uri="{BB962C8B-B14F-4D97-AF65-F5344CB8AC3E}">
        <p14:creationId xmlns:p14="http://schemas.microsoft.com/office/powerpoint/2010/main" val="40545531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ttangolo 12"/>
          <p:cNvSpPr/>
          <p:nvPr/>
        </p:nvSpPr>
        <p:spPr>
          <a:xfrm>
            <a:off x="2559813" y="282027"/>
            <a:ext cx="4423006"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spcAft>
                <a:spcPts val="600"/>
              </a:spcAft>
              <a:defRPr/>
            </a:pPr>
            <a:r>
              <a:rPr lang="it-IT" sz="2800" b="1" dirty="0">
                <a:ln w="11430"/>
                <a:solidFill>
                  <a:srgbClr val="FFC000"/>
                </a:solidFill>
                <a:effectLst>
                  <a:outerShdw blurRad="80000" dist="40000" dir="5040000" algn="tl">
                    <a:srgbClr val="000000">
                      <a:alpha val="30000"/>
                    </a:srgbClr>
                  </a:outerShdw>
                </a:effectLst>
                <a:latin typeface="Berlin Sans FB Demi" pitchFamily="34" charset="0"/>
                <a:cs typeface="Arial" pitchFamily="34" charset="0"/>
              </a:rPr>
              <a:t>FASES DE LA FORMACIÓN</a:t>
            </a: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841" y="4178145"/>
            <a:ext cx="4419383" cy="2485903"/>
          </a:xfrm>
          <a:prstGeom prst="ellipse">
            <a:avLst/>
          </a:prstGeom>
          <a:ln>
            <a:noFill/>
          </a:ln>
          <a:effectLst>
            <a:softEdge rad="112500"/>
          </a:effectLst>
        </p:spPr>
      </p:pic>
      <p:pic>
        <p:nvPicPr>
          <p:cNvPr id="7" name="Picture 8"/>
          <p:cNvPicPr>
            <a:picLocks noChangeAspect="1"/>
          </p:cNvPicPr>
          <p:nvPr/>
        </p:nvPicPr>
        <p:blipFill>
          <a:blip r:embed="rId4">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flipH="1" flipV="1">
            <a:off x="-235841" y="282027"/>
            <a:ext cx="5401992" cy="640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1854" y="837844"/>
            <a:ext cx="1033398" cy="101651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sp>
        <p:nvSpPr>
          <p:cNvPr id="12" name="Rettangolo 11"/>
          <p:cNvSpPr/>
          <p:nvPr/>
        </p:nvSpPr>
        <p:spPr>
          <a:xfrm>
            <a:off x="1059785" y="1436741"/>
            <a:ext cx="7787954" cy="290848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Aft>
                <a:spcPts val="600"/>
              </a:spcAft>
              <a:defRPr/>
            </a:pPr>
            <a:r>
              <a:rPr lang="es-ES" sz="2400" b="1" dirty="0">
                <a:ln w="11430"/>
                <a:solidFill>
                  <a:srgbClr val="FFC000"/>
                </a:solidFill>
                <a:latin typeface="Arial Rounded MT Bold" pitchFamily="34" charset="0"/>
                <a:cs typeface="Arial" pitchFamily="34" charset="0"/>
              </a:rPr>
              <a:t>En la formación de los Salesianos Cooperadores cabe distinguir dos fases:</a:t>
            </a:r>
          </a:p>
          <a:p>
            <a:pPr marL="342900" indent="-342900" algn="ctr">
              <a:spcAft>
                <a:spcPts val="600"/>
              </a:spcAft>
              <a:buFont typeface="Wingdings" panose="05000000000000000000" pitchFamily="2" charset="2"/>
              <a:buChar char="v"/>
              <a:defRPr/>
            </a:pPr>
            <a:r>
              <a:rPr lang="es-ES" sz="2400" b="1" dirty="0">
                <a:ln w="11430"/>
                <a:solidFill>
                  <a:srgbClr val="FFC000"/>
                </a:solidFill>
                <a:latin typeface="Arial Rounded MT Bold" pitchFamily="34" charset="0"/>
                <a:cs typeface="Arial" pitchFamily="34" charset="0"/>
              </a:rPr>
              <a:t>la primera, llamada de formación inicial, comienza con el periodo del aspirantado y concluye con la promesa apostólica;</a:t>
            </a:r>
          </a:p>
          <a:p>
            <a:pPr marL="342900" indent="-342900" algn="ctr">
              <a:spcAft>
                <a:spcPts val="600"/>
              </a:spcAft>
              <a:buFont typeface="Wingdings" panose="05000000000000000000" pitchFamily="2" charset="2"/>
              <a:buChar char="v"/>
              <a:defRPr/>
            </a:pPr>
            <a:r>
              <a:rPr lang="es-ES" sz="2400" b="1" dirty="0">
                <a:ln w="11430"/>
                <a:solidFill>
                  <a:srgbClr val="FFC000"/>
                </a:solidFill>
                <a:latin typeface="Arial Rounded MT Bold" pitchFamily="34" charset="0"/>
                <a:cs typeface="Arial" pitchFamily="34" charset="0"/>
              </a:rPr>
              <a:t>la segunda, que dura toda la vida, es de formación continua o permanente.</a:t>
            </a:r>
            <a:endParaRPr lang="it-IT" sz="2400" b="1" dirty="0">
              <a:ln w="11430"/>
              <a:solidFill>
                <a:srgbClr val="FFC000"/>
              </a:solidFill>
              <a:latin typeface="Arial Rounded MT Bold" pitchFamily="34" charset="0"/>
              <a:cs typeface="Arial" pitchFamily="34" charset="0"/>
            </a:endParaRPr>
          </a:p>
        </p:txBody>
      </p:sp>
    </p:spTree>
    <p:extLst>
      <p:ext uri="{BB962C8B-B14F-4D97-AF65-F5344CB8AC3E}">
        <p14:creationId xmlns:p14="http://schemas.microsoft.com/office/powerpoint/2010/main" val="27587180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ttangolo 2"/>
          <p:cNvSpPr/>
          <p:nvPr/>
        </p:nvSpPr>
        <p:spPr>
          <a:xfrm>
            <a:off x="448965" y="1138424"/>
            <a:ext cx="4933005" cy="5355312"/>
          </a:xfrm>
          <a:prstGeom prst="rect">
            <a:avLst/>
          </a:prstGeom>
        </p:spPr>
        <p:txBody>
          <a:bodyPr wrap="square">
            <a:spAutoFit/>
          </a:bodyPr>
          <a:lstStyle/>
          <a:p>
            <a:r>
              <a:rPr lang="es-ES" dirty="0">
                <a:latin typeface="Arial Rounded MT Bold" pitchFamily="34" charset="0"/>
              </a:rPr>
              <a:t>Dicho programa debería responder principalmente a tres exigencias:</a:t>
            </a:r>
          </a:p>
          <a:p>
            <a:pPr marL="285750" indent="-285750">
              <a:buFont typeface="Wingdings" panose="05000000000000000000" pitchFamily="2" charset="2"/>
              <a:buChar char="ü"/>
            </a:pPr>
            <a:r>
              <a:rPr lang="es-ES" dirty="0">
                <a:latin typeface="Arial Rounded MT Bold" pitchFamily="34" charset="0"/>
              </a:rPr>
              <a:t>– adecuarse a la importancia del objetivo específico de este periodo, que es el de </a:t>
            </a:r>
            <a:r>
              <a:rPr lang="es-ES" b="1" u="sng" dirty="0">
                <a:solidFill>
                  <a:srgbClr val="C00000"/>
                </a:solidFill>
                <a:latin typeface="Arial Rounded MT Bold" pitchFamily="34" charset="0"/>
              </a:rPr>
              <a:t>verificar la propia llamada</a:t>
            </a:r>
            <a:r>
              <a:rPr lang="es-ES" dirty="0">
                <a:latin typeface="Arial Rounded MT Bold" pitchFamily="34" charset="0"/>
              </a:rPr>
              <a:t>, en vistas a un posible ingreso en la Asociación, a través de una promesa que es expresión de la respuesta del hombre a la llamada de Dios;</a:t>
            </a:r>
          </a:p>
          <a:p>
            <a:pPr marL="285750" indent="-285750">
              <a:buFont typeface="Wingdings" panose="05000000000000000000" pitchFamily="2" charset="2"/>
              <a:buChar char="ü"/>
            </a:pPr>
            <a:r>
              <a:rPr lang="es-ES" dirty="0">
                <a:latin typeface="Arial Rounded MT Bold" pitchFamily="34" charset="0"/>
              </a:rPr>
              <a:t>– ser </a:t>
            </a:r>
            <a:r>
              <a:rPr lang="es-ES" b="1" u="sng" dirty="0">
                <a:solidFill>
                  <a:srgbClr val="C00000"/>
                </a:solidFill>
                <a:latin typeface="Arial Rounded MT Bold" pitchFamily="34" charset="0"/>
              </a:rPr>
              <a:t>adecuado a la edad, a la madurez y a la preparación</a:t>
            </a:r>
            <a:r>
              <a:rPr lang="es-ES" b="1" dirty="0">
                <a:latin typeface="Arial Rounded MT Bold" pitchFamily="34" charset="0"/>
              </a:rPr>
              <a:t> </a:t>
            </a:r>
            <a:r>
              <a:rPr lang="es-ES" dirty="0">
                <a:latin typeface="Arial Rounded MT Bold" pitchFamily="34" charset="0"/>
              </a:rPr>
              <a:t>humana, cristiana y salesiana de los candidatos;</a:t>
            </a:r>
          </a:p>
          <a:p>
            <a:pPr marL="285750" indent="-285750">
              <a:buFont typeface="Wingdings" panose="05000000000000000000" pitchFamily="2" charset="2"/>
              <a:buChar char="ü"/>
            </a:pPr>
            <a:r>
              <a:rPr lang="es-ES" dirty="0">
                <a:latin typeface="Arial Rounded MT Bold" pitchFamily="34" charset="0"/>
              </a:rPr>
              <a:t>– </a:t>
            </a:r>
            <a:r>
              <a:rPr lang="es-ES" b="1" u="sng" dirty="0">
                <a:solidFill>
                  <a:srgbClr val="C00000"/>
                </a:solidFill>
                <a:latin typeface="Arial Rounded MT Bold" pitchFamily="34" charset="0"/>
              </a:rPr>
              <a:t>adaptarse a la realidad </a:t>
            </a:r>
            <a:r>
              <a:rPr lang="es-ES" dirty="0">
                <a:latin typeface="Arial Rounded MT Bold" pitchFamily="34" charset="0"/>
              </a:rPr>
              <a:t>cultural y eclesial del lugar donde se vive.</a:t>
            </a:r>
          </a:p>
          <a:p>
            <a:endParaRPr lang="es-ES" dirty="0">
              <a:latin typeface="Arial Rounded MT Bold" pitchFamily="34" charset="0"/>
            </a:endParaRPr>
          </a:p>
          <a:p>
            <a:r>
              <a:rPr lang="es-ES" dirty="0">
                <a:latin typeface="Arial Rounded MT Bold" pitchFamily="34" charset="0"/>
              </a:rPr>
              <a:t>La formación inicial de los aspirantes es, por propia naturaleza, mejor y más eficaz si se vive dentro de un </a:t>
            </a:r>
            <a:r>
              <a:rPr lang="es-ES" b="1" u="sng" dirty="0">
                <a:solidFill>
                  <a:srgbClr val="C00000"/>
                </a:solidFill>
                <a:latin typeface="Arial Rounded MT Bold" pitchFamily="34" charset="0"/>
              </a:rPr>
              <a:t>grupo e integrándose en la vida del Centro local</a:t>
            </a:r>
            <a:r>
              <a:rPr lang="es-ES" dirty="0">
                <a:latin typeface="Arial Rounded MT Bold" pitchFamily="34" charset="0"/>
              </a:rPr>
              <a:t>.</a:t>
            </a:r>
            <a:endParaRPr lang="it-IT" dirty="0">
              <a:latin typeface="Arial Rounded MT Bold" pitchFamily="34" charset="0"/>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0115" y="69490"/>
            <a:ext cx="3883959" cy="291296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34" y="2401991"/>
            <a:ext cx="3405412" cy="25540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ttangolo 1"/>
          <p:cNvSpPr/>
          <p:nvPr/>
        </p:nvSpPr>
        <p:spPr>
          <a:xfrm>
            <a:off x="448965" y="222195"/>
            <a:ext cx="6166112" cy="76944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it-IT" sz="4400" b="1" dirty="0">
                <a:ln w="11430"/>
                <a:solidFill>
                  <a:srgbClr val="C00000"/>
                </a:solidFill>
                <a:effectLst>
                  <a:outerShdw blurRad="80000" dist="40000" dir="5040000" algn="tl">
                    <a:srgbClr val="000000">
                      <a:alpha val="30000"/>
                    </a:srgbClr>
                  </a:outerShdw>
                </a:effectLst>
              </a:rPr>
              <a:t>FORMACIÓN  INICIAL</a:t>
            </a:r>
          </a:p>
        </p:txBody>
      </p:sp>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1970" y="4545116"/>
            <a:ext cx="3480889" cy="23128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Picture 8"/>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flipV="1">
            <a:off x="0" y="608306"/>
            <a:ext cx="907080" cy="640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199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6571" y="1110762"/>
            <a:ext cx="3405412" cy="25507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ttangolo 1"/>
          <p:cNvSpPr/>
          <p:nvPr/>
        </p:nvSpPr>
        <p:spPr>
          <a:xfrm>
            <a:off x="219906" y="107230"/>
            <a:ext cx="8246070"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it-IT" sz="3200" b="1" dirty="0">
                <a:ln w="11430"/>
                <a:solidFill>
                  <a:srgbClr val="C00000"/>
                </a:solidFill>
                <a:effectLst>
                  <a:outerShdw blurRad="80000" dist="40000" dir="5040000" algn="tl">
                    <a:srgbClr val="000000">
                      <a:alpha val="30000"/>
                    </a:srgbClr>
                  </a:outerShdw>
                </a:effectLst>
              </a:rPr>
              <a:t>FORMACIÓN  INICIAL: PROGRAMACIÓN</a:t>
            </a:r>
          </a:p>
        </p:txBody>
      </p:sp>
      <p:pic>
        <p:nvPicPr>
          <p:cNvPr id="8" name="Picture 8"/>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flipV="1">
            <a:off x="4224459" y="1333261"/>
            <a:ext cx="1296753" cy="884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a:off x="652595" y="3663177"/>
            <a:ext cx="8195145" cy="2585323"/>
          </a:xfrm>
          <a:prstGeom prst="rect">
            <a:avLst/>
          </a:prstGeom>
        </p:spPr>
        <p:txBody>
          <a:bodyPr wrap="square">
            <a:spAutoFit/>
          </a:bodyPr>
          <a:lstStyle/>
          <a:p>
            <a:r>
              <a:rPr lang="es-ES" b="1" dirty="0">
                <a:solidFill>
                  <a:srgbClr val="C00000"/>
                </a:solidFill>
                <a:latin typeface="Arial Rounded MT Bold" pitchFamily="34" charset="0"/>
              </a:rPr>
              <a:t>Iniciación</a:t>
            </a:r>
          </a:p>
          <a:p>
            <a:r>
              <a:rPr lang="es-ES" b="1" dirty="0">
                <a:latin typeface="Arial Rounded MT Bold" pitchFamily="34" charset="0"/>
              </a:rPr>
              <a:t>Durante el momento de iniciación se pretende un acercamiento al proyecto de vida de los Salesianos Cooperadores.</a:t>
            </a:r>
          </a:p>
          <a:p>
            <a:r>
              <a:rPr lang="es-ES" b="1" dirty="0">
                <a:latin typeface="Arial Rounded MT Bold" pitchFamily="34" charset="0"/>
              </a:rPr>
              <a:t>Fundamentalmente se efectuará a través de una presentación de esta vocación particular y de una aproximación a la figura de Don Bosco. Durante esta fase se tratarán algunos temas básicos de formación humana y cristiana, que sirvan para clarificar los elementos imprescindibles y avanzar por el camino de maduración.</a:t>
            </a:r>
          </a:p>
          <a:p>
            <a:endParaRPr lang="es-ES" b="1" dirty="0">
              <a:latin typeface="Arial Rounded MT Bold" pitchFamily="34" charset="0"/>
            </a:endParaRPr>
          </a:p>
        </p:txBody>
      </p:sp>
    </p:spTree>
    <p:extLst>
      <p:ext uri="{BB962C8B-B14F-4D97-AF65-F5344CB8AC3E}">
        <p14:creationId xmlns:p14="http://schemas.microsoft.com/office/powerpoint/2010/main" val="1541857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5"/>
          <p:cNvSpPr txBox="1">
            <a:spLocks noChangeArrowheads="1"/>
          </p:cNvSpPr>
          <p:nvPr/>
        </p:nvSpPr>
        <p:spPr bwMode="auto">
          <a:xfrm>
            <a:off x="601669" y="545379"/>
            <a:ext cx="3359511" cy="6001643"/>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 altLang="it-IT" sz="2400" b="1" dirty="0">
                <a:solidFill>
                  <a:srgbClr val="C00000"/>
                </a:solidFill>
                <a:latin typeface="Arial Rounded MT Bold" pitchFamily="34" charset="0"/>
              </a:rPr>
              <a:t>Hoy somos conscientes de que no </a:t>
            </a:r>
            <a:r>
              <a:rPr lang="es-ES" altLang="it-IT" sz="2400" b="1" dirty="0" smtClean="0">
                <a:solidFill>
                  <a:srgbClr val="C00000"/>
                </a:solidFill>
                <a:latin typeface="Arial Rounded MT Bold" pitchFamily="34" charset="0"/>
              </a:rPr>
              <a:t>basta </a:t>
            </a:r>
            <a:r>
              <a:rPr lang="es-ES" altLang="it-IT" sz="2400" b="1" dirty="0">
                <a:solidFill>
                  <a:srgbClr val="C00000"/>
                </a:solidFill>
                <a:latin typeface="Arial Rounded MT Bold" pitchFamily="34" charset="0"/>
              </a:rPr>
              <a:t>el conocimiento </a:t>
            </a:r>
            <a:r>
              <a:rPr lang="es-ES" altLang="it-IT" sz="2400" b="1" dirty="0" smtClean="0">
                <a:solidFill>
                  <a:srgbClr val="C00000"/>
                </a:solidFill>
                <a:latin typeface="Arial Rounded MT Bold" pitchFamily="34" charset="0"/>
              </a:rPr>
              <a:t>para </a:t>
            </a:r>
            <a:r>
              <a:rPr lang="es-ES" altLang="it-IT" sz="2400" b="1" dirty="0">
                <a:solidFill>
                  <a:srgbClr val="C00000"/>
                </a:solidFill>
                <a:latin typeface="Arial Rounded MT Bold" pitchFamily="34" charset="0"/>
              </a:rPr>
              <a:t>madurar como personas</a:t>
            </a:r>
            <a:r>
              <a:rPr lang="es-ES" altLang="it-IT" sz="2400" b="1" dirty="0" smtClean="0">
                <a:solidFill>
                  <a:srgbClr val="C00000"/>
                </a:solidFill>
                <a:latin typeface="Arial Rounded MT Bold" pitchFamily="34" charset="0"/>
              </a:rPr>
              <a:t>.</a:t>
            </a:r>
          </a:p>
          <a:p>
            <a:pPr eaLnBrk="1" hangingPunct="1">
              <a:defRPr/>
            </a:pPr>
            <a:r>
              <a:rPr lang="es-ES" altLang="it-IT" sz="2400" b="1" dirty="0" smtClean="0">
                <a:solidFill>
                  <a:srgbClr val="C00000"/>
                </a:solidFill>
                <a:latin typeface="Arial Rounded MT Bold" pitchFamily="34" charset="0"/>
              </a:rPr>
              <a:t>Una </a:t>
            </a:r>
            <a:r>
              <a:rPr lang="es-ES" altLang="it-IT" sz="2400" b="1" dirty="0">
                <a:solidFill>
                  <a:srgbClr val="C00000"/>
                </a:solidFill>
                <a:latin typeface="Arial Rounded MT Bold" pitchFamily="34" charset="0"/>
              </a:rPr>
              <a:t>buena educación también debe desarrollar las habilidades y capacidades de una persona para ayudarla a crecer en su identidad y también en su dimensión relacional</a:t>
            </a:r>
            <a:endParaRPr lang="it-IT" altLang="it-IT" sz="2400" b="1" dirty="0">
              <a:solidFill>
                <a:srgbClr val="C00000"/>
              </a:solidFill>
              <a:latin typeface="Arial Rounded MT Bold" pitchFamily="34" charset="0"/>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467264" y="690561"/>
            <a:ext cx="4428445" cy="5904593"/>
          </a:xfrm>
          <a:prstGeom prst="round2DiagRect">
            <a:avLst>
              <a:gd name="adj1" fmla="val 26053"/>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3803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548" y="3775659"/>
            <a:ext cx="3405412" cy="25540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ttangolo 1"/>
          <p:cNvSpPr/>
          <p:nvPr/>
        </p:nvSpPr>
        <p:spPr>
          <a:xfrm>
            <a:off x="219906" y="107230"/>
            <a:ext cx="8246070"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it-IT" sz="3200" b="1" dirty="0">
                <a:ln w="11430"/>
                <a:solidFill>
                  <a:srgbClr val="C00000"/>
                </a:solidFill>
                <a:effectLst>
                  <a:outerShdw blurRad="80000" dist="40000" dir="5040000" algn="tl">
                    <a:srgbClr val="000000">
                      <a:alpha val="30000"/>
                    </a:srgbClr>
                  </a:outerShdw>
                </a:effectLst>
              </a:rPr>
              <a:t>FORMACIÓN  INICIAL: PROGRAMACIÓN</a:t>
            </a: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015" y="985720"/>
            <a:ext cx="3351945" cy="20966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8"/>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flipV="1">
            <a:off x="0" y="24156"/>
            <a:ext cx="2434130" cy="737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448965" y="697407"/>
            <a:ext cx="4891583" cy="6186309"/>
          </a:xfrm>
          <a:prstGeom prst="rect">
            <a:avLst/>
          </a:prstGeom>
        </p:spPr>
        <p:txBody>
          <a:bodyPr wrap="square">
            <a:spAutoFit/>
          </a:bodyPr>
          <a:lstStyle/>
          <a:p>
            <a:r>
              <a:rPr lang="es-ES" b="1" dirty="0">
                <a:solidFill>
                  <a:srgbClr val="C00000"/>
                </a:solidFill>
                <a:latin typeface="Arial Rounded MT Bold" pitchFamily="34" charset="0"/>
              </a:rPr>
              <a:t>Profundización</a:t>
            </a:r>
          </a:p>
          <a:p>
            <a:r>
              <a:rPr lang="es-ES" b="1" dirty="0">
                <a:latin typeface="Arial Rounded MT Bold" pitchFamily="34" charset="0"/>
              </a:rPr>
              <a:t>En este segundo momento se profundizará la vocación del Salesiano Cooperador mediante el conocimiento y la asimilación del Proyecto de Vida Apostólica, que ha de suscitar una respuesta de maduración progresiva de las motivaciones y de las opciones.</a:t>
            </a:r>
          </a:p>
          <a:p>
            <a:endParaRPr lang="es-ES" b="1" dirty="0">
              <a:latin typeface="Arial Rounded MT Bold" pitchFamily="34" charset="0"/>
            </a:endParaRPr>
          </a:p>
          <a:p>
            <a:r>
              <a:rPr lang="es-ES" b="1" dirty="0">
                <a:solidFill>
                  <a:srgbClr val="C00000"/>
                </a:solidFill>
                <a:latin typeface="Arial Rounded MT Bold" pitchFamily="34" charset="0"/>
              </a:rPr>
              <a:t>Decisión</a:t>
            </a:r>
          </a:p>
          <a:p>
            <a:r>
              <a:rPr lang="es-ES" b="1" dirty="0">
                <a:latin typeface="Arial Rounded MT Bold" pitchFamily="34" charset="0"/>
              </a:rPr>
              <a:t>El objetivo del tercer momento consiste en avanzar hacia una acogida seria y consciente de la vocación de Salesiano Cooperador.</a:t>
            </a:r>
          </a:p>
          <a:p>
            <a:r>
              <a:rPr lang="es-ES" b="1" dirty="0">
                <a:latin typeface="Arial Rounded MT Bold" pitchFamily="34" charset="0"/>
              </a:rPr>
              <a:t>Es un tiempo de síntesis y de discernimiento vital, respecto al proyecto de vida trazado. En esta fase es particularmente conveniente programar contenidos y experiencias significativas que ayuden al aspirante a realizar la Promesa Apostólica que marca el ingreso en la Asociación.</a:t>
            </a:r>
          </a:p>
        </p:txBody>
      </p:sp>
    </p:spTree>
    <p:extLst>
      <p:ext uri="{BB962C8B-B14F-4D97-AF65-F5344CB8AC3E}">
        <p14:creationId xmlns:p14="http://schemas.microsoft.com/office/powerpoint/2010/main" val="3741359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76015" y="693332"/>
            <a:ext cx="5808641"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FORMACIÓN PERMANENTE</a:t>
            </a:r>
          </a:p>
        </p:txBody>
      </p:sp>
      <p:sp>
        <p:nvSpPr>
          <p:cNvPr id="3" name="Rettangolo 2"/>
          <p:cNvSpPr/>
          <p:nvPr/>
        </p:nvSpPr>
        <p:spPr>
          <a:xfrm>
            <a:off x="601670" y="1749244"/>
            <a:ext cx="7940660" cy="1754326"/>
          </a:xfrm>
          <a:prstGeom prst="rect">
            <a:avLst/>
          </a:prstGeom>
        </p:spPr>
        <p:txBody>
          <a:bodyPr wrap="square">
            <a:spAutoFit/>
          </a:bodyPr>
          <a:lstStyle/>
          <a:p>
            <a:r>
              <a:rPr lang="es-ES" b="1" dirty="0">
                <a:ln w="10541" cmpd="sng">
                  <a:solidFill>
                    <a:schemeClr val="accent1">
                      <a:shade val="88000"/>
                      <a:satMod val="110000"/>
                    </a:schemeClr>
                  </a:solidFill>
                  <a:prstDash val="solid"/>
                </a:ln>
                <a:solidFill>
                  <a:srgbClr val="FF0000"/>
                </a:solidFill>
                <a:latin typeface="Arial Rounded MT Bold" pitchFamily="34" charset="0"/>
              </a:rPr>
              <a:t>La formación permanente del Salesiano Cooperador, en cuanto proceso de continua maduración, tiene un objetivo muy preciso que justifica y ayuda a descubrir su necesidad e importancia. Se trata de aprender cada vez mejor a vivir la propia vocación con madurez y alegría, con fidelidad creativa y con capacidad de renovación, como respuesta permanente al Señor y a los desafíos de la misión.</a:t>
            </a:r>
            <a:endParaRPr lang="it-IT" b="1" dirty="0">
              <a:ln w="10541" cmpd="sng">
                <a:solidFill>
                  <a:schemeClr val="accent1">
                    <a:shade val="88000"/>
                    <a:satMod val="110000"/>
                  </a:schemeClr>
                </a:solidFill>
                <a:prstDash val="solid"/>
              </a:ln>
              <a:solidFill>
                <a:srgbClr val="FF0000"/>
              </a:solidFill>
              <a:latin typeface="Arial Rounded MT Bold" pitchFamily="34" charset="0"/>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015" y="3510421"/>
            <a:ext cx="4563025" cy="3314415"/>
          </a:xfrm>
          <a:prstGeom prst="rect">
            <a:avLst/>
          </a:prstGeom>
        </p:spPr>
      </p:pic>
    </p:spTree>
    <p:extLst>
      <p:ext uri="{BB962C8B-B14F-4D97-AF65-F5344CB8AC3E}">
        <p14:creationId xmlns:p14="http://schemas.microsoft.com/office/powerpoint/2010/main" val="4743690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ttangolo 12"/>
          <p:cNvSpPr/>
          <p:nvPr/>
        </p:nvSpPr>
        <p:spPr>
          <a:xfrm>
            <a:off x="1517900" y="671851"/>
            <a:ext cx="6526147"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spcAft>
                <a:spcPts val="600"/>
              </a:spcAft>
              <a:defRPr/>
            </a:pPr>
            <a:r>
              <a:rPr lang="es-ES" sz="2800" b="1" dirty="0">
                <a:ln w="11430"/>
                <a:solidFill>
                  <a:srgbClr val="FFC000"/>
                </a:solidFill>
                <a:effectLst>
                  <a:outerShdw blurRad="80000" dist="40000" dir="5040000" algn="tl">
                    <a:srgbClr val="000000">
                      <a:alpha val="30000"/>
                    </a:srgbClr>
                  </a:outerShdw>
                </a:effectLst>
                <a:latin typeface="Berlin Sans FB Demi" pitchFamily="34" charset="0"/>
                <a:cs typeface="Arial" pitchFamily="34" charset="0"/>
              </a:rPr>
              <a:t>LA FORMACIÓN DE LOS FORMADORES</a:t>
            </a:r>
          </a:p>
        </p:txBody>
      </p:sp>
      <p:pic>
        <p:nvPicPr>
          <p:cNvPr id="7" name="Picture 8"/>
          <p:cNvPicPr>
            <a:picLocks noChangeAspect="1"/>
          </p:cNvPicPr>
          <p:nvPr/>
        </p:nvPicPr>
        <p:blipFill>
          <a:blip r:embed="rId3">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flipH="1" flipV="1">
            <a:off x="-394221" y="254860"/>
            <a:ext cx="5401992" cy="640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654" y="2107126"/>
            <a:ext cx="6354233" cy="4361208"/>
          </a:xfrm>
          <a:prstGeom prst="ellipse">
            <a:avLst/>
          </a:prstGeom>
          <a:ln>
            <a:noFill/>
          </a:ln>
          <a:effectLst>
            <a:softEdge rad="112500"/>
          </a:effectLst>
        </p:spPr>
      </p:pic>
      <p:pic>
        <p:nvPicPr>
          <p:cNvPr id="8" name="Picture 1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1854" y="837844"/>
            <a:ext cx="1033398" cy="101651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spTree>
    <p:extLst>
      <p:ext uri="{BB962C8B-B14F-4D97-AF65-F5344CB8AC3E}">
        <p14:creationId xmlns:p14="http://schemas.microsoft.com/office/powerpoint/2010/main" val="37692259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ttangolo 12"/>
          <p:cNvSpPr/>
          <p:nvPr/>
        </p:nvSpPr>
        <p:spPr>
          <a:xfrm>
            <a:off x="1365195" y="680310"/>
            <a:ext cx="6625532" cy="1538883"/>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spcAft>
                <a:spcPts val="600"/>
              </a:spcAft>
              <a:defRPr/>
            </a:pPr>
            <a:r>
              <a:rPr lang="es-ES" sz="2800" b="1" dirty="0">
                <a:ln w="11430"/>
                <a:solidFill>
                  <a:srgbClr val="FFC000"/>
                </a:solidFill>
                <a:effectLst>
                  <a:outerShdw blurRad="80000" dist="40000" dir="5040000" algn="tl">
                    <a:srgbClr val="000000">
                      <a:alpha val="30000"/>
                    </a:srgbClr>
                  </a:outerShdw>
                </a:effectLst>
                <a:latin typeface="Berlin Sans FB Demi" pitchFamily="34" charset="0"/>
                <a:cs typeface="Arial" pitchFamily="34" charset="0"/>
              </a:rPr>
              <a:t>LA FORMACIÓN PARA EL SERVICIO DE </a:t>
            </a:r>
          </a:p>
          <a:p>
            <a:pPr algn="ctr">
              <a:spcAft>
                <a:spcPts val="600"/>
              </a:spcAft>
              <a:defRPr/>
            </a:pPr>
            <a:r>
              <a:rPr lang="es-ES" sz="2800" b="1" dirty="0">
                <a:ln w="11430"/>
                <a:solidFill>
                  <a:srgbClr val="FFC000"/>
                </a:solidFill>
                <a:effectLst>
                  <a:outerShdw blurRad="80000" dist="40000" dir="5040000" algn="tl">
                    <a:srgbClr val="000000">
                      <a:alpha val="30000"/>
                    </a:srgbClr>
                  </a:outerShdw>
                </a:effectLst>
                <a:latin typeface="Berlin Sans FB Demi" pitchFamily="34" charset="0"/>
                <a:cs typeface="Arial" pitchFamily="34" charset="0"/>
              </a:rPr>
              <a:t>RESPONSABILIDAD</a:t>
            </a:r>
          </a:p>
          <a:p>
            <a:pPr algn="ctr">
              <a:spcAft>
                <a:spcPts val="600"/>
              </a:spcAft>
              <a:defRPr/>
            </a:pPr>
            <a:r>
              <a:rPr lang="es-ES" sz="2800" b="1" dirty="0">
                <a:ln w="11430"/>
                <a:solidFill>
                  <a:srgbClr val="FFC000"/>
                </a:solidFill>
                <a:effectLst>
                  <a:outerShdw blurRad="80000" dist="40000" dir="5040000" algn="tl">
                    <a:srgbClr val="000000">
                      <a:alpha val="30000"/>
                    </a:srgbClr>
                  </a:outerShdw>
                </a:effectLst>
                <a:latin typeface="Berlin Sans FB Demi" pitchFamily="34" charset="0"/>
                <a:cs typeface="Arial" pitchFamily="34" charset="0"/>
              </a:rPr>
              <a:t>EN LA ANIMACIÓN Y EN EL GOBIERNO</a:t>
            </a:r>
            <a:endParaRPr lang="it-IT" sz="2800" b="1" dirty="0">
              <a:ln w="11430"/>
              <a:solidFill>
                <a:srgbClr val="FFC000"/>
              </a:solidFill>
              <a:effectLst>
                <a:outerShdw blurRad="80000" dist="40000" dir="5040000" algn="tl">
                  <a:srgbClr val="000000">
                    <a:alpha val="30000"/>
                  </a:srgbClr>
                </a:outerShdw>
              </a:effectLst>
              <a:latin typeface="Berlin Sans FB Demi" pitchFamily="34" charset="0"/>
              <a:cs typeface="Arial" pitchFamily="34" charset="0"/>
            </a:endParaRP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900" y="2160196"/>
            <a:ext cx="6566314" cy="4361208"/>
          </a:xfrm>
          <a:prstGeom prst="ellipse">
            <a:avLst/>
          </a:prstGeom>
          <a:ln>
            <a:noFill/>
          </a:ln>
          <a:effectLst>
            <a:softEdge rad="112500"/>
          </a:effectLst>
        </p:spPr>
      </p:pic>
      <p:pic>
        <p:nvPicPr>
          <p:cNvPr id="8" name="Picture 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1854" y="837844"/>
            <a:ext cx="1033398" cy="101651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spTree>
    <p:extLst>
      <p:ext uri="{BB962C8B-B14F-4D97-AF65-F5344CB8AC3E}">
        <p14:creationId xmlns:p14="http://schemas.microsoft.com/office/powerpoint/2010/main" val="3271052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54375" y="833015"/>
            <a:ext cx="7787955" cy="2585323"/>
          </a:xfrm>
          <a:prstGeom prst="rect">
            <a:avLst/>
          </a:prstGeom>
        </p:spPr>
        <p:txBody>
          <a:bodyPr wrap="square">
            <a:spAutoFit/>
          </a:bodyPr>
          <a:lstStyle/>
          <a:p>
            <a:r>
              <a:rPr lang="es-ES" b="1" dirty="0">
                <a:latin typeface="Arial Rounded MT Bold" pitchFamily="34" charset="0"/>
              </a:rPr>
              <a:t>El servicio de animación y de responsabilidad en la Asociación lo presenta explícitamente el </a:t>
            </a:r>
            <a:r>
              <a:rPr lang="es-ES" b="1" i="1" dirty="0">
                <a:latin typeface="Arial Rounded MT Bold" pitchFamily="34" charset="0"/>
              </a:rPr>
              <a:t>Proyecto de Vida Apostólica</a:t>
            </a:r>
            <a:r>
              <a:rPr lang="es-ES" b="1" dirty="0">
                <a:latin typeface="Arial Rounded MT Bold" pitchFamily="34" charset="0"/>
              </a:rPr>
              <a:t>, como un apostolado particular e importante del Salesiano </a:t>
            </a:r>
            <a:r>
              <a:rPr lang="it-IT" b="1" dirty="0" err="1">
                <a:latin typeface="Arial Rounded MT Bold" pitchFamily="34" charset="0"/>
              </a:rPr>
              <a:t>Cooperador</a:t>
            </a:r>
            <a:r>
              <a:rPr lang="it-IT" b="1" dirty="0">
                <a:latin typeface="Arial Rounded MT Bold" pitchFamily="34" charset="0"/>
              </a:rPr>
              <a:t>.</a:t>
            </a:r>
          </a:p>
          <a:p>
            <a:endParaRPr lang="es-ES" b="1" dirty="0">
              <a:latin typeface="Arial Rounded MT Bold" pitchFamily="34" charset="0"/>
            </a:endParaRPr>
          </a:p>
          <a:p>
            <a:r>
              <a:rPr lang="es-ES" b="1" dirty="0">
                <a:latin typeface="Arial Rounded MT Bold" pitchFamily="34" charset="0"/>
              </a:rPr>
              <a:t>Su objetivo fundamental consiste en hacer que la Asociación crezca y madure:</a:t>
            </a:r>
          </a:p>
          <a:p>
            <a:r>
              <a:rPr lang="it-IT" b="1" dirty="0">
                <a:latin typeface="Arial Rounded MT Bold" pitchFamily="34" charset="0"/>
              </a:rPr>
              <a:t>– en la </a:t>
            </a:r>
            <a:r>
              <a:rPr lang="it-IT" b="1" dirty="0" err="1">
                <a:latin typeface="Arial Rounded MT Bold" pitchFamily="34" charset="0"/>
              </a:rPr>
              <a:t>comunión</a:t>
            </a:r>
            <a:r>
              <a:rPr lang="it-IT" b="1" dirty="0">
                <a:latin typeface="Arial Rounded MT Bold" pitchFamily="34" charset="0"/>
              </a:rPr>
              <a:t>,</a:t>
            </a:r>
          </a:p>
          <a:p>
            <a:r>
              <a:rPr lang="it-IT" b="1" dirty="0">
                <a:latin typeface="Arial Rounded MT Bold" pitchFamily="34" charset="0"/>
              </a:rPr>
              <a:t>– en la </a:t>
            </a:r>
            <a:r>
              <a:rPr lang="it-IT" b="1" dirty="0" err="1">
                <a:latin typeface="Arial Rounded MT Bold" pitchFamily="34" charset="0"/>
              </a:rPr>
              <a:t>vida</a:t>
            </a:r>
            <a:r>
              <a:rPr lang="it-IT" b="1" dirty="0">
                <a:latin typeface="Arial Rounded MT Bold" pitchFamily="34" charset="0"/>
              </a:rPr>
              <a:t> </a:t>
            </a:r>
            <a:r>
              <a:rPr lang="it-IT" b="1" dirty="0" err="1">
                <a:latin typeface="Arial Rounded MT Bold" pitchFamily="34" charset="0"/>
              </a:rPr>
              <a:t>espiritual</a:t>
            </a:r>
            <a:r>
              <a:rPr lang="it-IT" b="1" dirty="0">
                <a:latin typeface="Arial Rounded MT Bold" pitchFamily="34" charset="0"/>
              </a:rPr>
              <a:t>,</a:t>
            </a:r>
          </a:p>
          <a:p>
            <a:r>
              <a:rPr lang="it-IT" b="1" dirty="0">
                <a:latin typeface="Arial Rounded MT Bold" pitchFamily="34" charset="0"/>
              </a:rPr>
              <a:t>– en la </a:t>
            </a:r>
            <a:r>
              <a:rPr lang="it-IT" b="1" dirty="0" err="1">
                <a:latin typeface="Arial Rounded MT Bold" pitchFamily="34" charset="0"/>
              </a:rPr>
              <a:t>misión</a:t>
            </a:r>
            <a:r>
              <a:rPr lang="it-IT" b="1" dirty="0">
                <a:latin typeface="Arial Rounded MT Bold" pitchFamily="34" charset="0"/>
              </a:rPr>
              <a:t> salesiana.</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965" y="3522295"/>
            <a:ext cx="8236920" cy="3335705"/>
          </a:xfrm>
          <a:prstGeom prst="rect">
            <a:avLst/>
          </a:prstGeom>
        </p:spPr>
      </p:pic>
    </p:spTree>
    <p:extLst>
      <p:ext uri="{BB962C8B-B14F-4D97-AF65-F5344CB8AC3E}">
        <p14:creationId xmlns:p14="http://schemas.microsoft.com/office/powerpoint/2010/main" val="13349159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48965" y="635345"/>
            <a:ext cx="3727879" cy="5847755"/>
          </a:xfrm>
          <a:prstGeom prst="rect">
            <a:avLst/>
          </a:prstGeom>
        </p:spPr>
        <p:txBody>
          <a:bodyPr wrap="square">
            <a:spAutoFit/>
          </a:bodyPr>
          <a:lstStyle/>
          <a:p>
            <a:r>
              <a:rPr lang="es-ES" sz="2200" b="1" dirty="0">
                <a:latin typeface="Arial Rounded MT Bold" pitchFamily="34" charset="0"/>
              </a:rPr>
              <a:t>De aqui surge la importancia de la formación de los responsables como uno de los ámbitos fundamentales de la misma, al lado de la inicial y de la permanente. Ella es importante:</a:t>
            </a:r>
          </a:p>
          <a:p>
            <a:endParaRPr lang="es-ES" sz="2200" b="1" dirty="0">
              <a:latin typeface="Arial Rounded MT Bold" pitchFamily="34" charset="0"/>
            </a:endParaRPr>
          </a:p>
          <a:p>
            <a:pPr marL="742950" lvl="1" indent="-285750">
              <a:buFont typeface="Wingdings" panose="05000000000000000000" pitchFamily="2" charset="2"/>
              <a:buChar char="v"/>
            </a:pPr>
            <a:r>
              <a:rPr lang="es-ES" sz="2200" b="1" i="1" dirty="0">
                <a:latin typeface="Arial Rounded MT Bold" pitchFamily="34" charset="0"/>
              </a:rPr>
              <a:t>para la persona misma</a:t>
            </a:r>
            <a:endParaRPr lang="es-ES" sz="2200" b="1" dirty="0">
              <a:latin typeface="Arial Rounded MT Bold" pitchFamily="34" charset="0"/>
            </a:endParaRPr>
          </a:p>
          <a:p>
            <a:pPr marL="742950" lvl="1" indent="-285750">
              <a:buFont typeface="Wingdings" panose="05000000000000000000" pitchFamily="2" charset="2"/>
              <a:buChar char="v"/>
            </a:pPr>
            <a:r>
              <a:rPr lang="es-ES" sz="2200" b="1" i="1" dirty="0">
                <a:latin typeface="Arial Rounded MT Bold" pitchFamily="34" charset="0"/>
              </a:rPr>
              <a:t>para el servicio que hay que desempeñar</a:t>
            </a:r>
            <a:endParaRPr lang="es-ES" sz="2200" b="1" dirty="0">
              <a:latin typeface="Arial Rounded MT Bold" pitchFamily="34" charset="0"/>
            </a:endParaRPr>
          </a:p>
          <a:p>
            <a:pPr marL="742950" lvl="1" indent="-285750">
              <a:buFont typeface="Wingdings" panose="05000000000000000000" pitchFamily="2" charset="2"/>
              <a:buChar char="v"/>
            </a:pPr>
            <a:r>
              <a:rPr lang="es-ES" sz="2200" b="1" i="1" dirty="0">
                <a:latin typeface="Arial Rounded MT Bold" pitchFamily="34" charset="0"/>
              </a:rPr>
              <a:t>para la misión que hay que realizar.</a:t>
            </a:r>
            <a:endParaRPr lang="it-IT" sz="2200" b="1" dirty="0">
              <a:latin typeface="Arial Rounded MT Bold"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159" y="1651429"/>
            <a:ext cx="5335525" cy="354312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9949173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4" y="1633873"/>
            <a:ext cx="9144000" cy="5224127"/>
          </a:xfrm>
          <a:prstGeom prst="rect">
            <a:avLst/>
          </a:prstGeom>
        </p:spPr>
      </p:pic>
      <p:sp>
        <p:nvSpPr>
          <p:cNvPr id="4" name="Rettangolo 3"/>
          <p:cNvSpPr/>
          <p:nvPr/>
        </p:nvSpPr>
        <p:spPr>
          <a:xfrm>
            <a:off x="1517900" y="222195"/>
            <a:ext cx="6251755" cy="1077218"/>
          </a:xfrm>
          <a:prstGeom prst="rect">
            <a:avLst/>
          </a:prstGeom>
        </p:spPr>
        <p:txBody>
          <a:bodyPr wrap="square">
            <a:spAutoFit/>
          </a:bodyPr>
          <a:lstStyle/>
          <a:p>
            <a:pPr algn="ctr"/>
            <a:r>
              <a:rPr lang="es-ES" sz="3200" dirty="0"/>
              <a:t>CRITERIOS DE FORMACIÓN DE LOS RESPONSABLES</a:t>
            </a:r>
            <a:endParaRPr lang="it-IT" sz="3200" dirty="0"/>
          </a:p>
        </p:txBody>
      </p:sp>
      <p:sp>
        <p:nvSpPr>
          <p:cNvPr id="5" name="Rettangolo 4"/>
          <p:cNvSpPr/>
          <p:nvPr/>
        </p:nvSpPr>
        <p:spPr>
          <a:xfrm>
            <a:off x="4877410" y="1826621"/>
            <a:ext cx="3578095"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b="1" dirty="0">
                <a:latin typeface="Arial Rounded MT Bold" pitchFamily="34" charset="0"/>
              </a:rPr>
              <a:t>UNIDAD ENTRE SER Y HACER</a:t>
            </a:r>
            <a:endParaRPr lang="it-IT" b="1" dirty="0">
              <a:latin typeface="Arial Rounded MT Bold" pitchFamily="34" charset="0"/>
            </a:endParaRPr>
          </a:p>
        </p:txBody>
      </p:sp>
      <p:sp>
        <p:nvSpPr>
          <p:cNvPr id="6" name="Rettangolo 5"/>
          <p:cNvSpPr/>
          <p:nvPr/>
        </p:nvSpPr>
        <p:spPr>
          <a:xfrm>
            <a:off x="448965" y="2408642"/>
            <a:ext cx="2814425"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it-IT" b="1" dirty="0">
                <a:latin typeface="Arial Rounded MT Bold" pitchFamily="34" charset="0"/>
              </a:rPr>
              <a:t>ESTILO DE ANIMACIÓN</a:t>
            </a:r>
          </a:p>
        </p:txBody>
      </p:sp>
      <p:sp>
        <p:nvSpPr>
          <p:cNvPr id="7" name="Rettangolo 6"/>
          <p:cNvSpPr/>
          <p:nvPr/>
        </p:nvSpPr>
        <p:spPr>
          <a:xfrm>
            <a:off x="5172806" y="5261460"/>
            <a:ext cx="3674934"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b="1" dirty="0">
                <a:latin typeface="Arial Rounded MT Bold" pitchFamily="34" charset="0"/>
              </a:rPr>
              <a:t>SENTIDO DE PERTENENCIA </a:t>
            </a:r>
            <a:endParaRPr lang="es-ES" b="1" dirty="0" smtClean="0">
              <a:latin typeface="Arial Rounded MT Bold" pitchFamily="34" charset="0"/>
            </a:endParaRPr>
          </a:p>
          <a:p>
            <a:pPr algn="ctr"/>
            <a:r>
              <a:rPr lang="es-ES" b="1" dirty="0" smtClean="0">
                <a:latin typeface="Arial Rounded MT Bold" pitchFamily="34" charset="0"/>
              </a:rPr>
              <a:t>A </a:t>
            </a:r>
            <a:r>
              <a:rPr lang="es-ES" b="1" dirty="0">
                <a:latin typeface="Arial Rounded MT Bold" pitchFamily="34" charset="0"/>
              </a:rPr>
              <a:t>LA ASOCIACIÓN</a:t>
            </a:r>
            <a:endParaRPr lang="it-IT" b="1" dirty="0">
              <a:latin typeface="Arial Rounded MT Bold" pitchFamily="34" charset="0"/>
            </a:endParaRPr>
          </a:p>
        </p:txBody>
      </p:sp>
      <p:sp>
        <p:nvSpPr>
          <p:cNvPr id="8" name="Rettangolo 7"/>
          <p:cNvSpPr/>
          <p:nvPr/>
        </p:nvSpPr>
        <p:spPr>
          <a:xfrm>
            <a:off x="296259" y="5261460"/>
            <a:ext cx="3042891"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it-IT" b="1" dirty="0">
                <a:latin typeface="Arial Rounded MT Bold" pitchFamily="34" charset="0"/>
              </a:rPr>
              <a:t>VALORACIÓN DE LA CORRESPONSABILIDAD</a:t>
            </a:r>
          </a:p>
        </p:txBody>
      </p:sp>
      <p:sp>
        <p:nvSpPr>
          <p:cNvPr id="9" name="Rettangolo 8"/>
          <p:cNvSpPr/>
          <p:nvPr/>
        </p:nvSpPr>
        <p:spPr>
          <a:xfrm>
            <a:off x="2282521" y="6352538"/>
            <a:ext cx="4438459"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it-IT" b="1" dirty="0">
                <a:latin typeface="Arial Rounded MT Bold" pitchFamily="34" charset="0"/>
              </a:rPr>
              <a:t>COMPETENCIA Y PROFESIONALIDAD</a:t>
            </a:r>
          </a:p>
        </p:txBody>
      </p:sp>
      <p:sp>
        <p:nvSpPr>
          <p:cNvPr id="10" name="Rettangolo 9"/>
          <p:cNvSpPr/>
          <p:nvPr/>
        </p:nvSpPr>
        <p:spPr>
          <a:xfrm>
            <a:off x="600319" y="1642446"/>
            <a:ext cx="2557751"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it-IT" b="1" dirty="0">
                <a:latin typeface="Arial Rounded MT Bold" pitchFamily="34" charset="0"/>
              </a:rPr>
              <a:t>FORMACIÓN PREVIA</a:t>
            </a:r>
          </a:p>
        </p:txBody>
      </p:sp>
      <p:sp>
        <p:nvSpPr>
          <p:cNvPr id="11" name="Rettangolo 10"/>
          <p:cNvSpPr/>
          <p:nvPr/>
        </p:nvSpPr>
        <p:spPr>
          <a:xfrm>
            <a:off x="5593323" y="2512770"/>
            <a:ext cx="3254417"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it-IT" b="1" dirty="0">
                <a:latin typeface="Arial Rounded MT Bold" pitchFamily="34" charset="0"/>
              </a:rPr>
              <a:t>PRESENCIA CARISMÁTICA</a:t>
            </a:r>
          </a:p>
        </p:txBody>
      </p:sp>
    </p:spTree>
    <p:extLst>
      <p:ext uri="{BB962C8B-B14F-4D97-AF65-F5344CB8AC3E}">
        <p14:creationId xmlns:p14="http://schemas.microsoft.com/office/powerpoint/2010/main" val="6315972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01670" y="837894"/>
            <a:ext cx="7787954" cy="2677656"/>
          </a:xfrm>
          <a:prstGeom prst="rect">
            <a:avLst/>
          </a:prstGeom>
        </p:spPr>
        <p:txBody>
          <a:bodyPr wrap="square">
            <a:spAutoFit/>
          </a:bodyPr>
          <a:lstStyle/>
          <a:p>
            <a:pPr algn="ctr"/>
            <a:r>
              <a:rPr lang="es-ES" sz="2800" b="1" dirty="0">
                <a:ln w="1905"/>
                <a:solidFill>
                  <a:schemeClr val="accent4">
                    <a:lumMod val="50000"/>
                  </a:schemeClr>
                </a:solidFill>
                <a:effectLst>
                  <a:innerShdw blurRad="69850" dist="43180" dir="5400000">
                    <a:srgbClr val="000000">
                      <a:alpha val="65000"/>
                    </a:srgbClr>
                  </a:innerShdw>
                </a:effectLst>
                <a:latin typeface="Arial Rounded MT Bold" pitchFamily="34" charset="0"/>
              </a:rPr>
              <a:t>En general, es responsabilidad del Consejo provincial, junto con la Consulta regional, organizar y realizar cursos de formación para formadores, pero pueden organizarse también </a:t>
            </a:r>
            <a:r>
              <a:rPr lang="it-IT" sz="2800" b="1" dirty="0">
                <a:ln w="1905"/>
                <a:solidFill>
                  <a:schemeClr val="accent4">
                    <a:lumMod val="50000"/>
                  </a:schemeClr>
                </a:solidFill>
                <a:effectLst>
                  <a:innerShdw blurRad="69850" dist="43180" dir="5400000">
                    <a:srgbClr val="000000">
                      <a:alpha val="65000"/>
                    </a:srgbClr>
                  </a:innerShdw>
                </a:effectLst>
                <a:latin typeface="Arial Rounded MT Bold" pitchFamily="34" charset="0"/>
              </a:rPr>
              <a:t>iniciativas locales, en respuesta a necesidades o exigencias </a:t>
            </a:r>
            <a:r>
              <a:rPr lang="it-IT" sz="2800" b="1" dirty="0" smtClean="0">
                <a:ln w="1905"/>
                <a:solidFill>
                  <a:schemeClr val="accent4">
                    <a:lumMod val="50000"/>
                  </a:schemeClr>
                </a:solidFill>
                <a:effectLst>
                  <a:innerShdw blurRad="69850" dist="43180" dir="5400000">
                    <a:srgbClr val="000000">
                      <a:alpha val="65000"/>
                    </a:srgbClr>
                  </a:innerShdw>
                </a:effectLst>
                <a:latin typeface="Arial Rounded MT Bold" pitchFamily="34" charset="0"/>
              </a:rPr>
              <a:t>particulares.</a:t>
            </a:r>
            <a:endParaRPr lang="it-IT" sz="2800" b="1" dirty="0">
              <a:ln w="1905"/>
              <a:solidFill>
                <a:schemeClr val="accent4">
                  <a:lumMod val="50000"/>
                </a:schemeClr>
              </a:solidFill>
              <a:effectLst>
                <a:innerShdw blurRad="69850" dist="43180" dir="5400000">
                  <a:srgbClr val="000000">
                    <a:alpha val="65000"/>
                  </a:srgbClr>
                </a:innerShdw>
              </a:effectLst>
              <a:latin typeface="Arial Rounded MT Bold" pitchFamily="34" charset="0"/>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567" y="3887115"/>
            <a:ext cx="4639008" cy="26003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257410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5234" y="680310"/>
            <a:ext cx="3750114" cy="560928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Rettangolo 3"/>
          <p:cNvSpPr/>
          <p:nvPr/>
        </p:nvSpPr>
        <p:spPr>
          <a:xfrm>
            <a:off x="907080" y="978633"/>
            <a:ext cx="4123035" cy="4893647"/>
          </a:xfrm>
          <a:prstGeom prst="rect">
            <a:avLst/>
          </a:prstGeom>
        </p:spPr>
        <p:txBody>
          <a:bodyPr wrap="square">
            <a:spAutoFit/>
          </a:bodyPr>
          <a:lstStyle/>
          <a:p>
            <a:r>
              <a:rPr lang="es-E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La formación es un </a:t>
            </a:r>
            <a:r>
              <a:rPr lang="es-ES" sz="2400" b="1" dirty="0">
                <a:ln w="10541" cmpd="sng">
                  <a:solidFill>
                    <a:schemeClr val="accent1">
                      <a:shade val="88000"/>
                      <a:satMod val="110000"/>
                    </a:schemeClr>
                  </a:solidFill>
                  <a:prstDash val="solid"/>
                </a:ln>
                <a:solidFill>
                  <a:srgbClr val="C00000"/>
                </a:solidFill>
                <a:latin typeface="Arial Rounded MT Bold" pitchFamily="34" charset="0"/>
              </a:rPr>
              <a:t>arte</a:t>
            </a:r>
            <a:r>
              <a:rPr lang="es-E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 un proceso </a:t>
            </a:r>
            <a:r>
              <a:rPr lang="es-ES" sz="2400" b="1" dirty="0">
                <a:ln w="10541" cmpd="sng">
                  <a:solidFill>
                    <a:schemeClr val="accent1">
                      <a:shade val="88000"/>
                      <a:satMod val="110000"/>
                    </a:schemeClr>
                  </a:solidFill>
                  <a:prstDash val="solid"/>
                </a:ln>
                <a:solidFill>
                  <a:srgbClr val="C00000"/>
                </a:solidFill>
                <a:latin typeface="Arial Rounded MT Bold" pitchFamily="34" charset="0"/>
              </a:rPr>
              <a:t>dinámico</a:t>
            </a:r>
            <a:r>
              <a:rPr lang="es-E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 que </a:t>
            </a:r>
            <a:r>
              <a:rPr lang="es-ES" sz="2400" b="1" u="sng" dirty="0">
                <a:ln w="10541" cmpd="sng">
                  <a:solidFill>
                    <a:schemeClr val="accent1">
                      <a:shade val="88000"/>
                      <a:satMod val="110000"/>
                    </a:schemeClr>
                  </a:solidFill>
                  <a:prstDash val="solid"/>
                </a:ln>
                <a:solidFill>
                  <a:srgbClr val="C00000"/>
                </a:solidFill>
                <a:latin typeface="Arial Rounded MT Bold" pitchFamily="34" charset="0"/>
              </a:rPr>
              <a:t>dura toda la vida</a:t>
            </a:r>
            <a:r>
              <a:rPr lang="es-E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 Por este motivo las presentes </a:t>
            </a:r>
            <a:r>
              <a:rPr lang="es-ES" sz="2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Orientaciones e indicaciones para la formación de los Salesianos Cooperadores </a:t>
            </a:r>
            <a:r>
              <a:rPr lang="es-E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representan un estímulo, un punto de partida y un recurso, más que la definición precisa </a:t>
            </a:r>
            <a:r>
              <a:rPr lang="it-IT"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de un </a:t>
            </a:r>
            <a:r>
              <a:rPr lang="it-IT" sz="2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proceso</a:t>
            </a:r>
            <a:r>
              <a:rPr lang="it-IT"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a:t>
            </a:r>
          </a:p>
        </p:txBody>
      </p:sp>
      <p:pic>
        <p:nvPicPr>
          <p:cNvPr id="6" name="Picture 8"/>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flipV="1">
            <a:off x="4572000" y="985719"/>
            <a:ext cx="4527774" cy="553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0893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67514" y="3498490"/>
            <a:ext cx="6260905" cy="335951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it-IT" sz="96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rush Script MT" panose="03060802040406070304" pitchFamily="66" charset="0"/>
                <a:cs typeface="Arial" pitchFamily="34" charset="0"/>
              </a:rPr>
              <a:t>Gracias</a:t>
            </a: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rush Script MT" panose="03060802040406070304" pitchFamily="66" charset="0"/>
                <a:cs typeface="Arial" pitchFamily="34" charset="0"/>
              </a:rPr>
              <a:t/>
            </a:r>
            <a:b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rush Script MT" panose="03060802040406070304" pitchFamily="66" charset="0"/>
                <a:cs typeface="Arial" pitchFamily="34" charset="0"/>
              </a:rPr>
            </a:br>
            <a:endParaRPr lang="en-US"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rush Script MT" panose="03060802040406070304" pitchFamily="66" charset="0"/>
            </a:endParaRPr>
          </a:p>
        </p:txBody>
      </p:sp>
      <p:sp>
        <p:nvSpPr>
          <p:cNvPr id="5" name="Pentagono 4"/>
          <p:cNvSpPr/>
          <p:nvPr/>
        </p:nvSpPr>
        <p:spPr>
          <a:xfrm rot="374690" flipH="1">
            <a:off x="2469352" y="1012052"/>
            <a:ext cx="6413373" cy="2990542"/>
          </a:xfrm>
          <a:prstGeom prst="homePlate">
            <a:avLst/>
          </a:prstGeom>
          <a:blipFill dpi="0" rotWithShape="1">
            <a:blip r:embed="rId3">
              <a:extLst>
                <a:ext uri="{28A0092B-C50C-407E-A947-70E740481C1C}">
                  <a14:useLocalDpi xmlns:a14="http://schemas.microsoft.com/office/drawing/2010/main" val="0"/>
                </a:ext>
              </a:extLst>
            </a:blip>
            <a:srcRect/>
            <a:stretch>
              <a:fillRect l="-4924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7" name="Pentagono 6"/>
          <p:cNvSpPr/>
          <p:nvPr/>
        </p:nvSpPr>
        <p:spPr>
          <a:xfrm rot="312814">
            <a:off x="283123" y="1322997"/>
            <a:ext cx="6509049" cy="2630296"/>
          </a:xfrm>
          <a:prstGeom prst="homePlat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8965" y="4803345"/>
            <a:ext cx="1392546" cy="145705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spTree>
    <p:extLst>
      <p:ext uri="{BB962C8B-B14F-4D97-AF65-F5344CB8AC3E}">
        <p14:creationId xmlns:p14="http://schemas.microsoft.com/office/powerpoint/2010/main" val="998202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60" y="222195"/>
            <a:ext cx="3151959" cy="2466408"/>
          </a:xfrm>
          <a:prstGeom prst="ellipse">
            <a:avLst/>
          </a:prstGeom>
          <a:ln>
            <a:noFill/>
          </a:ln>
          <a:effectLst>
            <a:softEdge rad="112500"/>
          </a:effectLst>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8475" y="2054653"/>
            <a:ext cx="5092832" cy="4803345"/>
          </a:xfrm>
          <a:prstGeom prst="rect">
            <a:avLst/>
          </a:prstGeom>
        </p:spPr>
      </p:pic>
      <p:sp>
        <p:nvSpPr>
          <p:cNvPr id="2" name="Titolo 1"/>
          <p:cNvSpPr>
            <a:spLocks noGrp="1"/>
          </p:cNvSpPr>
          <p:nvPr>
            <p:ph type="title"/>
          </p:nvPr>
        </p:nvSpPr>
        <p:spPr>
          <a:xfrm rot="20001019">
            <a:off x="396725" y="2210560"/>
            <a:ext cx="8684251" cy="1143000"/>
          </a:xfrm>
        </p:spPr>
        <p:txBody>
          <a:bodyPr>
            <a:noAutofit/>
          </a:bodyPr>
          <a:lstStyle/>
          <a:p>
            <a:r>
              <a:rPr lang="x-none" sz="3600" b="1" dirty="0">
                <a:solidFill>
                  <a:schemeClr val="accent1">
                    <a:lumMod val="75000"/>
                  </a:schemeClr>
                </a:solidFill>
                <a:effectLst>
                  <a:outerShdw blurRad="38100" dist="38100" dir="2700000" algn="tl">
                    <a:srgbClr val="000000">
                      <a:alpha val="43137"/>
                    </a:srgbClr>
                  </a:outerShdw>
                </a:effectLst>
                <a:latin typeface="Arial Rounded MT Bold" pitchFamily="34" charset="0"/>
              </a:rPr>
              <a:t>Cuál FORMACIÓN para los </a:t>
            </a:r>
            <a:br>
              <a:rPr lang="x-none" sz="3600" b="1" dirty="0">
                <a:solidFill>
                  <a:schemeClr val="accent1">
                    <a:lumMod val="75000"/>
                  </a:schemeClr>
                </a:solidFill>
                <a:effectLst>
                  <a:outerShdw blurRad="38100" dist="38100" dir="2700000" algn="tl">
                    <a:srgbClr val="000000">
                      <a:alpha val="43137"/>
                    </a:srgbClr>
                  </a:outerShdw>
                </a:effectLst>
                <a:latin typeface="Arial Rounded MT Bold" pitchFamily="34" charset="0"/>
              </a:rPr>
            </a:br>
            <a:r>
              <a:rPr lang="x-none" sz="3600" b="1" dirty="0">
                <a:solidFill>
                  <a:schemeClr val="accent1">
                    <a:lumMod val="75000"/>
                  </a:schemeClr>
                </a:solidFill>
                <a:effectLst>
                  <a:outerShdw blurRad="38100" dist="38100" dir="2700000" algn="tl">
                    <a:srgbClr val="000000">
                      <a:alpha val="43137"/>
                    </a:srgbClr>
                  </a:outerShdw>
                </a:effectLst>
                <a:latin typeface="Arial Rounded MT Bold" pitchFamily="34" charset="0"/>
              </a:rPr>
              <a:t>SALESIANOS/AS COOPERADORES?</a:t>
            </a:r>
            <a:endParaRPr lang="it-IT" sz="3600" b="1" dirty="0">
              <a:solidFill>
                <a:schemeClr val="accent1">
                  <a:lumMod val="75000"/>
                </a:schemeClr>
              </a:solidFill>
              <a:effectLst>
                <a:outerShdw blurRad="38100" dist="38100" dir="2700000" algn="tl">
                  <a:srgbClr val="000000">
                    <a:alpha val="43137"/>
                  </a:srgbClr>
                </a:outerShdw>
              </a:effectLst>
              <a:latin typeface="Arial Rounded MT Bold" pitchFamily="34" charset="0"/>
            </a:endParaRPr>
          </a:p>
        </p:txBody>
      </p:sp>
    </p:spTree>
    <p:extLst>
      <p:ext uri="{BB962C8B-B14F-4D97-AF65-F5344CB8AC3E}">
        <p14:creationId xmlns:p14="http://schemas.microsoft.com/office/powerpoint/2010/main" val="1654698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Diagramma 10"/>
          <p:cNvGraphicFramePr/>
          <p:nvPr>
            <p:extLst>
              <p:ext uri="{D42A27DB-BD31-4B8C-83A1-F6EECF244321}">
                <p14:modId xmlns:p14="http://schemas.microsoft.com/office/powerpoint/2010/main" val="599332541"/>
              </p:ext>
            </p:extLst>
          </p:nvPr>
        </p:nvGraphicFramePr>
        <p:xfrm>
          <a:off x="2796947" y="527605"/>
          <a:ext cx="5797308" cy="5597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ttangolo 11"/>
          <p:cNvSpPr/>
          <p:nvPr/>
        </p:nvSpPr>
        <p:spPr>
          <a:xfrm>
            <a:off x="1823310" y="6072206"/>
            <a:ext cx="6716903" cy="55399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Aft>
                <a:spcPts val="600"/>
              </a:spcAft>
              <a:defRPr/>
            </a:pPr>
            <a:r>
              <a:rPr lang="it-IT" sz="3000" b="1" dirty="0">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rPr>
              <a:t>Las </a:t>
            </a:r>
            <a:r>
              <a:rPr lang="it-IT" sz="3000" b="1" dirty="0" err="1">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rPr>
              <a:t>tres</a:t>
            </a:r>
            <a:r>
              <a:rPr lang="it-IT" sz="3000" b="1" dirty="0">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rPr>
              <a:t> “</a:t>
            </a:r>
            <a:r>
              <a:rPr lang="it-IT" sz="3000" b="1" dirty="0" err="1">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rPr>
              <a:t>dimensiones</a:t>
            </a:r>
            <a:r>
              <a:rPr lang="it-IT" sz="3000" b="1" dirty="0">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rPr>
              <a:t>” de la </a:t>
            </a:r>
            <a:r>
              <a:rPr lang="it-IT" sz="3000" b="1" dirty="0" err="1">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rPr>
              <a:t>formaci</a:t>
            </a:r>
            <a:r>
              <a:rPr lang="it-IT" sz="3000" b="1" dirty="0" err="1">
                <a:ln w="11430"/>
                <a:solidFill>
                  <a:srgbClr val="FFC000"/>
                </a:solidFill>
                <a:effectLst>
                  <a:outerShdw blurRad="50800" dist="39000" dir="5460000" algn="tl">
                    <a:srgbClr val="000000">
                      <a:alpha val="38000"/>
                    </a:srgbClr>
                  </a:outerShdw>
                </a:effectLst>
                <a:latin typeface="Times New Roman"/>
                <a:cs typeface="Times New Roman"/>
              </a:rPr>
              <a:t>ón</a:t>
            </a:r>
            <a:endParaRPr lang="it-IT" sz="3000" b="1" dirty="0">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endParaRPr>
          </a:p>
        </p:txBody>
      </p:sp>
      <p:sp>
        <p:nvSpPr>
          <p:cNvPr id="13" name="Rettangolo 12"/>
          <p:cNvSpPr/>
          <p:nvPr/>
        </p:nvSpPr>
        <p:spPr>
          <a:xfrm>
            <a:off x="1059785" y="527605"/>
            <a:ext cx="3005951" cy="163121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Aft>
                <a:spcPts val="600"/>
              </a:spcAft>
              <a:buFont typeface="Courier New" pitchFamily="49" charset="0"/>
              <a:buChar char="o"/>
              <a:defRPr/>
            </a:pPr>
            <a:r>
              <a:rPr lang="it-IT"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r>
              <a:rPr lang="it-IT" sz="3000" b="1" dirty="0">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rPr>
              <a:t>LA PERSONA</a:t>
            </a:r>
          </a:p>
          <a:p>
            <a:pPr>
              <a:spcAft>
                <a:spcPts val="600"/>
              </a:spcAft>
              <a:buFont typeface="Courier New" pitchFamily="49" charset="0"/>
              <a:buChar char="o"/>
              <a:defRPr/>
            </a:pPr>
            <a:r>
              <a:rPr lang="it-IT" sz="3000" b="1" dirty="0">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rPr>
              <a:t> EL CRISTIANO</a:t>
            </a:r>
          </a:p>
          <a:p>
            <a:pPr>
              <a:spcAft>
                <a:spcPts val="600"/>
              </a:spcAft>
              <a:buFont typeface="Courier New" pitchFamily="49" charset="0"/>
              <a:buChar char="o"/>
              <a:defRPr/>
            </a:pPr>
            <a:r>
              <a:rPr lang="it-IT" sz="3000" b="1" dirty="0">
                <a:ln w="11430"/>
                <a:solidFill>
                  <a:srgbClr val="FFC000"/>
                </a:solidFill>
                <a:effectLst>
                  <a:outerShdw blurRad="50800" dist="39000" dir="5460000" algn="tl">
                    <a:srgbClr val="000000">
                      <a:alpha val="38000"/>
                    </a:srgbClr>
                  </a:outerShdw>
                </a:effectLst>
                <a:latin typeface="Berlin Sans FB Demi" pitchFamily="34" charset="0"/>
                <a:cs typeface="Arial" pitchFamily="34" charset="0"/>
              </a:rPr>
              <a:t> EL SALESIANO</a:t>
            </a:r>
          </a:p>
        </p:txBody>
      </p:sp>
      <p:pic>
        <p:nvPicPr>
          <p:cNvPr id="14" name="Immagine 13" descr="BOSCO102.jpg"/>
          <p:cNvPicPr>
            <a:picLocks noChangeAspect="1"/>
          </p:cNvPicPr>
          <p:nvPr/>
        </p:nvPicPr>
        <p:blipFill>
          <a:blip r:embed="rId8" cstate="print">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94077" y="2158821"/>
            <a:ext cx="1917387" cy="2765460"/>
          </a:xfrm>
          <a:prstGeom prst="ellipse">
            <a:avLst/>
          </a:prstGeom>
          <a:ln>
            <a:noFill/>
          </a:ln>
          <a:effectLst>
            <a:softEdge rad="112500"/>
          </a:effectLst>
        </p:spPr>
      </p:pic>
    </p:spTree>
    <p:extLst>
      <p:ext uri="{BB962C8B-B14F-4D97-AF65-F5344CB8AC3E}">
        <p14:creationId xmlns:p14="http://schemas.microsoft.com/office/powerpoint/2010/main" val="11016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1">
                                            <p:graphicEl>
                                              <a:dgm id="{F984AC9E-292C-4DA2-B317-78E05CA90E8A}"/>
                                            </p:graphicEl>
                                          </p:spTgt>
                                        </p:tgtEl>
                                        <p:attrNameLst>
                                          <p:attrName>style.visibility</p:attrName>
                                        </p:attrNameLst>
                                      </p:cBhvr>
                                      <p:to>
                                        <p:strVal val="visible"/>
                                      </p:to>
                                    </p:set>
                                    <p:animEffect transition="in" filter="fade">
                                      <p:cBhvr>
                                        <p:cTn id="11" dur="2000"/>
                                        <p:tgtEl>
                                          <p:spTgt spid="11">
                                            <p:graphicEl>
                                              <a:dgm id="{F984AC9E-292C-4DA2-B317-78E05CA90E8A}"/>
                                            </p:graphicEl>
                                          </p:spTgt>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11">
                                            <p:graphicEl>
                                              <a:dgm id="{347A0205-4C2A-4205-8D96-FC4385C47184}"/>
                                            </p:graphicEl>
                                          </p:spTgt>
                                        </p:tgtEl>
                                        <p:attrNameLst>
                                          <p:attrName>style.visibility</p:attrName>
                                        </p:attrNameLst>
                                      </p:cBhvr>
                                      <p:to>
                                        <p:strVal val="visible"/>
                                      </p:to>
                                    </p:set>
                                    <p:animEffect transition="in" filter="fade">
                                      <p:cBhvr>
                                        <p:cTn id="15" dur="2000"/>
                                        <p:tgtEl>
                                          <p:spTgt spid="11">
                                            <p:graphicEl>
                                              <a:dgm id="{347A0205-4C2A-4205-8D96-FC4385C47184}"/>
                                            </p:graphicEl>
                                          </p:spTgt>
                                        </p:tgtEl>
                                      </p:cBhvr>
                                    </p:animEffect>
                                  </p:childTnLst>
                                </p:cTn>
                              </p:par>
                            </p:childTnLst>
                          </p:cTn>
                        </p:par>
                        <p:par>
                          <p:cTn id="16" fill="hold">
                            <p:stCondLst>
                              <p:cond delay="5500"/>
                            </p:stCondLst>
                            <p:childTnLst>
                              <p:par>
                                <p:cTn id="17" presetID="10" presetClass="entr" presetSubtype="0" fill="hold" grpId="0" nodeType="afterEffect">
                                  <p:stCondLst>
                                    <p:cond delay="0"/>
                                  </p:stCondLst>
                                  <p:childTnLst>
                                    <p:set>
                                      <p:cBhvr>
                                        <p:cTn id="18" dur="1" fill="hold">
                                          <p:stCondLst>
                                            <p:cond delay="0"/>
                                          </p:stCondLst>
                                        </p:cTn>
                                        <p:tgtEl>
                                          <p:spTgt spid="11">
                                            <p:graphicEl>
                                              <a:dgm id="{F31157F8-FE2D-4378-8E89-E92E0F967E31}"/>
                                            </p:graphicEl>
                                          </p:spTgt>
                                        </p:tgtEl>
                                        <p:attrNameLst>
                                          <p:attrName>style.visibility</p:attrName>
                                        </p:attrNameLst>
                                      </p:cBhvr>
                                      <p:to>
                                        <p:strVal val="visible"/>
                                      </p:to>
                                    </p:set>
                                    <p:animEffect transition="in" filter="fade">
                                      <p:cBhvr>
                                        <p:cTn id="19" dur="2000"/>
                                        <p:tgtEl>
                                          <p:spTgt spid="11">
                                            <p:graphicEl>
                                              <a:dgm id="{F31157F8-FE2D-4378-8E89-E92E0F967E31}"/>
                                            </p:graphicEl>
                                          </p:spTgt>
                                        </p:tgtEl>
                                      </p:cBhvr>
                                    </p:animEffect>
                                  </p:childTnLst>
                                </p:cTn>
                              </p:par>
                            </p:childTnLst>
                          </p:cTn>
                        </p:par>
                        <p:par>
                          <p:cTn id="20" fill="hold">
                            <p:stCondLst>
                              <p:cond delay="7500"/>
                            </p:stCondLst>
                            <p:childTnLst>
                              <p:par>
                                <p:cTn id="21" presetID="10" presetClass="entr" presetSubtype="0" fill="hold" grpId="0" nodeType="afterEffect">
                                  <p:stCondLst>
                                    <p:cond delay="0"/>
                                  </p:stCondLst>
                                  <p:childTnLst>
                                    <p:set>
                                      <p:cBhvr>
                                        <p:cTn id="22" dur="1" fill="hold">
                                          <p:stCondLst>
                                            <p:cond delay="0"/>
                                          </p:stCondLst>
                                        </p:cTn>
                                        <p:tgtEl>
                                          <p:spTgt spid="11">
                                            <p:graphicEl>
                                              <a:dgm id="{9BC2C870-C313-40CC-8EC8-E986A558AA03}"/>
                                            </p:graphicEl>
                                          </p:spTgt>
                                        </p:tgtEl>
                                        <p:attrNameLst>
                                          <p:attrName>style.visibility</p:attrName>
                                        </p:attrNameLst>
                                      </p:cBhvr>
                                      <p:to>
                                        <p:strVal val="visible"/>
                                      </p:to>
                                    </p:set>
                                    <p:animEffect transition="in" filter="fade">
                                      <p:cBhvr>
                                        <p:cTn id="23" dur="2000"/>
                                        <p:tgtEl>
                                          <p:spTgt spid="11">
                                            <p:graphicEl>
                                              <a:dgm id="{9BC2C870-C313-40CC-8EC8-E986A558AA03}"/>
                                            </p:graphicEl>
                                          </p:spTgt>
                                        </p:tgtEl>
                                      </p:cBhvr>
                                    </p:animEffect>
                                  </p:childTnLst>
                                </p:cTn>
                              </p:par>
                            </p:childTnLst>
                          </p:cTn>
                        </p:par>
                        <p:par>
                          <p:cTn id="24" fill="hold">
                            <p:stCondLst>
                              <p:cond delay="9500"/>
                            </p:stCondLst>
                            <p:childTnLst>
                              <p:par>
                                <p:cTn id="25" presetID="10" presetClass="entr" presetSubtype="0" fill="hold" grpId="0" nodeType="afterEffect">
                                  <p:stCondLst>
                                    <p:cond delay="0"/>
                                  </p:stCondLst>
                                  <p:childTnLst>
                                    <p:set>
                                      <p:cBhvr>
                                        <p:cTn id="26" dur="1" fill="hold">
                                          <p:stCondLst>
                                            <p:cond delay="0"/>
                                          </p:stCondLst>
                                        </p:cTn>
                                        <p:tgtEl>
                                          <p:spTgt spid="11">
                                            <p:graphicEl>
                                              <a:dgm id="{1E4ADA89-2F04-4978-A249-12909B5374BB}"/>
                                            </p:graphicEl>
                                          </p:spTgt>
                                        </p:tgtEl>
                                        <p:attrNameLst>
                                          <p:attrName>style.visibility</p:attrName>
                                        </p:attrNameLst>
                                      </p:cBhvr>
                                      <p:to>
                                        <p:strVal val="visible"/>
                                      </p:to>
                                    </p:set>
                                    <p:animEffect transition="in" filter="fade">
                                      <p:cBhvr>
                                        <p:cTn id="27" dur="2000"/>
                                        <p:tgtEl>
                                          <p:spTgt spid="11">
                                            <p:graphicEl>
                                              <a:dgm id="{1E4ADA89-2F04-4978-A249-12909B5374BB}"/>
                                            </p:graphicEl>
                                          </p:spTgt>
                                        </p:tgtEl>
                                      </p:cBhvr>
                                    </p:animEffect>
                                  </p:childTnLst>
                                </p:cTn>
                              </p:par>
                            </p:childTnLst>
                          </p:cTn>
                        </p:par>
                        <p:par>
                          <p:cTn id="28" fill="hold">
                            <p:stCondLst>
                              <p:cond delay="11500"/>
                            </p:stCondLst>
                            <p:childTnLst>
                              <p:par>
                                <p:cTn id="29" presetID="10" presetClass="entr" presetSubtype="0" fill="hold" grpId="0" nodeType="afterEffect">
                                  <p:stCondLst>
                                    <p:cond delay="0"/>
                                  </p:stCondLst>
                                  <p:childTnLst>
                                    <p:set>
                                      <p:cBhvr>
                                        <p:cTn id="30" dur="1" fill="hold">
                                          <p:stCondLst>
                                            <p:cond delay="0"/>
                                          </p:stCondLst>
                                        </p:cTn>
                                        <p:tgtEl>
                                          <p:spTgt spid="11">
                                            <p:graphicEl>
                                              <a:dgm id="{E70066D2-3986-4319-A54A-A9E9EB08788E}"/>
                                            </p:graphicEl>
                                          </p:spTgt>
                                        </p:tgtEl>
                                        <p:attrNameLst>
                                          <p:attrName>style.visibility</p:attrName>
                                        </p:attrNameLst>
                                      </p:cBhvr>
                                      <p:to>
                                        <p:strVal val="visible"/>
                                      </p:to>
                                    </p:set>
                                    <p:animEffect transition="in" filter="fade">
                                      <p:cBhvr>
                                        <p:cTn id="31" dur="2000"/>
                                        <p:tgtEl>
                                          <p:spTgt spid="11">
                                            <p:graphicEl>
                                              <a:dgm id="{E70066D2-3986-4319-A54A-A9E9EB08788E}"/>
                                            </p:graphicEl>
                                          </p:spTgt>
                                        </p:tgtEl>
                                      </p:cBhvr>
                                    </p:animEffect>
                                  </p:childTnLst>
                                </p:cTn>
                              </p:par>
                            </p:childTnLst>
                          </p:cTn>
                        </p:par>
                        <p:par>
                          <p:cTn id="32" fill="hold">
                            <p:stCondLst>
                              <p:cond delay="13500"/>
                            </p:stCondLst>
                            <p:childTnLst>
                              <p:par>
                                <p:cTn id="33" presetID="10" presetClass="entr" presetSubtype="0"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2000"/>
                                        <p:tgtEl>
                                          <p:spTgt spid="13">
                                            <p:txEl>
                                              <p:pRg st="0" end="0"/>
                                            </p:txEl>
                                          </p:spTgt>
                                        </p:tgtEl>
                                      </p:cBhvr>
                                    </p:animEffect>
                                  </p:childTnLst>
                                </p:cTn>
                              </p:par>
                            </p:childTnLst>
                          </p:cTn>
                        </p:par>
                        <p:par>
                          <p:cTn id="36" fill="hold">
                            <p:stCondLst>
                              <p:cond delay="15500"/>
                            </p:stCondLst>
                            <p:childTnLst>
                              <p:par>
                                <p:cTn id="37" presetID="10" presetClass="entr" presetSubtype="0" fill="hold" grpId="0" nodeType="after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animEffect transition="in" filter="fade">
                                      <p:cBhvr>
                                        <p:cTn id="39" dur="2000"/>
                                        <p:tgtEl>
                                          <p:spTgt spid="13">
                                            <p:txEl>
                                              <p:pRg st="1" end="1"/>
                                            </p:txEl>
                                          </p:spTgt>
                                        </p:tgtEl>
                                      </p:cBhvr>
                                    </p:animEffect>
                                  </p:childTnLst>
                                </p:cTn>
                              </p:par>
                            </p:childTnLst>
                          </p:cTn>
                        </p:par>
                        <p:par>
                          <p:cTn id="40" fill="hold">
                            <p:stCondLst>
                              <p:cond delay="17500"/>
                            </p:stCondLst>
                            <p:childTnLst>
                              <p:par>
                                <p:cTn id="41" presetID="10" presetClass="entr" presetSubtype="0" fill="hold" grpId="0" nodeType="afterEffect">
                                  <p:stCondLst>
                                    <p:cond delay="0"/>
                                  </p:stCondLst>
                                  <p:childTnLst>
                                    <p:set>
                                      <p:cBhvr>
                                        <p:cTn id="42" dur="1" fill="hold">
                                          <p:stCondLst>
                                            <p:cond delay="0"/>
                                          </p:stCondLst>
                                        </p:cTn>
                                        <p:tgtEl>
                                          <p:spTgt spid="13">
                                            <p:txEl>
                                              <p:pRg st="2" end="2"/>
                                            </p:txEl>
                                          </p:spTgt>
                                        </p:tgtEl>
                                        <p:attrNameLst>
                                          <p:attrName>style.visibility</p:attrName>
                                        </p:attrNameLst>
                                      </p:cBhvr>
                                      <p:to>
                                        <p:strVal val="visible"/>
                                      </p:to>
                                    </p:set>
                                    <p:animEffect transition="in" filter="fade">
                                      <p:cBhvr>
                                        <p:cTn id="43" dur="2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ttangolo 3"/>
          <p:cNvSpPr/>
          <p:nvPr/>
        </p:nvSpPr>
        <p:spPr>
          <a:xfrm>
            <a:off x="682359" y="172844"/>
            <a:ext cx="5585844" cy="1077218"/>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it-IT" sz="4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Rounded MT Bold" pitchFamily="34" charset="0"/>
              </a:rPr>
              <a:t>LA </a:t>
            </a:r>
            <a:r>
              <a:rPr lang="it-IT" sz="44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Rounded MT Bold" pitchFamily="34" charset="0"/>
              </a:rPr>
              <a:t>FORMAci</a:t>
            </a:r>
            <a:r>
              <a:rPr lang="it-IT" sz="44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Rounded MT Bold" pitchFamily="34" charset="0"/>
                <a:cs typeface="Times New Roman"/>
              </a:rPr>
              <a:t>Ón</a:t>
            </a:r>
            <a:endParaRPr lang="it-IT" sz="4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Rounded MT Bold" pitchFamily="34" charset="0"/>
            </a:endParaRPr>
          </a:p>
          <a:p>
            <a:pPr algn="ctr"/>
            <a:r>
              <a:rPr lang="it-IT" sz="2000" i="1" dirty="0" err="1">
                <a:solidFill>
                  <a:schemeClr val="accent1">
                    <a:lumMod val="75000"/>
                  </a:schemeClr>
                </a:solidFill>
                <a:latin typeface="Arial Rounded MT Bold" pitchFamily="34" charset="0"/>
              </a:rPr>
              <a:t>Proyecto</a:t>
            </a:r>
            <a:r>
              <a:rPr lang="it-IT" sz="2000" i="1" dirty="0">
                <a:solidFill>
                  <a:schemeClr val="accent1">
                    <a:lumMod val="75000"/>
                  </a:schemeClr>
                </a:solidFill>
                <a:latin typeface="Arial Rounded MT Bold" pitchFamily="34" charset="0"/>
              </a:rPr>
              <a:t> de Vida </a:t>
            </a:r>
            <a:r>
              <a:rPr lang="it-IT" sz="2000" i="1" dirty="0" err="1">
                <a:solidFill>
                  <a:schemeClr val="accent1">
                    <a:lumMod val="75000"/>
                  </a:schemeClr>
                </a:solidFill>
                <a:latin typeface="Arial Rounded MT Bold" pitchFamily="34" charset="0"/>
              </a:rPr>
              <a:t>Apostólica</a:t>
            </a:r>
            <a:r>
              <a:rPr lang="it-IT" sz="2000" i="1" dirty="0">
                <a:solidFill>
                  <a:schemeClr val="accent1">
                    <a:lumMod val="75000"/>
                  </a:schemeClr>
                </a:solidFill>
                <a:latin typeface="Arial Rounded MT Bold" pitchFamily="34" charset="0"/>
              </a:rPr>
              <a:t> </a:t>
            </a:r>
            <a:r>
              <a:rPr lang="it-IT" sz="2000" dirty="0">
                <a:solidFill>
                  <a:schemeClr val="accent1">
                    <a:lumMod val="75000"/>
                  </a:schemeClr>
                </a:solidFill>
                <a:effectLst>
                  <a:outerShdw blurRad="38100" dist="38100" dir="2700000" algn="tl">
                    <a:srgbClr val="000000">
                      <a:alpha val="43137"/>
                    </a:srgbClr>
                  </a:outerShdw>
                </a:effectLst>
                <a:latin typeface="Arial Rounded MT Bold" pitchFamily="34" charset="0"/>
                <a:cs typeface="Times New Roman" pitchFamily="18" charset="0"/>
              </a:rPr>
              <a:t> </a:t>
            </a:r>
            <a:r>
              <a:rPr lang="it-IT" dirty="0">
                <a:solidFill>
                  <a:schemeClr val="accent1">
                    <a:lumMod val="75000"/>
                  </a:schemeClr>
                </a:solidFill>
                <a:effectLst>
                  <a:outerShdw blurRad="38100" dist="38100" dir="2700000" algn="tl">
                    <a:srgbClr val="000000">
                      <a:alpha val="43137"/>
                    </a:srgbClr>
                  </a:outerShdw>
                </a:effectLst>
                <a:latin typeface="Arial Rounded MT Bold" pitchFamily="34" charset="0"/>
                <a:cs typeface="Times New Roman" pitchFamily="18" charset="0"/>
              </a:rPr>
              <a:t>[R 16§1]</a:t>
            </a:r>
            <a:endParaRPr lang="it-IT" b="1" dirty="0">
              <a:ln/>
              <a:solidFill>
                <a:schemeClr val="accent1">
                  <a:lumMod val="75000"/>
                </a:schemeClr>
              </a:solidFill>
              <a:effectLst>
                <a:outerShdw blurRad="38100" dist="38100" dir="2700000" algn="tl">
                  <a:srgbClr val="000000">
                    <a:alpha val="43137"/>
                  </a:srgbClr>
                </a:outerShdw>
              </a:effectLst>
              <a:latin typeface="Arial Rounded MT Bold" pitchFamily="34" charset="0"/>
            </a:endParaRPr>
          </a:p>
        </p:txBody>
      </p:sp>
      <p:sp>
        <p:nvSpPr>
          <p:cNvPr id="5" name="Rettangolo 4"/>
          <p:cNvSpPr/>
          <p:nvPr/>
        </p:nvSpPr>
        <p:spPr>
          <a:xfrm>
            <a:off x="448965" y="985720"/>
            <a:ext cx="8093365" cy="2862322"/>
          </a:xfrm>
          <a:prstGeom prst="rect">
            <a:avLst/>
          </a:prstGeom>
        </p:spPr>
        <p:txBody>
          <a:bodyPr wrap="square">
            <a:spAutoFit/>
          </a:bodyPr>
          <a:lstStyle/>
          <a:p>
            <a:endParaRPr lang="it-IT" dirty="0"/>
          </a:p>
          <a:p>
            <a:r>
              <a:rPr lang="es-ES" dirty="0">
                <a:latin typeface="Arial Rounded MT Bold" pitchFamily="34" charset="0"/>
              </a:rPr>
              <a:t>Conscientes de la importancia de la formación permanente, los Salesianos Cooperadores: </a:t>
            </a:r>
          </a:p>
          <a:p>
            <a:pPr marL="742950" lvl="1" indent="-285750">
              <a:buFont typeface="Wingdings" panose="05000000000000000000" pitchFamily="2" charset="2"/>
              <a:buChar char="v"/>
            </a:pPr>
            <a:r>
              <a:rPr lang="es-ES" b="1" dirty="0">
                <a:solidFill>
                  <a:srgbClr val="FF0000"/>
                </a:solidFill>
                <a:latin typeface="Arial Rounded MT Bold" pitchFamily="34" charset="0"/>
              </a:rPr>
              <a:t>enriquecen sus </a:t>
            </a:r>
            <a:r>
              <a:rPr lang="es-ES" b="1" u="sng" dirty="0">
                <a:solidFill>
                  <a:srgbClr val="FF0000"/>
                </a:solidFill>
                <a:latin typeface="Arial Rounded MT Bold" pitchFamily="34" charset="0"/>
              </a:rPr>
              <a:t>dotes humanas</a:t>
            </a:r>
            <a:r>
              <a:rPr lang="es-ES" b="1" dirty="0">
                <a:solidFill>
                  <a:srgbClr val="FF0000"/>
                </a:solidFill>
                <a:latin typeface="Arial Rounded MT Bold" pitchFamily="34" charset="0"/>
              </a:rPr>
              <a:t>, para atender cada vez mejor a las responsabilidades familiares, profesionales y ciudadanas; </a:t>
            </a:r>
          </a:p>
          <a:p>
            <a:pPr marL="742950" lvl="1" indent="-285750">
              <a:buFont typeface="Wingdings" panose="05000000000000000000" pitchFamily="2" charset="2"/>
              <a:buChar char="v"/>
            </a:pPr>
            <a:r>
              <a:rPr lang="es-ES" b="1" dirty="0">
                <a:solidFill>
                  <a:schemeClr val="accent1">
                    <a:lumMod val="50000"/>
                  </a:schemeClr>
                </a:solidFill>
                <a:latin typeface="Arial Rounded MT Bold" pitchFamily="34" charset="0"/>
              </a:rPr>
              <a:t>maduran </a:t>
            </a:r>
            <a:r>
              <a:rPr lang="es-ES" b="1" u="sng" dirty="0">
                <a:solidFill>
                  <a:schemeClr val="accent1">
                    <a:lumMod val="50000"/>
                  </a:schemeClr>
                </a:solidFill>
                <a:latin typeface="Arial Rounded MT Bold" pitchFamily="34" charset="0"/>
              </a:rPr>
              <a:t>su fe y caridad</a:t>
            </a:r>
            <a:r>
              <a:rPr lang="es-ES" b="1" dirty="0">
                <a:solidFill>
                  <a:schemeClr val="accent1">
                    <a:lumMod val="50000"/>
                  </a:schemeClr>
                </a:solidFill>
                <a:latin typeface="Arial Rounded MT Bold" pitchFamily="34" charset="0"/>
              </a:rPr>
              <a:t>, creciendo en la unión con Dios, para hacer su vida más evangélica y más salesiana; </a:t>
            </a:r>
          </a:p>
          <a:p>
            <a:pPr marL="742950" lvl="1" indent="-285750">
              <a:buFont typeface="Wingdings" panose="05000000000000000000" pitchFamily="2" charset="2"/>
              <a:buChar char="v"/>
            </a:pPr>
            <a:r>
              <a:rPr lang="es-ES" b="1" dirty="0">
                <a:solidFill>
                  <a:schemeClr val="accent4">
                    <a:lumMod val="50000"/>
                  </a:schemeClr>
                </a:solidFill>
                <a:latin typeface="Arial Rounded MT Bold" pitchFamily="34" charset="0"/>
              </a:rPr>
              <a:t>dedican tiempo a la reflexión y al estudio, para profundizar en la Sagrada Escritura, en la doctrina de la Iglesia, en el conocimiento de </a:t>
            </a:r>
            <a:r>
              <a:rPr lang="es-ES" b="1" u="sng" dirty="0">
                <a:solidFill>
                  <a:schemeClr val="accent4">
                    <a:lumMod val="50000"/>
                  </a:schemeClr>
                </a:solidFill>
                <a:latin typeface="Arial Rounded MT Bold" pitchFamily="34" charset="0"/>
              </a:rPr>
              <a:t>Don Bosco </a:t>
            </a:r>
            <a:r>
              <a:rPr lang="es-ES" b="1" dirty="0">
                <a:solidFill>
                  <a:schemeClr val="accent4">
                    <a:lumMod val="50000"/>
                  </a:schemeClr>
                </a:solidFill>
                <a:latin typeface="Arial Rounded MT Bold" pitchFamily="34" charset="0"/>
              </a:rPr>
              <a:t>y en los documentos salesianos</a:t>
            </a:r>
            <a:r>
              <a:rPr lang="es-ES" dirty="0">
                <a:latin typeface="Arial Rounded MT Bold" pitchFamily="34" charset="0"/>
              </a:rPr>
              <a:t>. </a:t>
            </a:r>
            <a:endParaRPr lang="it-IT" dirty="0">
              <a:latin typeface="Arial Rounded MT Bold" pitchFamily="34" charset="0"/>
            </a:endParaRPr>
          </a:p>
        </p:txBody>
      </p:sp>
      <p:sp>
        <p:nvSpPr>
          <p:cNvPr id="6" name="Callout 2 5"/>
          <p:cNvSpPr/>
          <p:nvPr/>
        </p:nvSpPr>
        <p:spPr>
          <a:xfrm>
            <a:off x="6236670" y="3786188"/>
            <a:ext cx="2000250" cy="571500"/>
          </a:xfrm>
          <a:prstGeom prst="borderCallout2">
            <a:avLst>
              <a:gd name="adj1" fmla="val 18750"/>
              <a:gd name="adj2" fmla="val -8333"/>
              <a:gd name="adj3" fmla="val 18750"/>
              <a:gd name="adj4" fmla="val -16667"/>
              <a:gd name="adj5" fmla="val -291572"/>
              <a:gd name="adj6" fmla="val -114043"/>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it-IT" b="1" dirty="0">
                <a:solidFill>
                  <a:srgbClr val="C00000"/>
                </a:solidFill>
                <a:latin typeface="Arial Rounded MT Bold" pitchFamily="34" charset="0"/>
              </a:rPr>
              <a:t>LA PERSONA</a:t>
            </a:r>
          </a:p>
        </p:txBody>
      </p:sp>
      <p:sp>
        <p:nvSpPr>
          <p:cNvPr id="7" name="Callout 2 6"/>
          <p:cNvSpPr/>
          <p:nvPr/>
        </p:nvSpPr>
        <p:spPr>
          <a:xfrm>
            <a:off x="5793640" y="4477740"/>
            <a:ext cx="2000250" cy="571500"/>
          </a:xfrm>
          <a:prstGeom prst="borderCallout2">
            <a:avLst>
              <a:gd name="adj1" fmla="val 18750"/>
              <a:gd name="adj2" fmla="val -8333"/>
              <a:gd name="adj3" fmla="val 18750"/>
              <a:gd name="adj4" fmla="val -16667"/>
              <a:gd name="adj5" fmla="val -313164"/>
              <a:gd name="adj6" fmla="val -134079"/>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b="1" dirty="0">
                <a:solidFill>
                  <a:schemeClr val="accent1">
                    <a:lumMod val="50000"/>
                  </a:schemeClr>
                </a:solidFill>
                <a:latin typeface="Arial Rounded MT Bold" pitchFamily="34" charset="0"/>
              </a:rPr>
              <a:t>EL CRISTIANO</a:t>
            </a:r>
          </a:p>
        </p:txBody>
      </p:sp>
      <p:sp>
        <p:nvSpPr>
          <p:cNvPr id="8" name="Callout 2 7"/>
          <p:cNvSpPr/>
          <p:nvPr/>
        </p:nvSpPr>
        <p:spPr>
          <a:xfrm>
            <a:off x="5488230" y="5261460"/>
            <a:ext cx="2000250" cy="571500"/>
          </a:xfrm>
          <a:prstGeom prst="borderCallout2">
            <a:avLst>
              <a:gd name="adj1" fmla="val 18750"/>
              <a:gd name="adj2" fmla="val -8333"/>
              <a:gd name="adj3" fmla="val 18750"/>
              <a:gd name="adj4" fmla="val -16667"/>
              <a:gd name="adj5" fmla="val -263150"/>
              <a:gd name="adj6" fmla="val -111065"/>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it-IT" b="1" dirty="0">
                <a:solidFill>
                  <a:schemeClr val="accent3">
                    <a:lumMod val="50000"/>
                  </a:schemeClr>
                </a:solidFill>
                <a:latin typeface="Arial Rounded MT Bold" pitchFamily="34" charset="0"/>
              </a:rPr>
              <a:t>EL SALESIANO</a:t>
            </a:r>
          </a:p>
        </p:txBody>
      </p:sp>
      <p:sp>
        <p:nvSpPr>
          <p:cNvPr id="9" name="CasellaDiTesto 8"/>
          <p:cNvSpPr txBox="1"/>
          <p:nvPr/>
        </p:nvSpPr>
        <p:spPr>
          <a:xfrm>
            <a:off x="601668" y="4039820"/>
            <a:ext cx="3429000" cy="2485787"/>
          </a:xfrm>
          <a:prstGeom prst="round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it-IT" sz="2000" dirty="0" err="1">
                <a:solidFill>
                  <a:schemeClr val="accent2">
                    <a:lumMod val="50000"/>
                  </a:schemeClr>
                </a:solidFill>
                <a:effectLst>
                  <a:outerShdw blurRad="38100" dist="38100" dir="2700000" algn="tl">
                    <a:srgbClr val="000000">
                      <a:alpha val="43137"/>
                    </a:srgbClr>
                  </a:outerShdw>
                </a:effectLst>
                <a:latin typeface="Arial Rounded MT Bold" pitchFamily="34" charset="0"/>
              </a:rPr>
              <a:t>El</a:t>
            </a:r>
            <a:r>
              <a:rPr lang="it-IT" sz="2000" dirty="0">
                <a:solidFill>
                  <a:schemeClr val="accent2">
                    <a:lumMod val="50000"/>
                  </a:schemeClr>
                </a:solidFill>
                <a:effectLst>
                  <a:outerShdw blurRad="38100" dist="38100" dir="2700000" algn="tl">
                    <a:srgbClr val="000000">
                      <a:alpha val="43137"/>
                    </a:srgbClr>
                  </a:outerShdw>
                </a:effectLst>
                <a:latin typeface="Arial Rounded MT Bold" pitchFamily="34" charset="0"/>
              </a:rPr>
              <a:t> PVA </a:t>
            </a:r>
            <a:r>
              <a:rPr lang="it-IT" sz="2000" dirty="0" err="1">
                <a:solidFill>
                  <a:schemeClr val="accent2">
                    <a:lumMod val="50000"/>
                  </a:schemeClr>
                </a:solidFill>
                <a:effectLst>
                  <a:outerShdw blurRad="38100" dist="38100" dir="2700000" algn="tl">
                    <a:srgbClr val="000000">
                      <a:alpha val="43137"/>
                    </a:srgbClr>
                  </a:outerShdw>
                </a:effectLst>
                <a:latin typeface="Arial Rounded MT Bold" pitchFamily="34" charset="0"/>
              </a:rPr>
              <a:t>sugiere</a:t>
            </a:r>
            <a:r>
              <a:rPr lang="it-IT" sz="2000" dirty="0">
                <a:solidFill>
                  <a:schemeClr val="accent2">
                    <a:lumMod val="50000"/>
                  </a:schemeClr>
                </a:solidFill>
                <a:effectLst>
                  <a:outerShdw blurRad="38100" dist="38100" dir="2700000" algn="tl">
                    <a:srgbClr val="000000">
                      <a:alpha val="43137"/>
                    </a:srgbClr>
                  </a:outerShdw>
                </a:effectLst>
                <a:latin typeface="Arial Rounded MT Bold" pitchFamily="34" charset="0"/>
              </a:rPr>
              <a:t> la </a:t>
            </a:r>
            <a:r>
              <a:rPr lang="it-IT" sz="2000" dirty="0" err="1">
                <a:solidFill>
                  <a:schemeClr val="accent2">
                    <a:lumMod val="50000"/>
                  </a:schemeClr>
                </a:solidFill>
                <a:effectLst>
                  <a:outerShdw blurRad="38100" dist="38100" dir="2700000" algn="tl">
                    <a:srgbClr val="000000">
                      <a:alpha val="43137"/>
                    </a:srgbClr>
                  </a:outerShdw>
                </a:effectLst>
                <a:latin typeface="Arial Rounded MT Bold" pitchFamily="34" charset="0"/>
              </a:rPr>
              <a:t>necesidad</a:t>
            </a:r>
            <a:r>
              <a:rPr lang="it-IT" sz="2000" dirty="0">
                <a:solidFill>
                  <a:schemeClr val="accent2">
                    <a:lumMod val="50000"/>
                  </a:schemeClr>
                </a:solidFill>
                <a:effectLst>
                  <a:outerShdw blurRad="38100" dist="38100" dir="2700000" algn="tl">
                    <a:srgbClr val="000000">
                      <a:alpha val="43137"/>
                    </a:srgbClr>
                  </a:outerShdw>
                </a:effectLst>
                <a:latin typeface="Arial Rounded MT Bold" pitchFamily="34" charset="0"/>
              </a:rPr>
              <a:t> de tener presente, en </a:t>
            </a:r>
            <a:r>
              <a:rPr lang="it-IT" sz="2000" dirty="0" err="1">
                <a:solidFill>
                  <a:schemeClr val="accent2">
                    <a:lumMod val="50000"/>
                  </a:schemeClr>
                </a:solidFill>
                <a:effectLst>
                  <a:outerShdw blurRad="38100" dist="38100" dir="2700000" algn="tl">
                    <a:srgbClr val="000000">
                      <a:alpha val="43137"/>
                    </a:srgbClr>
                  </a:outerShdw>
                </a:effectLst>
                <a:latin typeface="Arial Rounded MT Bold" pitchFamily="34" charset="0"/>
              </a:rPr>
              <a:t>el</a:t>
            </a:r>
            <a:r>
              <a:rPr lang="it-IT" sz="2000" dirty="0">
                <a:solidFill>
                  <a:schemeClr val="accent2">
                    <a:lumMod val="50000"/>
                  </a:schemeClr>
                </a:solidFill>
                <a:effectLst>
                  <a:outerShdw blurRad="38100" dist="38100" dir="2700000" algn="tl">
                    <a:srgbClr val="000000">
                      <a:alpha val="43137"/>
                    </a:srgbClr>
                  </a:outerShdw>
                </a:effectLst>
                <a:latin typeface="Arial Rounded MT Bold" pitchFamily="34" charset="0"/>
              </a:rPr>
              <a:t> camino de </a:t>
            </a:r>
            <a:r>
              <a:rPr lang="it-IT" sz="2000" dirty="0" err="1">
                <a:solidFill>
                  <a:schemeClr val="accent2">
                    <a:lumMod val="50000"/>
                  </a:schemeClr>
                </a:solidFill>
                <a:effectLst>
                  <a:outerShdw blurRad="38100" dist="38100" dir="2700000" algn="tl">
                    <a:srgbClr val="000000">
                      <a:alpha val="43137"/>
                    </a:srgbClr>
                  </a:outerShdw>
                </a:effectLst>
                <a:latin typeface="Arial Rounded MT Bold" pitchFamily="34" charset="0"/>
              </a:rPr>
              <a:t>formaci</a:t>
            </a:r>
            <a:r>
              <a:rPr lang="it-IT" sz="2000" dirty="0" err="1">
                <a:solidFill>
                  <a:schemeClr val="accent2">
                    <a:lumMod val="50000"/>
                  </a:schemeClr>
                </a:solidFill>
                <a:effectLst>
                  <a:outerShdw blurRad="38100" dist="38100" dir="2700000" algn="tl">
                    <a:srgbClr val="000000">
                      <a:alpha val="43137"/>
                    </a:srgbClr>
                  </a:outerShdw>
                </a:effectLst>
                <a:latin typeface="Arial Rounded MT Bold" pitchFamily="34" charset="0"/>
                <a:cs typeface="Times New Roman"/>
              </a:rPr>
              <a:t>ón</a:t>
            </a:r>
            <a:r>
              <a:rPr lang="it-IT" sz="2000" dirty="0">
                <a:solidFill>
                  <a:schemeClr val="accent2">
                    <a:lumMod val="50000"/>
                  </a:schemeClr>
                </a:solidFill>
                <a:effectLst>
                  <a:outerShdw blurRad="38100" dist="38100" dir="2700000" algn="tl">
                    <a:srgbClr val="000000">
                      <a:alpha val="43137"/>
                    </a:srgbClr>
                  </a:outerShdw>
                </a:effectLst>
                <a:latin typeface="Arial Rounded MT Bold" pitchFamily="34" charset="0"/>
              </a:rPr>
              <a:t>, </a:t>
            </a:r>
            <a:r>
              <a:rPr lang="it-IT" sz="2000" dirty="0" err="1">
                <a:solidFill>
                  <a:schemeClr val="accent2">
                    <a:lumMod val="50000"/>
                  </a:schemeClr>
                </a:solidFill>
                <a:effectLst>
                  <a:outerShdw blurRad="38100" dist="38100" dir="2700000" algn="tl">
                    <a:srgbClr val="000000">
                      <a:alpha val="43137"/>
                    </a:srgbClr>
                  </a:outerShdw>
                </a:effectLst>
                <a:latin typeface="Arial Rounded MT Bold" pitchFamily="34" charset="0"/>
              </a:rPr>
              <a:t>las</a:t>
            </a:r>
            <a:r>
              <a:rPr lang="it-IT" sz="2000" dirty="0">
                <a:solidFill>
                  <a:schemeClr val="accent2">
                    <a:lumMod val="50000"/>
                  </a:schemeClr>
                </a:solidFill>
                <a:effectLst>
                  <a:outerShdw blurRad="38100" dist="38100" dir="2700000" algn="tl">
                    <a:srgbClr val="000000">
                      <a:alpha val="43137"/>
                    </a:srgbClr>
                  </a:outerShdw>
                </a:effectLst>
                <a:latin typeface="Arial Rounded MT Bold" pitchFamily="34" charset="0"/>
              </a:rPr>
              <a:t> </a:t>
            </a:r>
            <a:r>
              <a:rPr lang="it-IT" sz="2000" dirty="0" err="1">
                <a:solidFill>
                  <a:schemeClr val="accent2">
                    <a:lumMod val="50000"/>
                  </a:schemeClr>
                </a:solidFill>
                <a:effectLst>
                  <a:outerShdw blurRad="38100" dist="38100" dir="2700000" algn="tl">
                    <a:srgbClr val="000000">
                      <a:alpha val="43137"/>
                    </a:srgbClr>
                  </a:outerShdw>
                </a:effectLst>
                <a:latin typeface="Arial Rounded MT Bold" pitchFamily="34" charset="0"/>
              </a:rPr>
              <a:t>tres</a:t>
            </a:r>
            <a:r>
              <a:rPr lang="it-IT" sz="2000" dirty="0">
                <a:solidFill>
                  <a:schemeClr val="accent2">
                    <a:lumMod val="50000"/>
                  </a:schemeClr>
                </a:solidFill>
                <a:effectLst>
                  <a:outerShdw blurRad="38100" dist="38100" dir="2700000" algn="tl">
                    <a:srgbClr val="000000">
                      <a:alpha val="43137"/>
                    </a:srgbClr>
                  </a:outerShdw>
                </a:effectLst>
                <a:latin typeface="Arial Rounded MT Bold" pitchFamily="34" charset="0"/>
              </a:rPr>
              <a:t> DIMENSIONES o </a:t>
            </a:r>
            <a:r>
              <a:rPr lang="it-IT" sz="2000" dirty="0" err="1">
                <a:solidFill>
                  <a:schemeClr val="accent2">
                    <a:lumMod val="50000"/>
                  </a:schemeClr>
                </a:solidFill>
                <a:effectLst>
                  <a:outerShdw blurRad="38100" dist="38100" dir="2700000" algn="tl">
                    <a:srgbClr val="000000">
                      <a:alpha val="43137"/>
                    </a:srgbClr>
                  </a:outerShdw>
                </a:effectLst>
                <a:latin typeface="Arial Rounded MT Bold" pitchFamily="34" charset="0"/>
              </a:rPr>
              <a:t>perspectivas</a:t>
            </a:r>
            <a:r>
              <a:rPr lang="it-IT" sz="2000" dirty="0">
                <a:solidFill>
                  <a:schemeClr val="accent2">
                    <a:lumMod val="50000"/>
                  </a:schemeClr>
                </a:solidFill>
                <a:effectLst>
                  <a:outerShdw blurRad="38100" dist="38100" dir="2700000" algn="tl">
                    <a:srgbClr val="000000">
                      <a:alpha val="43137"/>
                    </a:srgbClr>
                  </a:outerShdw>
                </a:effectLst>
                <a:latin typeface="Arial Rounded MT Bold" pitchFamily="34" charset="0"/>
              </a:rPr>
              <a:t> </a:t>
            </a:r>
            <a:r>
              <a:rPr lang="it-IT" sz="2000" dirty="0" err="1">
                <a:solidFill>
                  <a:schemeClr val="accent2">
                    <a:lumMod val="50000"/>
                  </a:schemeClr>
                </a:solidFill>
                <a:effectLst>
                  <a:outerShdw blurRad="38100" dist="38100" dir="2700000" algn="tl">
                    <a:srgbClr val="000000">
                      <a:alpha val="43137"/>
                    </a:srgbClr>
                  </a:outerShdw>
                </a:effectLst>
                <a:latin typeface="Arial Rounded MT Bold" pitchFamily="34" charset="0"/>
              </a:rPr>
              <a:t>fundamentales</a:t>
            </a:r>
            <a:r>
              <a:rPr lang="it-IT" sz="2000" dirty="0">
                <a:solidFill>
                  <a:schemeClr val="accent2">
                    <a:lumMod val="50000"/>
                  </a:schemeClr>
                </a:solidFill>
                <a:effectLst>
                  <a:outerShdw blurRad="38100" dist="38100" dir="2700000" algn="tl">
                    <a:srgbClr val="000000">
                      <a:alpha val="43137"/>
                    </a:srgbClr>
                  </a:outerShdw>
                </a:effectLst>
                <a:latin typeface="Arial Rounded MT Bold" pitchFamily="34" charset="0"/>
              </a:rPr>
              <a:t> </a:t>
            </a:r>
          </a:p>
        </p:txBody>
      </p:sp>
      <p:pic>
        <p:nvPicPr>
          <p:cNvPr id="10" name="Picture 1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31510" y="5566870"/>
            <a:ext cx="954713" cy="99893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spTree>
    <p:extLst>
      <p:ext uri="{BB962C8B-B14F-4D97-AF65-F5344CB8AC3E}">
        <p14:creationId xmlns:p14="http://schemas.microsoft.com/office/powerpoint/2010/main" val="23185512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2500"/>
                            </p:stCondLst>
                            <p:childTnLst>
                              <p:par>
                                <p:cTn id="9" presetID="10" presetClass="entr" presetSubtype="0" fill="hold" grpId="0"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childTnLst>
                          </p:cTn>
                        </p:par>
                        <p:par>
                          <p:cTn id="12" fill="hold">
                            <p:stCondLst>
                              <p:cond delay="6000"/>
                            </p:stCondLst>
                            <p:childTnLst>
                              <p:par>
                                <p:cTn id="13" presetID="10" presetClass="entr" presetSubtype="0" fill="hold" grpId="0" nodeType="after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par>
                          <p:cTn id="16" fill="hold">
                            <p:stCondLst>
                              <p:cond delay="825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500" fill="hold"/>
                                        <p:tgtEl>
                                          <p:spTgt spid="9"/>
                                        </p:tgtEl>
                                        <p:attrNameLst>
                                          <p:attrName>ppt_w</p:attrName>
                                        </p:attrNameLst>
                                      </p:cBhvr>
                                      <p:tavLst>
                                        <p:tav tm="0">
                                          <p:val>
                                            <p:fltVal val="0"/>
                                          </p:val>
                                        </p:tav>
                                        <p:tav tm="100000">
                                          <p:val>
                                            <p:strVal val="#ppt_w"/>
                                          </p:val>
                                        </p:tav>
                                      </p:tavLst>
                                    </p:anim>
                                    <p:anim calcmode="lin" valueType="num">
                                      <p:cBhvr>
                                        <p:cTn id="20" dur="1500" fill="hold"/>
                                        <p:tgtEl>
                                          <p:spTgt spid="9"/>
                                        </p:tgtEl>
                                        <p:attrNameLst>
                                          <p:attrName>ppt_h</p:attrName>
                                        </p:attrNameLst>
                                      </p:cBhvr>
                                      <p:tavLst>
                                        <p:tav tm="0">
                                          <p:val>
                                            <p:fltVal val="0"/>
                                          </p:val>
                                        </p:tav>
                                        <p:tav tm="100000">
                                          <p:val>
                                            <p:strVal val="#ppt_h"/>
                                          </p:val>
                                        </p:tav>
                                      </p:tavLst>
                                    </p:anim>
                                    <p:animEffect transition="in" filter="fade">
                                      <p:cBhvr>
                                        <p:cTn id="21" dur="1500"/>
                                        <p:tgtEl>
                                          <p:spTgt spid="9"/>
                                        </p:tgtEl>
                                      </p:cBhvr>
                                    </p:animEffect>
                                  </p:childTnLst>
                                </p:cTn>
                              </p:par>
                            </p:childTnLst>
                          </p:cTn>
                        </p:par>
                        <p:par>
                          <p:cTn id="22" fill="hold">
                            <p:stCondLst>
                              <p:cond delay="9750"/>
                            </p:stCondLst>
                            <p:childTnLst>
                              <p:par>
                                <p:cTn id="23" presetID="8" presetClass="emph" presetSubtype="0" fill="hold" nodeType="afterEffect">
                                  <p:stCondLst>
                                    <p:cond delay="3000"/>
                                  </p:stCondLst>
                                  <p:childTnLst>
                                    <p:animRot by="21600000">
                                      <p:cBhvr>
                                        <p:cTn id="24"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4822825" y="2701759"/>
            <a:ext cx="4070350" cy="903288"/>
          </a:xfrm>
          <a:prstGeom prst="rect">
            <a:avLst/>
          </a:prstGeom>
          <a:noFill/>
          <a:ln w="9525">
            <a:noFill/>
            <a:miter lim="800000"/>
            <a:headEnd/>
            <a:tailEnd/>
          </a:ln>
        </p:spPr>
        <p:txBody>
          <a:bodyPr/>
          <a:lstStyle/>
          <a:p>
            <a:pPr>
              <a:defRPr/>
            </a:pPr>
            <a:r>
              <a:rPr lang="it-IT" sz="4800" dirty="0">
                <a:solidFill>
                  <a:srgbClr val="0070C0"/>
                </a:solidFill>
                <a:effectLst>
                  <a:outerShdw blurRad="38100" dist="38100" dir="2700000" algn="tl">
                    <a:srgbClr val="000000">
                      <a:alpha val="43137"/>
                    </a:srgbClr>
                  </a:outerShdw>
                </a:effectLst>
                <a:latin typeface="Berlin Sans FB Demi" pitchFamily="34" charset="0"/>
                <a:cs typeface="Arial" pitchFamily="34" charset="0"/>
              </a:rPr>
              <a:t>LA PERSONA</a:t>
            </a:r>
            <a:endParaRPr lang="it-IT" sz="7200" dirty="0">
              <a:solidFill>
                <a:srgbClr val="0070C0"/>
              </a:solidFill>
              <a:effectLst>
                <a:outerShdw blurRad="38100" dist="38100" dir="2700000" algn="tl">
                  <a:srgbClr val="000000">
                    <a:alpha val="43137"/>
                  </a:srgbClr>
                </a:outerShdw>
              </a:effectLst>
              <a:latin typeface="Berlin Sans FB Demi" pitchFamily="34" charset="0"/>
              <a:cs typeface="Arial" pitchFamily="34" charset="0"/>
            </a:endParaRPr>
          </a:p>
        </p:txBody>
      </p:sp>
      <p:pic>
        <p:nvPicPr>
          <p:cNvPr id="8" name="Picture 6" descr="http://www.veneziasi.it/images/stories/venezia/eventi/arte/uomo_vitruviano.jpg"/>
          <p:cNvPicPr>
            <a:picLocks noChangeAspect="1" noChangeArrowheads="1"/>
          </p:cNvPicPr>
          <p:nvPr/>
        </p:nvPicPr>
        <p:blipFill>
          <a:blip r:embed="rId2" cstate="print"/>
          <a:srcRect/>
          <a:stretch>
            <a:fillRect/>
          </a:stretch>
        </p:blipFill>
        <p:spPr bwMode="auto">
          <a:xfrm>
            <a:off x="1331640" y="1749245"/>
            <a:ext cx="3456384" cy="3524235"/>
          </a:xfrm>
          <a:prstGeom prst="ellipse">
            <a:avLst/>
          </a:prstGeom>
          <a:ln w="63500" cap="rnd">
            <a:solidFill>
              <a:schemeClr val="tx2">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3" cstate="print">
            <a:duotone>
              <a:prstClr val="black"/>
              <a:schemeClr val="tx2">
                <a:lumMod val="40000"/>
                <a:lumOff val="60000"/>
                <a:tint val="45000"/>
                <a:satMod val="400000"/>
              </a:schemeClr>
            </a:duotone>
            <a:extLst>
              <a:ext uri="{28A0092B-C50C-407E-A947-70E740481C1C}">
                <a14:useLocalDpi xmlns:a14="http://schemas.microsoft.com/office/drawing/2010/main" val="0"/>
              </a:ext>
            </a:extLst>
          </a:blip>
          <a:srcRect/>
          <a:stretch>
            <a:fillRect/>
          </a:stretch>
        </p:blipFill>
        <p:spPr bwMode="auto">
          <a:xfrm rot="7002992">
            <a:off x="1564258" y="1146864"/>
            <a:ext cx="3141769" cy="62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30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cTn>
                              </p:par>
                            </p:childTnLst>
                          </p:cTn>
                        </p:par>
                        <p:par>
                          <p:cTn id="10" fill="hold">
                            <p:stCondLst>
                              <p:cond delay="2000"/>
                            </p:stCondLst>
                            <p:childTnLst>
                              <p:par>
                                <p:cTn id="11" presetID="45" presetClass="entr" presetSubtype="0" fill="hold" nodeType="after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anim calcmode="lin" valueType="num">
                                      <p:cBhvr>
                                        <p:cTn id="14" dur="2000" fill="hold"/>
                                        <p:tgtEl>
                                          <p:spTgt spid="8"/>
                                        </p:tgtEl>
                                        <p:attrNameLst>
                                          <p:attrName>ppt_w</p:attrName>
                                        </p:attrNameLst>
                                      </p:cBhvr>
                                      <p:tavLst>
                                        <p:tav tm="0" fmla="#ppt_w*sin(2.5*pi*$)">
                                          <p:val>
                                            <p:fltVal val="0"/>
                                          </p:val>
                                        </p:tav>
                                        <p:tav tm="100000">
                                          <p:val>
                                            <p:fltVal val="1"/>
                                          </p:val>
                                        </p:tav>
                                      </p:tavLst>
                                    </p:anim>
                                    <p:anim calcmode="lin" valueType="num">
                                      <p:cBhvr>
                                        <p:cTn id="15"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6" descr="http://www.veneziasi.it/images/stories/venezia/eventi/arte/uomo_vitruviano.jpg"/>
          <p:cNvPicPr>
            <a:picLocks noChangeAspect="1" noChangeArrowheads="1"/>
          </p:cNvPicPr>
          <p:nvPr/>
        </p:nvPicPr>
        <p:blipFill>
          <a:blip r:embed="rId2" cstate="print"/>
          <a:srcRect/>
          <a:stretch>
            <a:fillRect/>
          </a:stretch>
        </p:blipFill>
        <p:spPr bwMode="auto">
          <a:xfrm>
            <a:off x="435104" y="1744925"/>
            <a:ext cx="2314862" cy="2360304"/>
          </a:xfrm>
          <a:prstGeom prst="ellipse">
            <a:avLst/>
          </a:prstGeom>
          <a:ln w="63500" cap="rnd">
            <a:solidFill>
              <a:schemeClr val="tx2">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6"/>
          <p:cNvSpPr txBox="1">
            <a:spLocks noChangeArrowheads="1"/>
          </p:cNvSpPr>
          <p:nvPr/>
        </p:nvSpPr>
        <p:spPr bwMode="auto">
          <a:xfrm>
            <a:off x="3413136" y="599233"/>
            <a:ext cx="3711575" cy="903288"/>
          </a:xfrm>
          <a:prstGeom prst="rect">
            <a:avLst/>
          </a:prstGeom>
          <a:noFill/>
          <a:ln w="9525">
            <a:noFill/>
            <a:miter lim="800000"/>
            <a:headEnd/>
            <a:tailEnd/>
          </a:ln>
        </p:spPr>
        <p:txBody>
          <a:bodyPr/>
          <a:lstStyle/>
          <a:p>
            <a:pPr>
              <a:defRPr/>
            </a:pPr>
            <a:r>
              <a:rPr lang="it-IT" sz="4800" dirty="0">
                <a:solidFill>
                  <a:srgbClr val="0070C0"/>
                </a:solidFill>
                <a:effectLst>
                  <a:outerShdw blurRad="38100" dist="38100" dir="2700000" algn="tl">
                    <a:srgbClr val="000000">
                      <a:alpha val="43137"/>
                    </a:srgbClr>
                  </a:outerShdw>
                </a:effectLst>
                <a:latin typeface="Berlin Sans FB Demi" pitchFamily="34" charset="0"/>
                <a:cs typeface="Arial" pitchFamily="34" charset="0"/>
              </a:rPr>
              <a:t>La Persona</a:t>
            </a:r>
            <a:endParaRPr lang="it-IT" sz="7200" dirty="0">
              <a:solidFill>
                <a:srgbClr val="0070C0"/>
              </a:solidFill>
              <a:effectLst>
                <a:outerShdw blurRad="38100" dist="38100" dir="2700000" algn="tl">
                  <a:srgbClr val="000000">
                    <a:alpha val="43137"/>
                  </a:srgbClr>
                </a:outerShdw>
              </a:effectLst>
              <a:latin typeface="Berlin Sans FB Demi" pitchFamily="34" charset="0"/>
              <a:cs typeface="Arial" pitchFamily="34" charset="0"/>
            </a:endParaRPr>
          </a:p>
        </p:txBody>
      </p:sp>
      <p:sp>
        <p:nvSpPr>
          <p:cNvPr id="5" name="Rettangolo 4"/>
          <p:cNvSpPr/>
          <p:nvPr/>
        </p:nvSpPr>
        <p:spPr>
          <a:xfrm>
            <a:off x="3044950" y="2608665"/>
            <a:ext cx="5650085" cy="3416320"/>
          </a:xfrm>
          <a:prstGeom prst="rect">
            <a:avLst/>
          </a:prstGeom>
        </p:spPr>
        <p:txBody>
          <a:bodyPr wrap="square">
            <a:spAutoFit/>
          </a:bodyPr>
          <a:lstStyle/>
          <a:p>
            <a:r>
              <a:rPr lang="es-ES" sz="2400" b="1" dirty="0">
                <a:solidFill>
                  <a:schemeClr val="accent1">
                    <a:lumMod val="75000"/>
                  </a:schemeClr>
                </a:solidFill>
                <a:latin typeface="Arial Rounded MT Bold" pitchFamily="34" charset="0"/>
              </a:rPr>
              <a:t>El crecimiento de las personas es un valor fundamental de toda asociación humana. </a:t>
            </a:r>
            <a:r>
              <a:rPr lang="es-ES" sz="2400" b="1" dirty="0" smtClean="0">
                <a:solidFill>
                  <a:schemeClr val="accent1">
                    <a:lumMod val="75000"/>
                  </a:schemeClr>
                </a:solidFill>
                <a:latin typeface="Arial Rounded MT Bold" pitchFamily="34" charset="0"/>
              </a:rPr>
              <a:t>Puede entenderse </a:t>
            </a:r>
            <a:r>
              <a:rPr lang="es-ES" sz="2400" b="1" dirty="0">
                <a:solidFill>
                  <a:schemeClr val="accent1">
                    <a:lumMod val="75000"/>
                  </a:schemeClr>
                </a:solidFill>
                <a:latin typeface="Arial Rounded MT Bold" pitchFamily="34" charset="0"/>
              </a:rPr>
              <a:t>como una </a:t>
            </a:r>
            <a:r>
              <a:rPr lang="es-ES" sz="2400" b="1" i="1" dirty="0">
                <a:solidFill>
                  <a:schemeClr val="accent1">
                    <a:lumMod val="75000"/>
                  </a:schemeClr>
                </a:solidFill>
                <a:latin typeface="Arial Rounded MT Bold" pitchFamily="34" charset="0"/>
              </a:rPr>
              <a:t>transformación</a:t>
            </a:r>
            <a:r>
              <a:rPr lang="es-ES" sz="2400" b="1" dirty="0">
                <a:solidFill>
                  <a:schemeClr val="accent1">
                    <a:lumMod val="75000"/>
                  </a:schemeClr>
                </a:solidFill>
                <a:latin typeface="Arial Rounded MT Bold" pitchFamily="34" charset="0"/>
              </a:rPr>
              <a:t>, una </a:t>
            </a:r>
            <a:r>
              <a:rPr lang="es-ES" sz="2400" b="1" i="1" dirty="0">
                <a:solidFill>
                  <a:schemeClr val="accent1">
                    <a:lumMod val="75000"/>
                  </a:schemeClr>
                </a:solidFill>
                <a:latin typeface="Arial Rounded MT Bold" pitchFamily="34" charset="0"/>
              </a:rPr>
              <a:t>maduración progresiva</a:t>
            </a:r>
            <a:r>
              <a:rPr lang="es-ES" sz="2400" b="1" dirty="0">
                <a:solidFill>
                  <a:schemeClr val="accent1">
                    <a:lumMod val="75000"/>
                  </a:schemeClr>
                </a:solidFill>
                <a:latin typeface="Arial Rounded MT Bold" pitchFamily="34" charset="0"/>
              </a:rPr>
              <a:t>, un proceso de </a:t>
            </a:r>
            <a:r>
              <a:rPr lang="es-ES" sz="2400" b="1" i="1" dirty="0">
                <a:solidFill>
                  <a:schemeClr val="accent1">
                    <a:lumMod val="75000"/>
                  </a:schemeClr>
                </a:solidFill>
                <a:latin typeface="Arial Rounded MT Bold" pitchFamily="34" charset="0"/>
              </a:rPr>
              <a:t>personalización</a:t>
            </a:r>
            <a:r>
              <a:rPr lang="es-ES" sz="2400" b="1" dirty="0" smtClean="0">
                <a:solidFill>
                  <a:schemeClr val="accent1">
                    <a:lumMod val="75000"/>
                  </a:schemeClr>
                </a:solidFill>
                <a:latin typeface="Arial Rounded MT Bold" pitchFamily="34" charset="0"/>
              </a:rPr>
              <a:t>, de </a:t>
            </a:r>
            <a:r>
              <a:rPr lang="es-ES" sz="2400" b="1" i="1" dirty="0">
                <a:solidFill>
                  <a:schemeClr val="accent1">
                    <a:lumMod val="75000"/>
                  </a:schemeClr>
                </a:solidFill>
                <a:latin typeface="Arial Rounded MT Bold" pitchFamily="34" charset="0"/>
              </a:rPr>
              <a:t>autonomía </a:t>
            </a:r>
            <a:r>
              <a:rPr lang="es-ES" sz="2400" b="1" i="1" dirty="0" smtClean="0">
                <a:solidFill>
                  <a:schemeClr val="accent1">
                    <a:lumMod val="75000"/>
                  </a:schemeClr>
                </a:solidFill>
                <a:latin typeface="Arial Rounded MT Bold" pitchFamily="34" charset="0"/>
              </a:rPr>
              <a:t> </a:t>
            </a:r>
            <a:r>
              <a:rPr lang="es-ES" sz="2400" b="1" dirty="0" smtClean="0">
                <a:solidFill>
                  <a:schemeClr val="accent1">
                    <a:lumMod val="75000"/>
                  </a:schemeClr>
                </a:solidFill>
                <a:latin typeface="Arial Rounded MT Bold" pitchFamily="34" charset="0"/>
              </a:rPr>
              <a:t>y </a:t>
            </a:r>
            <a:r>
              <a:rPr lang="es-ES" sz="2400" b="1" dirty="0">
                <a:solidFill>
                  <a:schemeClr val="accent1">
                    <a:lumMod val="75000"/>
                  </a:schemeClr>
                </a:solidFill>
                <a:latin typeface="Arial Rounded MT Bold" pitchFamily="34" charset="0"/>
              </a:rPr>
              <a:t>de </a:t>
            </a:r>
            <a:r>
              <a:rPr lang="es-ES" sz="2400" b="1" i="1" dirty="0">
                <a:solidFill>
                  <a:schemeClr val="accent1">
                    <a:lumMod val="75000"/>
                  </a:schemeClr>
                </a:solidFill>
                <a:latin typeface="Arial Rounded MT Bold" pitchFamily="34" charset="0"/>
              </a:rPr>
              <a:t>apertura</a:t>
            </a:r>
            <a:r>
              <a:rPr lang="es-ES" sz="2400" b="1" dirty="0">
                <a:solidFill>
                  <a:schemeClr val="accent1">
                    <a:lumMod val="75000"/>
                  </a:schemeClr>
                </a:solidFill>
                <a:latin typeface="Arial Rounded MT Bold" pitchFamily="34" charset="0"/>
              </a:rPr>
              <a:t>, </a:t>
            </a:r>
            <a:r>
              <a:rPr lang="es-ES" sz="2400" b="1" dirty="0" smtClean="0">
                <a:solidFill>
                  <a:schemeClr val="accent1">
                    <a:lumMod val="75000"/>
                  </a:schemeClr>
                </a:solidFill>
                <a:latin typeface="Arial Rounded MT Bold" pitchFamily="34" charset="0"/>
              </a:rPr>
              <a:t>un </a:t>
            </a:r>
            <a:r>
              <a:rPr lang="es-ES" sz="2400" b="1" dirty="0">
                <a:solidFill>
                  <a:schemeClr val="accent1">
                    <a:lumMod val="75000"/>
                  </a:schemeClr>
                </a:solidFill>
                <a:latin typeface="Arial Rounded MT Bold" pitchFamily="34" charset="0"/>
              </a:rPr>
              <a:t>proceso de </a:t>
            </a:r>
            <a:r>
              <a:rPr lang="es-ES" sz="2400" b="1" i="1" dirty="0">
                <a:solidFill>
                  <a:schemeClr val="accent1">
                    <a:lumMod val="75000"/>
                  </a:schemeClr>
                </a:solidFill>
                <a:latin typeface="Arial Rounded MT Bold" pitchFamily="34" charset="0"/>
              </a:rPr>
              <a:t>humanización </a:t>
            </a:r>
            <a:r>
              <a:rPr lang="es-ES" sz="2400" b="1" i="1" dirty="0" smtClean="0">
                <a:solidFill>
                  <a:schemeClr val="accent1">
                    <a:lumMod val="75000"/>
                  </a:schemeClr>
                </a:solidFill>
                <a:latin typeface="Arial Rounded MT Bold" pitchFamily="34" charset="0"/>
              </a:rPr>
              <a:t> </a:t>
            </a:r>
            <a:r>
              <a:rPr lang="es-ES" sz="2400" b="1" dirty="0" smtClean="0">
                <a:solidFill>
                  <a:schemeClr val="accent1">
                    <a:lumMod val="75000"/>
                  </a:schemeClr>
                </a:solidFill>
                <a:latin typeface="Arial Rounded MT Bold" pitchFamily="34" charset="0"/>
              </a:rPr>
              <a:t>y </a:t>
            </a:r>
            <a:r>
              <a:rPr lang="it-IT" sz="2400" b="1" dirty="0" smtClean="0">
                <a:solidFill>
                  <a:schemeClr val="accent1">
                    <a:lumMod val="75000"/>
                  </a:schemeClr>
                </a:solidFill>
                <a:latin typeface="Arial Rounded MT Bold" pitchFamily="34" charset="0"/>
              </a:rPr>
              <a:t>de </a:t>
            </a:r>
            <a:r>
              <a:rPr lang="it-IT" sz="2400" b="1" i="1" dirty="0">
                <a:solidFill>
                  <a:schemeClr val="accent1">
                    <a:lumMod val="75000"/>
                  </a:schemeClr>
                </a:solidFill>
                <a:latin typeface="Arial Rounded MT Bold" pitchFamily="34" charset="0"/>
              </a:rPr>
              <a:t>inserción social</a:t>
            </a:r>
            <a:r>
              <a:rPr lang="it-IT" sz="2400" b="1" dirty="0">
                <a:solidFill>
                  <a:schemeClr val="accent1">
                    <a:lumMod val="75000"/>
                  </a:schemeClr>
                </a:solidFill>
                <a:latin typeface="Arial Rounded MT Bold" pitchFamily="34" charset="0"/>
              </a:rPr>
              <a:t>.</a:t>
            </a:r>
          </a:p>
        </p:txBody>
      </p:sp>
    </p:spTree>
    <p:extLst>
      <p:ext uri="{BB962C8B-B14F-4D97-AF65-F5344CB8AC3E}">
        <p14:creationId xmlns:p14="http://schemas.microsoft.com/office/powerpoint/2010/main" val="1859219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atellit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1951</TotalTime>
  <Words>2424</Words>
  <Application>Microsoft Office PowerPoint</Application>
  <PresentationFormat>Presentación en pantalla (4:3)</PresentationFormat>
  <Paragraphs>277</Paragraphs>
  <Slides>49</Slides>
  <Notes>0</Notes>
  <HiddenSlides>10</HiddenSlides>
  <MMClips>0</MMClips>
  <ScaleCrop>false</ScaleCrop>
  <HeadingPairs>
    <vt:vector size="4" baseType="variant">
      <vt:variant>
        <vt:lpstr>Tema</vt:lpstr>
      </vt:variant>
      <vt:variant>
        <vt:i4>1</vt:i4>
      </vt:variant>
      <vt:variant>
        <vt:lpstr>Títulos de diapositiva</vt:lpstr>
      </vt:variant>
      <vt:variant>
        <vt:i4>49</vt:i4>
      </vt:variant>
    </vt:vector>
  </HeadingPairs>
  <TitlesOfParts>
    <vt:vector size="50" baseType="lpstr">
      <vt:lpstr>Equinozio</vt:lpstr>
      <vt:lpstr>ORIENTACIONES E INDICACIONES PARA LA FORMACIÓN DE LOS SALESIANOS COOPERADORES </vt:lpstr>
      <vt:lpstr>Presentación de PowerPoint</vt:lpstr>
      <vt:lpstr>Presentación de PowerPoint</vt:lpstr>
      <vt:lpstr>Presentación de PowerPoint</vt:lpstr>
      <vt:lpstr>Cuál FORMACIÓN para los  SALESIANOS/AS COOPERADORES?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Leslye Amminstratore</dc:creator>
  <cp:lastModifiedBy>WinuE</cp:lastModifiedBy>
  <cp:revision>131</cp:revision>
  <dcterms:created xsi:type="dcterms:W3CDTF">2013-08-21T19:17:07Z</dcterms:created>
  <dcterms:modified xsi:type="dcterms:W3CDTF">2019-10-07T15:50:52Z</dcterms:modified>
</cp:coreProperties>
</file>