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276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77" r:id="rId16"/>
    <p:sldId id="268" r:id="rId17"/>
    <p:sldId id="269" r:id="rId18"/>
    <p:sldId id="270" r:id="rId19"/>
    <p:sldId id="280" r:id="rId20"/>
    <p:sldId id="279" r:id="rId21"/>
    <p:sldId id="271" r:id="rId22"/>
    <p:sldId id="272" r:id="rId23"/>
    <p:sldId id="273" r:id="rId24"/>
    <p:sldId id="281" r:id="rId25"/>
    <p:sldId id="282" r:id="rId26"/>
    <p:sldId id="274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7158-335E-4526-B986-50FA2CE2A213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CAE28-C628-4110-9986-282019E835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09B9-BBBC-432D-8E3D-5B123CDA2999}" type="datetime1">
              <a:rPr lang="en-US" smtClean="0"/>
              <a:t>10/8/2019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783F-CEB8-4467-AA4F-2DB10DF1F75D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323F-1C21-46EB-9C75-864EAB4D126D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B4D1-7C00-4EB3-8BB0-F3D13F6C4C86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" y="5805264"/>
            <a:ext cx="881298" cy="1040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AE2A-C455-4161-B892-C0A0A7CDF3A9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DA05-9AEE-41A0-AAEE-3BE695C1ED1A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2839-9C29-4B5E-A018-480ABBBE7799}" type="datetime1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A872-716D-4D6F-A8EB-11FC8B4A8F42}" type="datetime1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C4EB-BFDA-4294-A834-5E17D723CF6E}" type="datetime1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DB4-FFD4-4450-B301-62938640FE4D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7DAA-EFF7-4B33-97B7-3C5555A2599B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9AE398-B328-4E2F-BB98-F7445A196166}" type="datetime1">
              <a:rPr lang="en-US" smtClean="0"/>
              <a:t>10/8/2019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FB9371-B8CC-4AE7-817C-D947A4444A7F}" type="slidenum">
              <a:rPr lang="en-US" smtClean="0"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La comunión en la diversidad como camino hacia la santidad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Camino de los jóvenes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¿De qué hablan los jóvenes en el camino de la vida?</a:t>
            </a:r>
          </a:p>
          <a:p>
            <a:endParaRPr lang="es-CR" dirty="0"/>
          </a:p>
          <a:p>
            <a:r>
              <a:rPr lang="es-CR" dirty="0" smtClean="0"/>
              <a:t>Los jóvenes sienten que su voz no es considerada interesante ni útil.</a:t>
            </a:r>
          </a:p>
          <a:p>
            <a:endParaRPr lang="es-CR" dirty="0"/>
          </a:p>
          <a:p>
            <a:r>
              <a:rPr lang="es-CR" dirty="0" smtClean="0"/>
              <a:t>Es necesario estar cerca para poder escuchar a los jóvenes.</a:t>
            </a:r>
          </a:p>
          <a:p>
            <a:endParaRPr lang="es-CR" dirty="0"/>
          </a:p>
          <a:p>
            <a:r>
              <a:rPr lang="es-CR" dirty="0" smtClean="0"/>
              <a:t>Encuentro a la oveja perdida porque la escucho.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Rector Mayor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“</a:t>
            </a:r>
            <a:r>
              <a:rPr lang="es-CR" i="1" dirty="0"/>
              <a:t>Queridos hermanos salesianos les necesitamos, necesitamos de su presencia, necesitamos que estén con nosotros, que nos acompañen en el camino de la vida, no les necesitamos para que sean administradores y gestores, les queremos como Don Bosco a nuestro lado</a:t>
            </a:r>
            <a:r>
              <a:rPr lang="es-CR" dirty="0"/>
              <a:t>”, “</a:t>
            </a:r>
            <a:r>
              <a:rPr lang="es-CR" i="1" dirty="0"/>
              <a:t>qué más podemos necesitar que una llamada con esta intensidad para que nos indiquen cual debe ser el camino en este siglo XXI de la congregación y sin duda de toda la Familia </a:t>
            </a:r>
            <a:r>
              <a:rPr lang="es-CR" i="1" dirty="0" smtClean="0"/>
              <a:t>Salesiana.</a:t>
            </a:r>
            <a:r>
              <a:rPr lang="es-CR" dirty="0" smtClean="0"/>
              <a:t>”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Preparación para caminar con los jóvenes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R" dirty="0" smtClean="0"/>
              <a:t>Se requieren personas cualificadas para acompañar a los jóvenes.</a:t>
            </a:r>
          </a:p>
          <a:p>
            <a:endParaRPr lang="es-CR" dirty="0"/>
          </a:p>
          <a:p>
            <a:r>
              <a:rPr lang="es-CR" dirty="0" smtClean="0"/>
              <a:t>Requerimos conocer el contexto en que viven los jóvenes:</a:t>
            </a:r>
          </a:p>
          <a:p>
            <a:pPr lvl="1"/>
            <a:r>
              <a:rPr lang="es-CR" dirty="0" smtClean="0"/>
              <a:t>Diversidad de contextos y culturas.</a:t>
            </a:r>
          </a:p>
          <a:p>
            <a:pPr lvl="1"/>
            <a:r>
              <a:rPr lang="es-CR" dirty="0" smtClean="0"/>
              <a:t>Globalización</a:t>
            </a:r>
          </a:p>
          <a:p>
            <a:pPr lvl="1"/>
            <a:r>
              <a:rPr lang="es-CR" dirty="0" smtClean="0"/>
              <a:t>Consumismo</a:t>
            </a:r>
          </a:p>
          <a:p>
            <a:pPr lvl="1"/>
            <a:r>
              <a:rPr lang="es-CR" dirty="0" smtClean="0"/>
              <a:t>Redes sociales</a:t>
            </a:r>
          </a:p>
          <a:p>
            <a:pPr lvl="1"/>
            <a:r>
              <a:rPr lang="es-CR" dirty="0" smtClean="0"/>
              <a:t>Migraciones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Sínodo y realidades actuales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Estamos en un mundo con cambios en curso:</a:t>
            </a:r>
          </a:p>
          <a:p>
            <a:pPr lvl="1"/>
            <a:r>
              <a:rPr lang="es-CR" dirty="0" smtClean="0"/>
              <a:t>Demográfico</a:t>
            </a:r>
          </a:p>
          <a:p>
            <a:pPr lvl="1"/>
            <a:r>
              <a:rPr lang="es-CR" dirty="0" smtClean="0"/>
              <a:t>Historia cristiana y tradiciones</a:t>
            </a:r>
          </a:p>
          <a:p>
            <a:pPr lvl="1"/>
            <a:r>
              <a:rPr lang="es-CR" dirty="0" smtClean="0"/>
              <a:t>Estructura social y económica</a:t>
            </a:r>
          </a:p>
          <a:p>
            <a:pPr lvl="1"/>
            <a:r>
              <a:rPr lang="es-CR" dirty="0" smtClean="0"/>
              <a:t>Ideología de género</a:t>
            </a:r>
          </a:p>
          <a:p>
            <a:pPr lvl="1"/>
            <a:r>
              <a:rPr lang="es-CR" dirty="0" smtClean="0"/>
              <a:t>Diferencias hombre y mujer</a:t>
            </a:r>
          </a:p>
          <a:p>
            <a:pPr lvl="1"/>
            <a:r>
              <a:rPr lang="es-CR" dirty="0" smtClean="0"/>
              <a:t>Colonización cultural</a:t>
            </a:r>
          </a:p>
          <a:p>
            <a:endParaRPr lang="es-CR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Un solo camino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pPr marL="0" indent="0" algn="ctr">
              <a:buNone/>
            </a:pPr>
            <a:r>
              <a:rPr lang="es-CR" dirty="0" smtClean="0"/>
              <a:t>Para ser santos solo hay un camino, el cual debemos conocer en medio de nuestro mundo para poder recorrerlo y llevar a los jóvenes hacia Dios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15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785"/>
            <a:ext cx="9144000" cy="35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Iglesia cuerpo de Cristo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5639712" cy="4389120"/>
          </a:xfrm>
        </p:spPr>
        <p:txBody>
          <a:bodyPr/>
          <a:lstStyle/>
          <a:p>
            <a:r>
              <a:rPr lang="es-CR" dirty="0" smtClean="0"/>
              <a:t>La riqueza del cuerpo está en la diversidad de sus partes.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Sin ti, sin tú presencia, no somos nosotros.</a:t>
            </a:r>
          </a:p>
          <a:p>
            <a:endParaRPr lang="es-CR" dirty="0"/>
          </a:p>
          <a:p>
            <a:r>
              <a:rPr lang="es-CR" dirty="0" smtClean="0"/>
              <a:t>Conocimiento de la diversidad que nos separa y nos une.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16</a:t>
            </a:fld>
            <a:endParaRPr lang="en-US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12" y="1844824"/>
            <a:ext cx="3041329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Diversidad juvenil → Sínodo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Los jóvenes piden ser acogidos y respetados en su originalidad.</a:t>
            </a:r>
          </a:p>
          <a:p>
            <a:r>
              <a:rPr lang="es-CR" dirty="0" smtClean="0"/>
              <a:t>Compromiso social rasgo de los jóvenes de hoy.</a:t>
            </a:r>
          </a:p>
          <a:p>
            <a:r>
              <a:rPr lang="es-CR" dirty="0" smtClean="0"/>
              <a:t>Religiosidad fuertemente influenciada por el contexto social y cultural.</a:t>
            </a:r>
          </a:p>
          <a:p>
            <a:r>
              <a:rPr lang="es-CR" dirty="0" smtClean="0"/>
              <a:t>Interés por la espiritualidad.</a:t>
            </a:r>
          </a:p>
          <a:p>
            <a:r>
              <a:rPr lang="es-CR" dirty="0" smtClean="0"/>
              <a:t>Identificación con la figura de Jesús.</a:t>
            </a:r>
          </a:p>
          <a:p>
            <a:r>
              <a:rPr lang="es-CR" dirty="0" smtClean="0"/>
              <a:t>La Iglesia no es significativa.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Protagonismo de los jóvenes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Los jóvenes no son solo destinatarios, sino miembros del Cuerpo de Cristo.</a:t>
            </a:r>
          </a:p>
          <a:p>
            <a:r>
              <a:rPr lang="es-CR" dirty="0" smtClean="0"/>
              <a:t>Presente de la Iglesia.</a:t>
            </a:r>
          </a:p>
          <a:p>
            <a:r>
              <a:rPr lang="es-CR" dirty="0" smtClean="0"/>
              <a:t>Apertura a los jóvenes en la Asociación.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-315416"/>
            <a:ext cx="5493722" cy="7416825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</a:t>
            </a:fld>
            <a:endParaRPr lang="en-U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883"/>
            <a:ext cx="9144000" cy="53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315416"/>
            <a:ext cx="5616624" cy="758275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Una Asociación joven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/>
          <a:lstStyle/>
          <a:p>
            <a:pPr marL="0" indent="0" algn="ctr">
              <a:buNone/>
            </a:pPr>
            <a:r>
              <a:rPr lang="es-CR" dirty="0" smtClean="0"/>
              <a:t>Debemos enriquecer nuestras comunidades con la frescura de la diversidad que traen los jóvenes, para fortalecernos y caminar juntos hacia la santidad.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22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07"/>
            <a:ext cx="9144000" cy="64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Comunidades en Jesús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R" dirty="0" smtClean="0"/>
              <a:t>“Quédate con nosotros”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Comunidades de santos para tener jóvenes santos.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Comunidades juveniles.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Nuestra misión joven debe garantizar la continuidad de nuestra Asociación.</a:t>
            </a:r>
          </a:p>
          <a:p>
            <a:endParaRPr lang="es-CR" dirty="0"/>
          </a:p>
          <a:p>
            <a:r>
              <a:rPr lang="es-CR" dirty="0" smtClean="0"/>
              <a:t>Cultura vocacional.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Acompañamiento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R" dirty="0" smtClean="0"/>
              <a:t>Acompañamiento activo y efectivo.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Acompañamiento significativo.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Al igual que nosotros, los jóvenes necesitan una comunidad y acompañamiento.</a:t>
            </a:r>
          </a:p>
          <a:p>
            <a:endParaRPr lang="es-CR" dirty="0"/>
          </a:p>
          <a:p>
            <a:r>
              <a:rPr lang="es-CR" dirty="0" smtClean="0"/>
              <a:t>Acompañante: Misionero con disponibilidad apostólica.</a:t>
            </a:r>
          </a:p>
          <a:p>
            <a:endParaRPr lang="es-CR" dirty="0"/>
          </a:p>
          <a:p>
            <a:r>
              <a:rPr lang="es-CR" dirty="0" smtClean="0"/>
              <a:t>Renovar la pastoral.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0150"/>
            <a:ext cx="48863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25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Acompañamiento personal y discernimiento vocacional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0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Nuestra tarea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¿Qué debemos hacer para formar comunidades juveniles y santas?</a:t>
            </a:r>
          </a:p>
          <a:p>
            <a:r>
              <a:rPr lang="es-CR" dirty="0" smtClean="0"/>
              <a:t>¿Cuál es el camino?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Muchas gracias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Santidad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R" dirty="0" smtClean="0"/>
              <a:t>¿Qué es santidad?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Es Cristo amando en nosotros, porque la santidad no es sino la caridad plenamente vivida.</a:t>
            </a:r>
          </a:p>
          <a:p>
            <a:endParaRPr lang="es-CR" dirty="0" smtClean="0"/>
          </a:p>
          <a:p>
            <a:r>
              <a:rPr lang="es-CR" dirty="0" smtClean="0"/>
              <a:t>Santo es aquel que ama con un amor semejante al de Cristo.</a:t>
            </a:r>
          </a:p>
          <a:p>
            <a:endParaRPr lang="es-CR" dirty="0"/>
          </a:p>
          <a:p>
            <a:r>
              <a:rPr lang="es-CR" dirty="0" smtClean="0"/>
              <a:t>Los santos de la puerta de al lado, también en nuestra Asociación.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Santidad en relación al otro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No hay santidad sino hay otro a quien amar.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La única manera de ser santos es por la vivencia comunitaria en el amor.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Santidad y comunidad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La santidad se vive en comunidad. No podemos luchar solos.</a:t>
            </a:r>
          </a:p>
          <a:p>
            <a:endParaRPr lang="es-CR" dirty="0"/>
          </a:p>
          <a:p>
            <a:r>
              <a:rPr lang="es-CR" dirty="0" smtClean="0"/>
              <a:t>Vivir o trabajar con otros es un camino de desarrollo espiritual.</a:t>
            </a:r>
          </a:p>
          <a:p>
            <a:endParaRPr lang="es-CR" dirty="0"/>
          </a:p>
          <a:p>
            <a:r>
              <a:rPr lang="es-CR" dirty="0" smtClean="0"/>
              <a:t>En la comunidad los miembros se cuidan unos a otros.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Que todos sean uno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15600"/>
            <a:ext cx="8229600" cy="1061472"/>
          </a:xfrm>
        </p:spPr>
        <p:txBody>
          <a:bodyPr/>
          <a:lstStyle/>
          <a:p>
            <a:pPr marL="0" indent="0" algn="ctr">
              <a:buNone/>
            </a:pPr>
            <a:r>
              <a:rPr lang="es-CR" dirty="0" smtClean="0"/>
              <a:t>Para ser santos requerimos la ayuda y la vivencia en una comunidad de amor.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7</a:t>
            </a:fld>
            <a:endParaRPr lang="en-U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"/>
            <a:ext cx="9144000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camino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Jesús es el camino, la verdad y la vida; y nosotros a través del bautismo hemos sido incorporados a Este Camino.</a:t>
            </a:r>
          </a:p>
          <a:p>
            <a:endParaRPr lang="es-CR" dirty="0"/>
          </a:p>
          <a:p>
            <a:r>
              <a:rPr lang="es-CR" dirty="0" smtClean="0"/>
              <a:t>El camino es Jesús, en medio de nuestras realidades. ¿Cuáles son estas realidades hoy?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Algunas realidades → Sínodo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Cristo es el camino, pero también es caminante.</a:t>
            </a:r>
          </a:p>
          <a:p>
            <a:endParaRPr lang="es-CR" dirty="0"/>
          </a:p>
          <a:p>
            <a:r>
              <a:rPr lang="es-CR" dirty="0" smtClean="0"/>
              <a:t>Jesús, se hace presente como acompañante en medio de las tribulaciones y alegrías de la vida.</a:t>
            </a:r>
          </a:p>
          <a:p>
            <a:pPr lvl="1"/>
            <a:r>
              <a:rPr lang="es-CR" dirty="0" smtClean="0"/>
              <a:t>Escucha.</a:t>
            </a:r>
          </a:p>
          <a:p>
            <a:pPr lvl="1"/>
            <a:r>
              <a:rPr lang="es-CR" dirty="0" smtClean="0"/>
              <a:t>Acompaña.</a:t>
            </a:r>
          </a:p>
          <a:p>
            <a:pPr lvl="1"/>
            <a:r>
              <a:rPr lang="es-CR" dirty="0" smtClean="0"/>
              <a:t>Orienta.</a:t>
            </a:r>
          </a:p>
          <a:p>
            <a:pPr lvl="1"/>
            <a:r>
              <a:rPr lang="es-CR" dirty="0" smtClean="0"/>
              <a:t>Muestra un sentido.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9371-B8CC-4AE7-817C-D947A4444A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</TotalTime>
  <Words>732</Words>
  <Application>Microsoft Office PowerPoint</Application>
  <PresentationFormat>Presentación en pantalla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Flujo</vt:lpstr>
      <vt:lpstr>La comunión en la diversidad como camino hacia la santidad</vt:lpstr>
      <vt:lpstr>Presentación de PowerPoint</vt:lpstr>
      <vt:lpstr>Santidad</vt:lpstr>
      <vt:lpstr>Santidad en relación al otro</vt:lpstr>
      <vt:lpstr>Santidad y comunidad</vt:lpstr>
      <vt:lpstr>Que todos sean uno</vt:lpstr>
      <vt:lpstr>Presentación de PowerPoint</vt:lpstr>
      <vt:lpstr>El camino</vt:lpstr>
      <vt:lpstr>Algunas realidades → Sínodo</vt:lpstr>
      <vt:lpstr>Camino de los jóvenes</vt:lpstr>
      <vt:lpstr>Rector Mayor</vt:lpstr>
      <vt:lpstr>Preparación para caminar con los jóvenes</vt:lpstr>
      <vt:lpstr>Sínodo y realidades actuales</vt:lpstr>
      <vt:lpstr>Un solo camino</vt:lpstr>
      <vt:lpstr>Presentación de PowerPoint</vt:lpstr>
      <vt:lpstr>Iglesia cuerpo de Cristo</vt:lpstr>
      <vt:lpstr>Diversidad juvenil → Sínodo</vt:lpstr>
      <vt:lpstr>Protagonismo de los jóvenes</vt:lpstr>
      <vt:lpstr>Presentación de PowerPoint</vt:lpstr>
      <vt:lpstr>Presentación de PowerPoint</vt:lpstr>
      <vt:lpstr>Una Asociación joven</vt:lpstr>
      <vt:lpstr>Presentación de PowerPoint</vt:lpstr>
      <vt:lpstr>Comunidades en Jesús</vt:lpstr>
      <vt:lpstr>Acompañamiento</vt:lpstr>
      <vt:lpstr>Acompañamiento personal y discernimiento vocacional</vt:lpstr>
      <vt:lpstr>Nuestra tarea</vt:lpstr>
      <vt:lpstr>Muchas gracias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comunión en la diversidad como camino hacia la santidad</dc:title>
  <dc:creator>Martín</dc:creator>
  <cp:lastModifiedBy>Martín</cp:lastModifiedBy>
  <cp:revision>22</cp:revision>
  <dcterms:created xsi:type="dcterms:W3CDTF">2019-10-08T18:41:11Z</dcterms:created>
  <dcterms:modified xsi:type="dcterms:W3CDTF">2019-10-09T02:19:03Z</dcterms:modified>
</cp:coreProperties>
</file>