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42" r:id="rId3"/>
    <p:sldId id="341" r:id="rId4"/>
    <p:sldId id="257" r:id="rId5"/>
    <p:sldId id="258" r:id="rId6"/>
    <p:sldId id="343" r:id="rId7"/>
    <p:sldId id="345" r:id="rId8"/>
    <p:sldId id="350" r:id="rId9"/>
    <p:sldId id="346" r:id="rId10"/>
    <p:sldId id="268" r:id="rId11"/>
    <p:sldId id="347" r:id="rId12"/>
    <p:sldId id="348" r:id="rId13"/>
    <p:sldId id="344" r:id="rId14"/>
    <p:sldId id="34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García" userId="2e8d5ef234433c73" providerId="LiveId" clId="{DF6913E8-E9C0-4868-A319-FFB1FF4FAB3D}"/>
    <pc:docChg chg="modSld">
      <pc:chgData name="Nelson García" userId="2e8d5ef234433c73" providerId="LiveId" clId="{DF6913E8-E9C0-4868-A319-FFB1FF4FAB3D}" dt="2019-10-09T04:06:01.524" v="43" actId="1076"/>
      <pc:docMkLst>
        <pc:docMk/>
      </pc:docMkLst>
      <pc:sldChg chg="addSp modSp">
        <pc:chgData name="Nelson García" userId="2e8d5ef234433c73" providerId="LiveId" clId="{DF6913E8-E9C0-4868-A319-FFB1FF4FAB3D}" dt="2019-10-09T04:06:01.524" v="43" actId="1076"/>
        <pc:sldMkLst>
          <pc:docMk/>
          <pc:sldMk cId="0" sldId="295"/>
        </pc:sldMkLst>
        <pc:spChg chg="add mod">
          <ac:chgData name="Nelson García" userId="2e8d5ef234433c73" providerId="LiveId" clId="{DF6913E8-E9C0-4868-A319-FFB1FF4FAB3D}" dt="2019-10-09T04:00:28.943" v="26" actId="2711"/>
          <ac:spMkLst>
            <pc:docMk/>
            <pc:sldMk cId="0" sldId="295"/>
            <ac:spMk id="4" creationId="{F4AC9833-EA9C-43D5-ACFD-5F2583338A4D}"/>
          </ac:spMkLst>
        </pc:spChg>
        <pc:picChg chg="mod">
          <ac:chgData name="Nelson García" userId="2e8d5ef234433c73" providerId="LiveId" clId="{DF6913E8-E9C0-4868-A319-FFB1FF4FAB3D}" dt="2019-10-09T03:59:53.523" v="1" actId="14100"/>
          <ac:picMkLst>
            <pc:docMk/>
            <pc:sldMk cId="0" sldId="295"/>
            <ac:picMk id="5" creationId="{9F6281CA-FFCC-42D3-B8B2-1067DD3093F8}"/>
          </ac:picMkLst>
        </pc:picChg>
        <pc:picChg chg="mod">
          <ac:chgData name="Nelson García" userId="2e8d5ef234433c73" providerId="LiveId" clId="{DF6913E8-E9C0-4868-A319-FFB1FF4FAB3D}" dt="2019-10-09T04:06:01.524" v="43" actId="1076"/>
          <ac:picMkLst>
            <pc:docMk/>
            <pc:sldMk cId="0" sldId="295"/>
            <ac:picMk id="6" creationId="{12D5A401-A8F6-4712-9B3F-B2F18A4A8FBA}"/>
          </ac:picMkLst>
        </pc:picChg>
      </pc:sldChg>
      <pc:sldChg chg="modSp">
        <pc:chgData name="Nelson García" userId="2e8d5ef234433c73" providerId="LiveId" clId="{DF6913E8-E9C0-4868-A319-FFB1FF4FAB3D}" dt="2019-10-09T04:03:20.536" v="39" actId="2711"/>
        <pc:sldMkLst>
          <pc:docMk/>
          <pc:sldMk cId="63579097" sldId="341"/>
        </pc:sldMkLst>
        <pc:spChg chg="mod">
          <ac:chgData name="Nelson García" userId="2e8d5ef234433c73" providerId="LiveId" clId="{DF6913E8-E9C0-4868-A319-FFB1FF4FAB3D}" dt="2019-10-09T04:02:56.505" v="38" actId="20577"/>
          <ac:spMkLst>
            <pc:docMk/>
            <pc:sldMk cId="63579097" sldId="341"/>
            <ac:spMk id="2" creationId="{4572C981-0209-45AD-91F0-0A2D1D5ED37A}"/>
          </ac:spMkLst>
        </pc:spChg>
        <pc:spChg chg="mod">
          <ac:chgData name="Nelson García" userId="2e8d5ef234433c73" providerId="LiveId" clId="{DF6913E8-E9C0-4868-A319-FFB1FF4FAB3D}" dt="2019-10-09T04:03:20.536" v="39" actId="2711"/>
          <ac:spMkLst>
            <pc:docMk/>
            <pc:sldMk cId="63579097" sldId="341"/>
            <ac:spMk id="3" creationId="{6E618B51-D10C-479E-870C-B5BF00CDB285}"/>
          </ac:spMkLst>
        </pc:spChg>
      </pc:sldChg>
      <pc:sldChg chg="modSp">
        <pc:chgData name="Nelson García" userId="2e8d5ef234433c73" providerId="LiveId" clId="{DF6913E8-E9C0-4868-A319-FFB1FF4FAB3D}" dt="2019-10-09T04:02:41.748" v="35" actId="14734"/>
        <pc:sldMkLst>
          <pc:docMk/>
          <pc:sldMk cId="3235740770" sldId="342"/>
        </pc:sldMkLst>
        <pc:graphicFrameChg chg="mod modGraphic">
          <ac:chgData name="Nelson García" userId="2e8d5ef234433c73" providerId="LiveId" clId="{DF6913E8-E9C0-4868-A319-FFB1FF4FAB3D}" dt="2019-10-09T04:02:41.748" v="35" actId="14734"/>
          <ac:graphicFrameMkLst>
            <pc:docMk/>
            <pc:sldMk cId="3235740770" sldId="342"/>
            <ac:graphicFrameMk id="4" creationId="{39E911EE-0EDD-4AA0-A28A-B0E8D4657F5B}"/>
          </ac:graphicFrameMkLst>
        </pc:graphicFrameChg>
      </pc:sldChg>
      <pc:sldChg chg="modSp">
        <pc:chgData name="Nelson García" userId="2e8d5ef234433c73" providerId="LiveId" clId="{DF6913E8-E9C0-4868-A319-FFB1FF4FAB3D}" dt="2019-10-09T04:04:28.151" v="42" actId="1076"/>
        <pc:sldMkLst>
          <pc:docMk/>
          <pc:sldMk cId="2533634624" sldId="344"/>
        </pc:sldMkLst>
        <pc:picChg chg="mod">
          <ac:chgData name="Nelson García" userId="2e8d5ef234433c73" providerId="LiveId" clId="{DF6913E8-E9C0-4868-A319-FFB1FF4FAB3D}" dt="2019-10-09T04:04:28.151" v="42" actId="1076"/>
          <ac:picMkLst>
            <pc:docMk/>
            <pc:sldMk cId="2533634624" sldId="344"/>
            <ac:picMk id="4" creationId="{AC32DD1E-BDCC-4A1F-AE5C-844A8E89DF62}"/>
          </ac:picMkLst>
        </pc:picChg>
      </pc:sldChg>
    </pc:docChg>
  </pc:docChgLst>
  <pc:docChgLst>
    <pc:chgData name="Nelson García" userId="2e8d5ef234433c73" providerId="LiveId" clId="{3841D38B-645D-A84D-8F65-868FF4C85D7C}"/>
    <pc:docChg chg="undo custSel modSld">
      <pc:chgData name="Nelson García" userId="2e8d5ef234433c73" providerId="LiveId" clId="{3841D38B-645D-A84D-8F65-868FF4C85D7C}" dt="2019-10-11T17:44:33.003" v="457" actId="1076"/>
      <pc:docMkLst>
        <pc:docMk/>
      </pc:docMkLst>
      <pc:sldChg chg="modSp">
        <pc:chgData name="Nelson García" userId="2e8d5ef234433c73" providerId="LiveId" clId="{3841D38B-645D-A84D-8F65-868FF4C85D7C}" dt="2019-10-11T17:44:33.003" v="457" actId="1076"/>
        <pc:sldMkLst>
          <pc:docMk/>
          <pc:sldMk cId="0" sldId="295"/>
        </pc:sldMkLst>
        <pc:picChg chg="mod">
          <ac:chgData name="Nelson García" userId="2e8d5ef234433c73" providerId="LiveId" clId="{3841D38B-645D-A84D-8F65-868FF4C85D7C}" dt="2019-10-11T17:44:33.003" v="457" actId="1076"/>
          <ac:picMkLst>
            <pc:docMk/>
            <pc:sldMk cId="0" sldId="295"/>
            <ac:picMk id="6" creationId="{12D5A401-A8F6-4712-9B3F-B2F18A4A8FBA}"/>
          </ac:picMkLst>
        </pc:picChg>
      </pc:sldChg>
      <pc:sldChg chg="modSp">
        <pc:chgData name="Nelson García" userId="2e8d5ef234433c73" providerId="LiveId" clId="{3841D38B-645D-A84D-8F65-868FF4C85D7C}" dt="2019-10-11T17:34:00.014" v="29" actId="1076"/>
        <pc:sldMkLst>
          <pc:docMk/>
          <pc:sldMk cId="3235740770" sldId="342"/>
        </pc:sldMkLst>
        <pc:spChg chg="mod">
          <ac:chgData name="Nelson García" userId="2e8d5ef234433c73" providerId="LiveId" clId="{3841D38B-645D-A84D-8F65-868FF4C85D7C}" dt="2019-10-11T17:34:00.014" v="29" actId="1076"/>
          <ac:spMkLst>
            <pc:docMk/>
            <pc:sldMk cId="3235740770" sldId="342"/>
            <ac:spMk id="3" creationId="{3C58EEC2-4F34-4645-B6A6-DAC0D2D3FFFA}"/>
          </ac:spMkLst>
        </pc:spChg>
      </pc:sldChg>
      <pc:sldChg chg="modSp addAnim modAnim">
        <pc:chgData name="Nelson García" userId="2e8d5ef234433c73" providerId="LiveId" clId="{3841D38B-645D-A84D-8F65-868FF4C85D7C}" dt="2019-10-11T17:41:47.611" v="429" actId="27696"/>
        <pc:sldMkLst>
          <pc:docMk/>
          <pc:sldMk cId="2533634624" sldId="344"/>
        </pc:sldMkLst>
        <pc:spChg chg="mod">
          <ac:chgData name="Nelson García" userId="2e8d5ef234433c73" providerId="LiveId" clId="{3841D38B-645D-A84D-8F65-868FF4C85D7C}" dt="2019-10-11T17:39:29.922" v="416" actId="20577"/>
          <ac:spMkLst>
            <pc:docMk/>
            <pc:sldMk cId="2533634624" sldId="344"/>
            <ac:spMk id="3" creationId="{902FA217-923F-4DCE-8A4D-DBADFFE3C359}"/>
          </ac:spMkLst>
        </pc:spChg>
        <pc:picChg chg="mod">
          <ac:chgData name="Nelson García" userId="2e8d5ef234433c73" providerId="LiveId" clId="{3841D38B-645D-A84D-8F65-868FF4C85D7C}" dt="2019-10-11T17:40:23.765" v="426" actId="1076"/>
          <ac:picMkLst>
            <pc:docMk/>
            <pc:sldMk cId="2533634624" sldId="344"/>
            <ac:picMk id="4" creationId="{AC32DD1E-BDCC-4A1F-AE5C-844A8E89DF62}"/>
          </ac:picMkLst>
        </pc:picChg>
      </pc:sldChg>
      <pc:sldChg chg="modSp">
        <pc:chgData name="Nelson García" userId="2e8d5ef234433c73" providerId="LiveId" clId="{3841D38B-645D-A84D-8F65-868FF4C85D7C}" dt="2019-10-11T17:43:21.394" v="455" actId="20577"/>
        <pc:sldMkLst>
          <pc:docMk/>
          <pc:sldMk cId="1835496191" sldId="349"/>
        </pc:sldMkLst>
        <pc:spChg chg="mod">
          <ac:chgData name="Nelson García" userId="2e8d5ef234433c73" providerId="LiveId" clId="{3841D38B-645D-A84D-8F65-868FF4C85D7C}" dt="2019-10-11T17:43:21.394" v="455" actId="20577"/>
          <ac:spMkLst>
            <pc:docMk/>
            <pc:sldMk cId="1835496191" sldId="349"/>
            <ac:spMk id="2" creationId="{6C4ABA5A-7ABE-4FE0-A775-A4BC9E679ECA}"/>
          </ac:spMkLst>
        </pc:spChg>
        <pc:spChg chg="mod">
          <ac:chgData name="Nelson García" userId="2e8d5ef234433c73" providerId="LiveId" clId="{3841D38B-645D-A84D-8F65-868FF4C85D7C}" dt="2019-10-11T17:42:44.050" v="437" actId="20577"/>
          <ac:spMkLst>
            <pc:docMk/>
            <pc:sldMk cId="1835496191" sldId="349"/>
            <ac:spMk id="3" creationId="{2F66BB6D-20C1-43B5-BCBE-EE322BFFC1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44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186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544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06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82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17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0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36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754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18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80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2F68-8B19-437A-93BA-0F8600D2E12B}" type="datetimeFigureOut">
              <a:rPr lang="es-GT" smtClean="0"/>
              <a:t>11/10/19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0066-A5EA-4605-A4A3-72653C88EC1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12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esianoscentroamerica.org/biblioteca-online/139-familia-salesiana/salesianos-cooperador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6281CA-FFCC-42D3-B8B2-1067DD30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1" t="9920" r="6419" b="12226"/>
          <a:stretch/>
        </p:blipFill>
        <p:spPr>
          <a:xfrm>
            <a:off x="-4729" y="0"/>
            <a:ext cx="914872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D5A401-A8F6-4712-9B3F-B2F18A4A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4" y="5393951"/>
            <a:ext cx="1338921" cy="15179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AC9833-EA9C-43D5-ACFD-5F2583338A4D}"/>
              </a:ext>
            </a:extLst>
          </p:cNvPr>
          <p:cNvSpPr txBox="1"/>
          <p:nvPr/>
        </p:nvSpPr>
        <p:spPr>
          <a:xfrm>
            <a:off x="5924551" y="5968246"/>
            <a:ext cx="29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Puebla, octubre 2019</a:t>
            </a:r>
            <a:endParaRPr lang="es-GT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</a:rPr>
              <a:t>Encuentro Provincial de Aspirantes, Guatemala, julio 2019</a:t>
            </a:r>
            <a:endParaRPr lang="es-GT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H:\Revisar\SC Consejo Provincial 2016-2019\FB_IMG_1565675520866.jpg">
            <a:extLst>
              <a:ext uri="{FF2B5EF4-FFF2-40B4-BE49-F238E27FC236}">
                <a16:creationId xmlns:a16="http://schemas.microsoft.com/office/drawing/2014/main" id="{6828B31C-DC9B-42F6-9967-14565969F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3" y="1690686"/>
            <a:ext cx="6475957" cy="43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A7A9C7-497C-48F6-8E52-ADFE5833B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2599060" cy="43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FB529-18A6-44EC-9C4F-5EB73E5E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Encuentro Mundial 2018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E5658-5B9E-40AF-92CD-523A04D3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E31C3-1AEC-4513-9CB4-00FA40FF9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4" t="14547" r="17671" b="13124"/>
          <a:stretch/>
        </p:blipFill>
        <p:spPr>
          <a:xfrm>
            <a:off x="2994493" y="1825625"/>
            <a:ext cx="5955091" cy="4154716"/>
          </a:xfrm>
          <a:prstGeom prst="rect">
            <a:avLst/>
          </a:prstGeom>
        </p:spPr>
      </p:pic>
      <p:pic>
        <p:nvPicPr>
          <p:cNvPr id="1026" name="Picture 2" descr="La imagen puede contener: 8 personas, personas sonriendo, personas de pie">
            <a:extLst>
              <a:ext uri="{FF2B5EF4-FFF2-40B4-BE49-F238E27FC236}">
                <a16:creationId xmlns:a16="http://schemas.microsoft.com/office/drawing/2014/main" id="{4507C174-17F5-4265-A992-514456FB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3227"/>
            <a:ext cx="2994493" cy="22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FDD2FF-DF21-4D0C-BD31-69BE3BDCE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68" y="3799097"/>
            <a:ext cx="3020560" cy="30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618BB-73E5-47D1-AAEA-20665DB1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394" y="365126"/>
            <a:ext cx="2790955" cy="5396847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Revisión del Directorio Provincial</a:t>
            </a:r>
            <a:endParaRPr lang="es-GT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33BA89-6E8A-47F5-9F2C-00E97DAF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19" t="23861" r="41781" b="15535"/>
          <a:stretch/>
        </p:blipFill>
        <p:spPr>
          <a:xfrm>
            <a:off x="0" y="114060"/>
            <a:ext cx="5410767" cy="68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DA2B8-099F-44A8-83AE-5E7E78EE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</a:rPr>
              <a:t>Consejo Provincial en pleno, julio 2019</a:t>
            </a:r>
            <a:endParaRPr lang="es-GT" sz="40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FA217-923F-4DCE-8A4D-DBADFFE3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100" dirty="0"/>
              <a:t>Coordinadora: Carmen Marroquín</a:t>
            </a:r>
          </a:p>
          <a:p>
            <a:r>
              <a:rPr lang="es-MX" sz="2100" dirty="0"/>
              <a:t>Secretaria: Claudia Martínez</a:t>
            </a:r>
          </a:p>
          <a:p>
            <a:r>
              <a:rPr lang="es-MX" sz="2100" dirty="0"/>
              <a:t>Administrador: Juan Pirir</a:t>
            </a:r>
          </a:p>
          <a:p>
            <a:r>
              <a:rPr lang="es-MX" sz="2100" dirty="0"/>
              <a:t>Formación inicial: Carla Martínez</a:t>
            </a:r>
          </a:p>
          <a:p>
            <a:r>
              <a:rPr lang="es-MX" sz="2100" dirty="0"/>
              <a:t>Formación permanente: Noemí Cerón</a:t>
            </a:r>
          </a:p>
          <a:p>
            <a:r>
              <a:rPr lang="es-MX" sz="2100" dirty="0"/>
              <a:t>Delegado SDB:  Javier Rivas</a:t>
            </a:r>
          </a:p>
          <a:p>
            <a:r>
              <a:rPr lang="es-MX" sz="2100" dirty="0"/>
              <a:t>CN Guatemala: Nelson García</a:t>
            </a:r>
          </a:p>
          <a:p>
            <a:r>
              <a:rPr lang="es-MX" sz="2100" dirty="0"/>
              <a:t>CN El Salvador: Victoria Mónico</a:t>
            </a:r>
          </a:p>
          <a:p>
            <a:r>
              <a:rPr lang="es-MX" sz="2100" dirty="0"/>
              <a:t>CN Honduras: Raúl Perdomo</a:t>
            </a:r>
          </a:p>
        </p:txBody>
      </p:sp>
      <p:pic>
        <p:nvPicPr>
          <p:cNvPr id="4" name="Picture 2" descr="H:\Revisar\SC Consejo Provincial 2016-2019\68964362_2383584288393093_4266548815957327872_n.jpg">
            <a:extLst>
              <a:ext uri="{FF2B5EF4-FFF2-40B4-BE49-F238E27FC236}">
                <a16:creationId xmlns:a16="http://schemas.microsoft.com/office/drawing/2014/main" id="{AC32DD1E-BDCC-4A1F-AE5C-844A8E89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700" cy="50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ABA5A-7ABE-4FE0-A775-A4BC9E67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Congreso </a:t>
            </a:r>
            <a:r>
              <a:rPr lang="es-MX" dirty="0">
                <a:solidFill>
                  <a:srgbClr val="002060"/>
                </a:solidFill>
              </a:rPr>
              <a:t>p</a:t>
            </a:r>
            <a:r>
              <a:rPr lang="es-ES" dirty="0" err="1">
                <a:solidFill>
                  <a:srgbClr val="002060"/>
                </a:solidFill>
              </a:rPr>
              <a:t>rovincial</a:t>
            </a:r>
            <a:r>
              <a:rPr lang="es-ES" dirty="0">
                <a:solidFill>
                  <a:srgbClr val="002060"/>
                </a:solidFill>
              </a:rPr>
              <a:t>, 30 de</a:t>
            </a:r>
            <a:r>
              <a:rPr lang="es-MX" dirty="0">
                <a:solidFill>
                  <a:srgbClr val="002060"/>
                </a:solidFill>
              </a:rPr>
              <a:t> noviembre de</a:t>
            </a:r>
            <a:r>
              <a:rPr lang="es-ES" dirty="0">
                <a:solidFill>
                  <a:srgbClr val="002060"/>
                </a:solidFill>
              </a:rPr>
              <a:t> 2019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6BB6D-20C1-43B5-BCBE-EE322BFF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Elecciones Consejo </a:t>
            </a:r>
            <a:r>
              <a:rPr lang="es-MX" b="1" dirty="0">
                <a:solidFill>
                  <a:srgbClr val="002060"/>
                </a:solidFill>
              </a:rPr>
              <a:t>p</a:t>
            </a:r>
            <a:r>
              <a:rPr lang="es-ES_tradnl" b="1" dirty="0" err="1">
                <a:solidFill>
                  <a:srgbClr val="002060"/>
                </a:solidFill>
              </a:rPr>
              <a:t>rovincial</a:t>
            </a:r>
            <a:endParaRPr lang="es-ES_tradnl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Aprobación de la </a:t>
            </a:r>
            <a:r>
              <a:rPr lang="es-MX" b="1" dirty="0">
                <a:solidFill>
                  <a:srgbClr val="002060"/>
                </a:solidFill>
              </a:rPr>
              <a:t>r</a:t>
            </a:r>
            <a:r>
              <a:rPr lang="es-ES_tradnl" b="1" dirty="0" err="1">
                <a:solidFill>
                  <a:srgbClr val="002060"/>
                </a:solidFill>
              </a:rPr>
              <a:t>evisión</a:t>
            </a:r>
            <a:r>
              <a:rPr lang="es-ES_tradnl" b="1" dirty="0">
                <a:solidFill>
                  <a:srgbClr val="002060"/>
                </a:solidFill>
              </a:rPr>
              <a:t> del Directorio </a:t>
            </a:r>
            <a:r>
              <a:rPr lang="es-MX" b="1" dirty="0">
                <a:solidFill>
                  <a:srgbClr val="002060"/>
                </a:solidFill>
              </a:rPr>
              <a:t>p</a:t>
            </a:r>
            <a:r>
              <a:rPr lang="es-ES_tradnl" b="1" dirty="0" err="1">
                <a:solidFill>
                  <a:srgbClr val="002060"/>
                </a:solidFill>
              </a:rPr>
              <a:t>rovincial</a:t>
            </a:r>
            <a:endParaRPr lang="es-ES_tradnl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Al nuevo Consejo le corresponde darle seguimiento a: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Líneas de Acción del Consejo Mundial, concretizadas en las líneas de Acción de la Región Interamericana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Encuentro Provincial de Apostolado, Honduras 2020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Encuentro Provincial de Formadores, Guatemala 2021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Encuentro Provincial de Aspirantes, El Salvador, 2022</a:t>
            </a:r>
            <a:endParaRPr lang="es-G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3549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9A489-C874-4D22-B716-3C3D3B6A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Provincia ASCAM Norte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8EEC2-4F34-4645-B6A6-DAC0D2D3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786762"/>
            <a:ext cx="7886700" cy="58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200" dirty="0">
                <a:solidFill>
                  <a:srgbClr val="002060"/>
                </a:solidFill>
              </a:rPr>
              <a:t>***Censo enviado en enero del 2019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39E911EE-0EDD-4AA0-A28A-B0E8D4657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19796"/>
              </p:ext>
            </p:extLst>
          </p:nvPr>
        </p:nvGraphicFramePr>
        <p:xfrm>
          <a:off x="428625" y="1916832"/>
          <a:ext cx="8391845" cy="27246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98641">
                  <a:extLst>
                    <a:ext uri="{9D8B030D-6E8A-4147-A177-3AD203B41FA5}">
                      <a16:colId xmlns:a16="http://schemas.microsoft.com/office/drawing/2014/main" val="2310475721"/>
                    </a:ext>
                  </a:extLst>
                </a:gridCol>
                <a:gridCol w="1398641">
                  <a:extLst>
                    <a:ext uri="{9D8B030D-6E8A-4147-A177-3AD203B41FA5}">
                      <a16:colId xmlns:a16="http://schemas.microsoft.com/office/drawing/2014/main" val="4018640718"/>
                    </a:ext>
                  </a:extLst>
                </a:gridCol>
                <a:gridCol w="1398641">
                  <a:extLst>
                    <a:ext uri="{9D8B030D-6E8A-4147-A177-3AD203B41FA5}">
                      <a16:colId xmlns:a16="http://schemas.microsoft.com/office/drawing/2014/main" val="1132788071"/>
                    </a:ext>
                  </a:extLst>
                </a:gridCol>
                <a:gridCol w="1176177">
                  <a:extLst>
                    <a:ext uri="{9D8B030D-6E8A-4147-A177-3AD203B41FA5}">
                      <a16:colId xmlns:a16="http://schemas.microsoft.com/office/drawing/2014/main" val="275648158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208882390"/>
                    </a:ext>
                  </a:extLst>
                </a:gridCol>
                <a:gridCol w="1629095">
                  <a:extLst>
                    <a:ext uri="{9D8B030D-6E8A-4147-A177-3AD203B41FA5}">
                      <a16:colId xmlns:a16="http://schemas.microsoft.com/office/drawing/2014/main" val="2582250086"/>
                    </a:ext>
                  </a:extLst>
                </a:gridCol>
              </a:tblGrid>
              <a:tr h="78266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País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Prome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-sados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Aspirantes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Centros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Comu-nidades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Centros en Reactivación</a:t>
                      </a:r>
                      <a:endParaRPr lang="es-GT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209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 Rounded MT Bold" panose="020F0704030504030204" pitchFamily="34" charset="0"/>
                        </a:rPr>
                        <a:t>Honduras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53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15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3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6771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 Rounded MT Bold" panose="020F0704030504030204" pitchFamily="34" charset="0"/>
                        </a:rPr>
                        <a:t>Guatemala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65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79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4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2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49649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 Rounded MT Bold" panose="020F0704030504030204" pitchFamily="34" charset="0"/>
                        </a:rPr>
                        <a:t>El Salvador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142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87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5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0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Rounded MT Bold" panose="020F0704030504030204" pitchFamily="34" charset="0"/>
                        </a:rPr>
                        <a:t>0</a:t>
                      </a:r>
                      <a:endParaRPr lang="es-GT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986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TOTAL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260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181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12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3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2</a:t>
                      </a:r>
                      <a:endParaRPr lang="es-GT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4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2C981-0209-45AD-91F0-0A2D1D5E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APOSTOLADOS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18B51-D10C-479E-870C-B5BF00CD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Oratorio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Movimiento Juvenil Salesiano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Pastoral Social 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Pastoral de Liturgia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Obra Social (diferentes cursos, talleres y campeonatos)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dirty="0">
                <a:solidFill>
                  <a:srgbClr val="002060"/>
                </a:solidFill>
                <a:latin typeface="Franklin Gothic Demi" panose="020B0703020102020204" pitchFamily="34" charset="0"/>
              </a:rPr>
              <a:t>Catequesis Sacramental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Pastoral Juvenil en otras parroquias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Comedor Mamá Margarita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Nueva Evangelización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Coro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Ministros Extra ordinarios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  <a:latin typeface="Franklin Gothic Demi" panose="020B0703020102020204" pitchFamily="34" charset="0"/>
              </a:rPr>
              <a:t>Misiones</a:t>
            </a:r>
            <a:endParaRPr lang="es-GT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37595-69DC-443F-9398-93B738FC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Personería Jurídica 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778C1-5DCA-4470-A6DD-8397C491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>
                <a:solidFill>
                  <a:srgbClr val="002060"/>
                </a:solidFill>
              </a:rPr>
              <a:t>Honduras: Cuenta con personería jurídica a través de la Fundación de Salesianos Cooperadores de Honduras.</a:t>
            </a:r>
          </a:p>
          <a:p>
            <a:pPr marL="0" indent="0">
              <a:buNone/>
            </a:pPr>
            <a:endParaRPr lang="es-G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GT" dirty="0">
                <a:solidFill>
                  <a:srgbClr val="002060"/>
                </a:solidFill>
              </a:rPr>
              <a:t>El Salvador: Cuenta con personería jurídica.</a:t>
            </a:r>
          </a:p>
          <a:p>
            <a:pPr marL="0" indent="0">
              <a:buNone/>
            </a:pPr>
            <a:endParaRPr lang="es-G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GT" dirty="0">
                <a:solidFill>
                  <a:srgbClr val="002060"/>
                </a:solidFill>
              </a:rPr>
              <a:t>Guatemala: Cuenta con personería jurídica.</a:t>
            </a:r>
          </a:p>
        </p:txBody>
      </p:sp>
    </p:spTree>
    <p:extLst>
      <p:ext uri="{BB962C8B-B14F-4D97-AF65-F5344CB8AC3E}">
        <p14:creationId xmlns:p14="http://schemas.microsoft.com/office/powerpoint/2010/main" val="39197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65EB8-DF8C-470B-8F6A-462509C3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Acuerdos realizados en el Encuentro Regional en Guadalajara 2017</a:t>
            </a:r>
            <a:br>
              <a:rPr lang="es-ES" dirty="0"/>
            </a:br>
            <a:endParaRPr lang="es-GT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032F010-AB3E-46E4-A42E-AF3922F77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87933"/>
              </p:ext>
            </p:extLst>
          </p:nvPr>
        </p:nvGraphicFramePr>
        <p:xfrm>
          <a:off x="628649" y="1397000"/>
          <a:ext cx="8076938" cy="439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8469">
                  <a:extLst>
                    <a:ext uri="{9D8B030D-6E8A-4147-A177-3AD203B41FA5}">
                      <a16:colId xmlns:a16="http://schemas.microsoft.com/office/drawing/2014/main" val="3799376309"/>
                    </a:ext>
                  </a:extLst>
                </a:gridCol>
                <a:gridCol w="4038469">
                  <a:extLst>
                    <a:ext uri="{9D8B030D-6E8A-4147-A177-3AD203B41FA5}">
                      <a16:colId xmlns:a16="http://schemas.microsoft.com/office/drawing/2014/main" val="200610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ACUERDOS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AVANCES 2019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9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pPr fontAlgn="base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Seguimiento a actualizar el Plan de Formación Inicial, según los lineamientos mundiales de formación.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Se cuenta con una Carpeta del Proceso de Formación Inicial (en revisión para dejarla aprobada por el Consejo Provincial como un anexo del Directorio Provincial.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6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pPr fontAlgn="base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Seguimiento al Plan de Formación Permanente.</a:t>
                      </a: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Estamos en el 4 año del plan quinquenal, el cual se ha trabajado en conjunto con CAM Sur, entra a su fase de revisión general.</a:t>
                      </a: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9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16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65EB8-DF8C-470B-8F6A-462509C3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Acuerdos realizados en el Encuentro Regional en Guadalajara 2017</a:t>
            </a:r>
            <a:br>
              <a:rPr lang="es-ES" dirty="0"/>
            </a:br>
            <a:endParaRPr lang="es-GT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032F010-AB3E-46E4-A42E-AF3922F77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47297"/>
              </p:ext>
            </p:extLst>
          </p:nvPr>
        </p:nvGraphicFramePr>
        <p:xfrm>
          <a:off x="628650" y="1559838"/>
          <a:ext cx="8076938" cy="503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8469">
                  <a:extLst>
                    <a:ext uri="{9D8B030D-6E8A-4147-A177-3AD203B41FA5}">
                      <a16:colId xmlns:a16="http://schemas.microsoft.com/office/drawing/2014/main" val="3799376309"/>
                    </a:ext>
                  </a:extLst>
                </a:gridCol>
                <a:gridCol w="4038469">
                  <a:extLst>
                    <a:ext uri="{9D8B030D-6E8A-4147-A177-3AD203B41FA5}">
                      <a16:colId xmlns:a16="http://schemas.microsoft.com/office/drawing/2014/main" val="200610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ACUERDOS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AVANCES 2019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9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pPr fontAlgn="base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Tener un espacio en la web, para que todos los SSCC puedan acceder a los documentos formativos de la Asociación y de la Provincia</a:t>
                      </a: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Se ha aprovechado el espacio que la Inspectoría de los SDB nos han proporcionado, en la Biblioteca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on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 line: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GT" dirty="0">
                          <a:hlinkClick r:id="rId2"/>
                        </a:rPr>
                        <a:t>https://www.salesianoscentroamerica.org/biblioteca-online/139-familia-salesiana/salesianos-cooperadores</a:t>
                      </a:r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01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Organizar Encuentro de Formadores</a:t>
                      </a:r>
                      <a:endParaRPr lang="es-GT" dirty="0">
                        <a:solidFill>
                          <a:srgbClr val="002060"/>
                        </a:solidFill>
                      </a:endParaRP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2018 Se realizaron Encuentros Nacionales, previo al Encuentro Provincial</a:t>
                      </a: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3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GT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Se está organizando la Escuela Provincial de Formadores</a:t>
                      </a:r>
                    </a:p>
                    <a:p>
                      <a:endParaRPr lang="es-G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1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59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AB7E3-1664-4D12-BA6E-5A0D0732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50" y="1016479"/>
            <a:ext cx="4972832" cy="522148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Encuentros Nacionales de Formadores 2018</a:t>
            </a:r>
            <a:endParaRPr lang="es-GT" dirty="0">
              <a:solidFill>
                <a:srgbClr val="002060"/>
              </a:solidFill>
            </a:endParaRPr>
          </a:p>
        </p:txBody>
      </p:sp>
      <p:pic>
        <p:nvPicPr>
          <p:cNvPr id="4" name="Picture 2" descr="H:\Revisar\SC Consejo Provincial 2016-2019\FB_IMG_1565675982310.jpg">
            <a:extLst>
              <a:ext uri="{FF2B5EF4-FFF2-40B4-BE49-F238E27FC236}">
                <a16:creationId xmlns:a16="http://schemas.microsoft.com/office/drawing/2014/main" id="{11BA8A65-830C-4FFD-9367-B916B25FA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" y="0"/>
            <a:ext cx="3504156" cy="23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Revisar\SC Consejo Provincial 2016-2019\FB_IMG_1565676045030.jpg">
            <a:extLst>
              <a:ext uri="{FF2B5EF4-FFF2-40B4-BE49-F238E27FC236}">
                <a16:creationId xmlns:a16="http://schemas.microsoft.com/office/drawing/2014/main" id="{43AD51A8-8A93-494E-8A06-E928F4B3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" y="2316057"/>
            <a:ext cx="3504155" cy="24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49188E-3E4B-4058-8478-4EF16BD50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59" y="4521896"/>
            <a:ext cx="3504155" cy="23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2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59B5B3-629A-4E15-A8CC-FB1F63EA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7" t="21945" r="4932" b="11370"/>
          <a:stretch/>
        </p:blipFill>
        <p:spPr>
          <a:xfrm>
            <a:off x="0" y="842375"/>
            <a:ext cx="9130658" cy="51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ED310-30C0-4A66-BBCC-2E56E3AB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Encuentro Provincial de Formadores, </a:t>
            </a:r>
            <a:r>
              <a:rPr lang="es-ES" dirty="0" err="1">
                <a:solidFill>
                  <a:srgbClr val="002060"/>
                </a:solidFill>
              </a:rPr>
              <a:t>Ayagualo</a:t>
            </a:r>
            <a:r>
              <a:rPr lang="es-ES" dirty="0">
                <a:solidFill>
                  <a:srgbClr val="002060"/>
                </a:solidFill>
              </a:rPr>
              <a:t>, El Salvador, 2018</a:t>
            </a:r>
            <a:endParaRPr lang="es-GT" dirty="0">
              <a:solidFill>
                <a:srgbClr val="00206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BA72AB-8E0C-4F79-A7D8-E7AB9E0B8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122"/>
            <a:ext cx="4233797" cy="4164391"/>
          </a:xfrm>
        </p:spPr>
      </p:pic>
      <p:pic>
        <p:nvPicPr>
          <p:cNvPr id="1026" name="Picture 2" descr="La imagen puede contener: 3 personas, incluido Luis Roberto Núñez, personas sonriendo, exterior y naturaleza">
            <a:extLst>
              <a:ext uri="{FF2B5EF4-FFF2-40B4-BE49-F238E27FC236}">
                <a16:creationId xmlns:a16="http://schemas.microsoft.com/office/drawing/2014/main" id="{DD4BC785-BB20-4B77-AAE4-297F5DD80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5069"/>
          <a:stretch/>
        </p:blipFill>
        <p:spPr bwMode="auto">
          <a:xfrm>
            <a:off x="4233797" y="1914122"/>
            <a:ext cx="4910203" cy="41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6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408</Words>
  <Application>Microsoft Office PowerPoint</Application>
  <PresentationFormat>Presentación en pantalla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Provincia ASCAM Norte</vt:lpstr>
      <vt:lpstr>APOSTOLADOS</vt:lpstr>
      <vt:lpstr>Personería Jurídica </vt:lpstr>
      <vt:lpstr>Acuerdos realizados en el Encuentro Regional en Guadalajara 2017 </vt:lpstr>
      <vt:lpstr>Acuerdos realizados en el Encuentro Regional en Guadalajara 2017 </vt:lpstr>
      <vt:lpstr>Encuentros Nacionales de Formadores 2018</vt:lpstr>
      <vt:lpstr>Presentación de PowerPoint</vt:lpstr>
      <vt:lpstr>Encuentro Provincial de Formadores, Ayagualo, El Salvador, 2018</vt:lpstr>
      <vt:lpstr>Encuentro Provincial de Aspirantes, Guatemala, julio 2019</vt:lpstr>
      <vt:lpstr>Encuentro Mundial 2018</vt:lpstr>
      <vt:lpstr>Revisión del Directorio Provincial</vt:lpstr>
      <vt:lpstr>Consejo Provincial en pleno, julio 2019</vt:lpstr>
      <vt:lpstr>Congreso provincial, 30 de noviembre de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Catchy Ventas</dc:creator>
  <cp:lastModifiedBy>Nelson García</cp:lastModifiedBy>
  <cp:revision>26</cp:revision>
  <dcterms:created xsi:type="dcterms:W3CDTF">2019-10-08T03:43:23Z</dcterms:created>
  <dcterms:modified xsi:type="dcterms:W3CDTF">2019-10-11T17:44:41Z</dcterms:modified>
</cp:coreProperties>
</file>