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61" r:id="rId5"/>
    <p:sldId id="264" r:id="rId6"/>
    <p:sldId id="266" r:id="rId7"/>
    <p:sldId id="260" r:id="rId8"/>
    <p:sldId id="262" r:id="rId9"/>
    <p:sldId id="267" r:id="rId10"/>
    <p:sldId id="268" r:id="rId11"/>
    <p:sldId id="269" r:id="rId12"/>
    <p:sldId id="270" r:id="rId13"/>
    <p:sldId id="271" r:id="rId14"/>
    <p:sldId id="281" r:id="rId15"/>
    <p:sldId id="272" r:id="rId16"/>
    <p:sldId id="280" r:id="rId17"/>
    <p:sldId id="273" r:id="rId18"/>
    <p:sldId id="279" r:id="rId19"/>
    <p:sldId id="274" r:id="rId20"/>
    <p:sldId id="275" r:id="rId21"/>
    <p:sldId id="27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7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B439-895C-4422-BD3A-764C2159D7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ECC7-12A5-4B5E-88B6-7128C0475F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51208"/>
            <a:ext cx="10699845" cy="2906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852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9" y="1681163"/>
            <a:ext cx="5157787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Santo Domingo Savio, Cartago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3056" y="2505075"/>
            <a:ext cx="5157787" cy="3684588"/>
          </a:xfrm>
        </p:spPr>
        <p:txBody>
          <a:bodyPr/>
          <a:lstStyle/>
          <a:p>
            <a:r>
              <a:rPr lang="es-CR" dirty="0" smtClean="0"/>
              <a:t>27 miembros activos</a:t>
            </a:r>
          </a:p>
          <a:p>
            <a:r>
              <a:rPr lang="es-CR" dirty="0" smtClean="0"/>
              <a:t>4 aspirantes </a:t>
            </a:r>
          </a:p>
          <a:p>
            <a:r>
              <a:rPr lang="es-CR" dirty="0" smtClean="0"/>
              <a:t>14 pre-aspirantes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481919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4"/>
          </p:nvPr>
        </p:nvSpPr>
        <p:spPr>
          <a:xfrm>
            <a:off x="6172200" y="2313366"/>
            <a:ext cx="5796887" cy="3161513"/>
          </a:xfrm>
        </p:spPr>
        <p:txBody>
          <a:bodyPr>
            <a:normAutofit fontScale="92500" lnSpcReduction="10000"/>
          </a:bodyPr>
          <a:lstStyle/>
          <a:p>
            <a:r>
              <a:rPr lang="es-CR" dirty="0" smtClean="0"/>
              <a:t>Administración  y JD en “Oratorio Don Bosco Sor María Romero”</a:t>
            </a:r>
          </a:p>
          <a:p>
            <a:r>
              <a:rPr lang="es-CR" dirty="0" smtClean="0"/>
              <a:t>Animación a MJS</a:t>
            </a:r>
          </a:p>
          <a:p>
            <a:r>
              <a:rPr lang="es-CR" dirty="0" smtClean="0"/>
              <a:t>Formación y animación a Grupo de acólitos</a:t>
            </a:r>
          </a:p>
          <a:p>
            <a:r>
              <a:rPr lang="es-CR" dirty="0" smtClean="0"/>
              <a:t>Oración y visita a SSCC enfermos Alejandrina María Da Costa  </a:t>
            </a:r>
          </a:p>
          <a:p>
            <a:r>
              <a:rPr lang="es-CR" dirty="0" smtClean="0"/>
              <a:t>Hogares Don Bosco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COSTA RICA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9" y="1758252"/>
            <a:ext cx="5157787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San Isidro, Pérez Zeledón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819" y="2858496"/>
            <a:ext cx="5157787" cy="1924011"/>
          </a:xfrm>
        </p:spPr>
        <p:txBody>
          <a:bodyPr/>
          <a:lstStyle/>
          <a:p>
            <a:r>
              <a:rPr lang="es-CR" dirty="0" smtClean="0"/>
              <a:t>27 miembros activos</a:t>
            </a:r>
          </a:p>
          <a:p>
            <a:r>
              <a:rPr lang="es-CR" dirty="0"/>
              <a:t>3</a:t>
            </a:r>
            <a:r>
              <a:rPr lang="es-CR" dirty="0" smtClean="0"/>
              <a:t> aspirantes </a:t>
            </a:r>
          </a:p>
          <a:p>
            <a:r>
              <a:rPr lang="es-CR" dirty="0"/>
              <a:t>9</a:t>
            </a:r>
            <a:r>
              <a:rPr lang="es-CR" dirty="0" smtClean="0"/>
              <a:t> pre-aspirantes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99496" y="1758252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4"/>
          </p:nvPr>
        </p:nvSpPr>
        <p:spPr>
          <a:xfrm>
            <a:off x="6172200" y="2858496"/>
            <a:ext cx="5796887" cy="2115720"/>
          </a:xfrm>
        </p:spPr>
        <p:txBody>
          <a:bodyPr>
            <a:normAutofit/>
          </a:bodyPr>
          <a:lstStyle/>
          <a:p>
            <a:r>
              <a:rPr lang="es-CR" dirty="0" smtClean="0"/>
              <a:t>Animación a MJS</a:t>
            </a:r>
          </a:p>
          <a:p>
            <a:r>
              <a:rPr lang="es-CR" dirty="0" smtClean="0"/>
              <a:t>Delegado comunicación del Boletín Salesiano CAM </a:t>
            </a:r>
          </a:p>
          <a:p>
            <a:r>
              <a:rPr lang="es-CR" dirty="0" smtClean="0"/>
              <a:t>Taller para Padres de adolescentes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COSTA RICA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16" y="1900120"/>
            <a:ext cx="6010000" cy="450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11343" r="11891" b="9652"/>
          <a:stretch/>
        </p:blipFill>
        <p:spPr>
          <a:xfrm>
            <a:off x="327546" y="191067"/>
            <a:ext cx="5658836" cy="423080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59637" y="750627"/>
            <a:ext cx="543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Remodelación Oratorio Don Bosco Sor María Romero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8" y="2219175"/>
            <a:ext cx="5157787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María Auxiliadora, Panamá </a:t>
            </a:r>
            <a:r>
              <a:rPr lang="es-CR" dirty="0"/>
              <a:t>O</a:t>
            </a:r>
            <a:r>
              <a:rPr lang="es-CR" dirty="0" smtClean="0"/>
              <a:t>este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819" y="3217842"/>
            <a:ext cx="5157787" cy="1352560"/>
          </a:xfrm>
        </p:spPr>
        <p:txBody>
          <a:bodyPr/>
          <a:lstStyle/>
          <a:p>
            <a:r>
              <a:rPr lang="es-CR" dirty="0" smtClean="0"/>
              <a:t>7 miembros activos</a:t>
            </a:r>
          </a:p>
          <a:p>
            <a:r>
              <a:rPr lang="es-CR" dirty="0"/>
              <a:t>2</a:t>
            </a:r>
            <a:r>
              <a:rPr lang="es-CR" dirty="0" smtClean="0"/>
              <a:t> aspirantes </a:t>
            </a:r>
          </a:p>
          <a:p>
            <a:pPr marL="0" indent="0">
              <a:buNone/>
            </a:pPr>
            <a:endParaRPr lang="es-CR" dirty="0" smtClean="0"/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786881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487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PANAMÁ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  <p:sp>
        <p:nvSpPr>
          <p:cNvPr id="12" name="Marcador de contenido 7"/>
          <p:cNvSpPr txBox="1">
            <a:spLocks/>
          </p:cNvSpPr>
          <p:nvPr/>
        </p:nvSpPr>
        <p:spPr>
          <a:xfrm>
            <a:off x="6172200" y="2933795"/>
            <a:ext cx="5796887" cy="1557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dirty="0"/>
              <a:t>P</a:t>
            </a:r>
            <a:r>
              <a:rPr lang="es-PA" dirty="0" smtClean="0"/>
              <a:t>rincipalmente </a:t>
            </a:r>
            <a:r>
              <a:rPr lang="es-PA" dirty="0"/>
              <a:t>en sus parroquias locales como catequistas o animadores </a:t>
            </a:r>
            <a:r>
              <a:rPr lang="es-PA" dirty="0" smtClean="0"/>
              <a:t>litúrgicos </a:t>
            </a:r>
          </a:p>
          <a:p>
            <a:r>
              <a:rPr lang="es-PA" dirty="0" smtClean="0"/>
              <a:t>Ministerio Musical </a:t>
            </a: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34756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9" y="1534825"/>
            <a:ext cx="5752927" cy="43146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33" y="230719"/>
            <a:ext cx="5233794" cy="3925346"/>
          </a:xfrm>
        </p:spPr>
      </p:pic>
    </p:spTree>
    <p:extLst>
      <p:ext uri="{BB962C8B-B14F-4D97-AF65-F5344CB8AC3E}">
        <p14:creationId xmlns:p14="http://schemas.microsoft.com/office/powerpoint/2010/main" val="1684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9" y="1681163"/>
            <a:ext cx="5157787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Basílica Don Bosco, Panamá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3056" y="2505075"/>
            <a:ext cx="5157787" cy="1924011"/>
          </a:xfrm>
        </p:spPr>
        <p:txBody>
          <a:bodyPr/>
          <a:lstStyle/>
          <a:p>
            <a:r>
              <a:rPr lang="es-CR" dirty="0" smtClean="0"/>
              <a:t>19 miembros activos</a:t>
            </a:r>
          </a:p>
          <a:p>
            <a:r>
              <a:rPr lang="es-CR" dirty="0" smtClean="0"/>
              <a:t>11 aspirantes 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481919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PANAMÁ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  <p:sp>
        <p:nvSpPr>
          <p:cNvPr id="15" name="Marcador de contenido 7"/>
          <p:cNvSpPr>
            <a:spLocks noGrp="1"/>
          </p:cNvSpPr>
          <p:nvPr>
            <p:ph sz="quarter" idx="4"/>
          </p:nvPr>
        </p:nvSpPr>
        <p:spPr>
          <a:xfrm>
            <a:off x="6021180" y="2365368"/>
            <a:ext cx="5796887" cy="3161513"/>
          </a:xfrm>
        </p:spPr>
        <p:txBody>
          <a:bodyPr>
            <a:normAutofit fontScale="92500"/>
          </a:bodyPr>
          <a:lstStyle/>
          <a:p>
            <a:r>
              <a:rPr lang="es-PA" dirty="0" smtClean="0"/>
              <a:t>Hogares </a:t>
            </a:r>
            <a:r>
              <a:rPr lang="es-PA" dirty="0"/>
              <a:t>Don </a:t>
            </a:r>
            <a:r>
              <a:rPr lang="es-PA" dirty="0" smtClean="0"/>
              <a:t>Bosco</a:t>
            </a:r>
          </a:p>
          <a:p>
            <a:r>
              <a:rPr lang="es-PA" dirty="0" smtClean="0"/>
              <a:t>Escuela </a:t>
            </a:r>
            <a:r>
              <a:rPr lang="es-PA" dirty="0"/>
              <a:t>de Animadores Juveniles en la que participan cuatro (4) promesados y cuatro (4) </a:t>
            </a:r>
            <a:r>
              <a:rPr lang="es-PA" dirty="0" smtClean="0"/>
              <a:t>aspirantes. 8 de los 9 grupos del MJS tienen un animador SSCC</a:t>
            </a:r>
          </a:p>
          <a:p>
            <a:r>
              <a:rPr lang="es-PA" dirty="0" smtClean="0"/>
              <a:t>Buenas noches</a:t>
            </a:r>
          </a:p>
          <a:p>
            <a:r>
              <a:rPr lang="es-PA" dirty="0" smtClean="0"/>
              <a:t>FESTI-BOSCO</a:t>
            </a: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25580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3" y="3375940"/>
            <a:ext cx="5472752" cy="33114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3284"/>
          <a:stretch/>
        </p:blipFill>
        <p:spPr>
          <a:xfrm>
            <a:off x="6236127" y="3375939"/>
            <a:ext cx="5070427" cy="30794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5665"/>
            <a:ext cx="7424382" cy="20169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3" y="112093"/>
            <a:ext cx="5472752" cy="3078423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67" y="112093"/>
            <a:ext cx="5157787" cy="3078423"/>
          </a:xfrm>
        </p:spPr>
      </p:pic>
    </p:spTree>
    <p:extLst>
      <p:ext uri="{BB962C8B-B14F-4D97-AF65-F5344CB8AC3E}">
        <p14:creationId xmlns:p14="http://schemas.microsoft.com/office/powerpoint/2010/main" val="25397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39284" y="1945487"/>
            <a:ext cx="5157787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Instituto Técnico Don Bosco, Panamá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6264" y="2863605"/>
            <a:ext cx="5157787" cy="1352560"/>
          </a:xfrm>
        </p:spPr>
        <p:txBody>
          <a:bodyPr>
            <a:normAutofit fontScale="92500" lnSpcReduction="10000"/>
          </a:bodyPr>
          <a:lstStyle/>
          <a:p>
            <a:r>
              <a:rPr lang="es-CR" dirty="0" smtClean="0"/>
              <a:t>9 miembros activos</a:t>
            </a:r>
          </a:p>
          <a:p>
            <a:r>
              <a:rPr lang="es-CR" dirty="0"/>
              <a:t>2</a:t>
            </a:r>
            <a:r>
              <a:rPr lang="es-CR" dirty="0" smtClean="0"/>
              <a:t> aspirantes </a:t>
            </a:r>
          </a:p>
          <a:p>
            <a:r>
              <a:rPr lang="es-CR" dirty="0" smtClean="0"/>
              <a:t>1 pre-aspirante</a:t>
            </a:r>
          </a:p>
          <a:p>
            <a:pPr marL="0" indent="0">
              <a:buNone/>
            </a:pPr>
            <a:endParaRPr lang="es-CR" dirty="0" smtClean="0"/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880406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4"/>
          </p:nvPr>
        </p:nvSpPr>
        <p:spPr>
          <a:xfrm>
            <a:off x="6008427" y="2863605"/>
            <a:ext cx="5796887" cy="1557737"/>
          </a:xfrm>
        </p:spPr>
        <p:txBody>
          <a:bodyPr>
            <a:normAutofit/>
          </a:bodyPr>
          <a:lstStyle/>
          <a:p>
            <a:r>
              <a:rPr lang="es-CR" dirty="0" smtClean="0"/>
              <a:t>Catequesis de confirmación </a:t>
            </a:r>
          </a:p>
          <a:p>
            <a:r>
              <a:rPr lang="es-CR" dirty="0" smtClean="0"/>
              <a:t>Asistencia a jóvenes de alto riesgo de la comunidad de </a:t>
            </a:r>
            <a:r>
              <a:rPr lang="es-CR" dirty="0" err="1" smtClean="0"/>
              <a:t>Bocalacaja</a:t>
            </a:r>
            <a:r>
              <a:rPr lang="es-CR" dirty="0" smtClean="0"/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PANAMÁ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50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" y="1774209"/>
            <a:ext cx="4048218" cy="3066832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97" y="1760059"/>
            <a:ext cx="4107976" cy="30809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73" y="1774209"/>
            <a:ext cx="4089109" cy="30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9" y="1681163"/>
            <a:ext cx="5157787" cy="823912"/>
          </a:xfrm>
        </p:spPr>
        <p:txBody>
          <a:bodyPr>
            <a:normAutofit/>
          </a:bodyPr>
          <a:lstStyle/>
          <a:p>
            <a:r>
              <a:rPr lang="es-CR" sz="3200" dirty="0" smtClean="0"/>
              <a:t>Organización Provincial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819" y="2689651"/>
            <a:ext cx="10624335" cy="2335967"/>
          </a:xfrm>
        </p:spPr>
        <p:txBody>
          <a:bodyPr>
            <a:normAutofit/>
          </a:bodyPr>
          <a:lstStyle/>
          <a:p>
            <a:r>
              <a:rPr lang="es-CR" dirty="0" smtClean="0"/>
              <a:t>Consejo provincial, Secretaría </a:t>
            </a:r>
            <a:r>
              <a:rPr lang="es-CR" dirty="0"/>
              <a:t>E</a:t>
            </a:r>
            <a:r>
              <a:rPr lang="es-CR" dirty="0" smtClean="0"/>
              <a:t>jecutiva conformada por miembros de un mismo país por trienio. </a:t>
            </a:r>
          </a:p>
          <a:p>
            <a:r>
              <a:rPr lang="es-CR" dirty="0" smtClean="0"/>
              <a:t>Consulta Nacional, ente de animación en cada país.</a:t>
            </a:r>
          </a:p>
          <a:p>
            <a:r>
              <a:rPr lang="es-CR" dirty="0" smtClean="0"/>
              <a:t>Consejos Locales, un total de 9 en la provincia.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81278"/>
              </p:ext>
            </p:extLst>
          </p:nvPr>
        </p:nvGraphicFramePr>
        <p:xfrm>
          <a:off x="2919105" y="2305731"/>
          <a:ext cx="6211248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5624">
                  <a:extLst>
                    <a:ext uri="{9D8B030D-6E8A-4147-A177-3AD203B41FA5}">
                      <a16:colId xmlns:a16="http://schemas.microsoft.com/office/drawing/2014/main" xmlns="" val="234933265"/>
                    </a:ext>
                  </a:extLst>
                </a:gridCol>
                <a:gridCol w="3105624">
                  <a:extLst>
                    <a:ext uri="{9D8B030D-6E8A-4147-A177-3AD203B41FA5}">
                      <a16:colId xmlns:a16="http://schemas.microsoft.com/office/drawing/2014/main" xmlns="" val="73904924"/>
                    </a:ext>
                  </a:extLst>
                </a:gridCol>
              </a:tblGrid>
              <a:tr h="462671">
                <a:tc gridSpan="2">
                  <a:txBody>
                    <a:bodyPr/>
                    <a:lstStyle/>
                    <a:p>
                      <a:r>
                        <a:rPr lang="es-CR" sz="2800" b="1" dirty="0" smtClean="0"/>
                        <a:t>Provincia</a:t>
                      </a:r>
                      <a:r>
                        <a:rPr lang="es-CR" sz="2800" b="1" baseline="0" dirty="0" smtClean="0"/>
                        <a:t> en números 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69883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r>
                        <a:rPr lang="es-CR" sz="2800" dirty="0" smtClean="0"/>
                        <a:t>SSCC</a:t>
                      </a:r>
                      <a:r>
                        <a:rPr lang="es-CR" sz="2800" baseline="0" dirty="0" smtClean="0"/>
                        <a:t> Promesados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 smtClean="0"/>
                        <a:t>135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76328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r>
                        <a:rPr lang="es-CR" sz="2800" dirty="0" smtClean="0"/>
                        <a:t>Aspirantes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 smtClean="0"/>
                        <a:t>29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40810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r>
                        <a:rPr lang="es-CR" sz="2800" dirty="0" smtClean="0"/>
                        <a:t>Pre-aspirantes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 smtClean="0"/>
                        <a:t>33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014955"/>
                  </a:ext>
                </a:extLst>
              </a:tr>
              <a:tr h="375278">
                <a:tc>
                  <a:txBody>
                    <a:bodyPr/>
                    <a:lstStyle/>
                    <a:p>
                      <a:r>
                        <a:rPr lang="es-CR" sz="2800" dirty="0" smtClean="0"/>
                        <a:t>Centros</a:t>
                      </a:r>
                      <a:r>
                        <a:rPr lang="es-CR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35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34819" y="1681163"/>
            <a:ext cx="5157787" cy="823912"/>
          </a:xfrm>
        </p:spPr>
        <p:txBody>
          <a:bodyPr>
            <a:normAutofit/>
          </a:bodyPr>
          <a:lstStyle/>
          <a:p>
            <a:r>
              <a:rPr lang="es-CR" sz="3200" dirty="0" smtClean="0"/>
              <a:t>Formación 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34819" y="2749342"/>
            <a:ext cx="10624335" cy="2335967"/>
          </a:xfrm>
        </p:spPr>
        <p:txBody>
          <a:bodyPr>
            <a:normAutofit/>
          </a:bodyPr>
          <a:lstStyle/>
          <a:p>
            <a:r>
              <a:rPr lang="es-CR" dirty="0" smtClean="0"/>
              <a:t>Plan quinquenal (cinco años) de formación permanente, realizado en conjunto con CAM Norte. </a:t>
            </a:r>
          </a:p>
          <a:p>
            <a:r>
              <a:rPr lang="es-CR" dirty="0" smtClean="0"/>
              <a:t>12 temas de formación por año. </a:t>
            </a:r>
          </a:p>
          <a:p>
            <a:r>
              <a:rPr lang="es-CR" dirty="0" smtClean="0"/>
              <a:t>Estamos en el cuarto año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1718916"/>
            <a:ext cx="5418161" cy="5086563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30" y="920437"/>
            <a:ext cx="3191510" cy="419100"/>
          </a:xfrm>
          <a:prstGeom prst="rect">
            <a:avLst/>
          </a:prstGeom>
          <a:noFill/>
        </p:spPr>
      </p:pic>
      <p:pic>
        <p:nvPicPr>
          <p:cNvPr id="5" name="Imagen 4" descr="http://www.emprenderioja.es/blog/wp-content/uploads/2012/04/skamasle-powerpoint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02" y="818866"/>
            <a:ext cx="61976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30" y="1800154"/>
            <a:ext cx="3191510" cy="419100"/>
          </a:xfrm>
          <a:prstGeom prst="rect">
            <a:avLst/>
          </a:prstGeom>
          <a:noFill/>
        </p:spPr>
      </p:pic>
      <p:pic>
        <p:nvPicPr>
          <p:cNvPr id="7" name="Imagen 6" descr="Resultado de imagen para biblia dibujo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82" y="1486902"/>
            <a:ext cx="6667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30" y="2602630"/>
            <a:ext cx="3210560" cy="419100"/>
          </a:xfrm>
          <a:prstGeom prst="rect">
            <a:avLst/>
          </a:prstGeom>
          <a:noFill/>
        </p:spPr>
      </p:pic>
      <p:pic>
        <p:nvPicPr>
          <p:cNvPr id="9" name="Imagen 8" descr="https://unajarradebarro.files.wordpress.com/2012/07/dios-y-la-iglesia1.jpg"/>
          <p:cNvPicPr/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82" y="2549412"/>
            <a:ext cx="666750" cy="66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44" y="3448898"/>
            <a:ext cx="3130095" cy="419100"/>
          </a:xfrm>
          <a:prstGeom prst="rect">
            <a:avLst/>
          </a:prstGeom>
          <a:noFill/>
        </p:spPr>
      </p:pic>
      <p:pic>
        <p:nvPicPr>
          <p:cNvPr id="11" name="Imagen 10" descr="http://www.salesianospaseo.com/sites/default/files/recursosArticulos/sdb-logo-big.png"/>
          <p:cNvPicPr/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32" y="3410196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29" y="4314227"/>
            <a:ext cx="3201035" cy="419100"/>
          </a:xfrm>
          <a:prstGeom prst="rect">
            <a:avLst/>
          </a:prstGeom>
          <a:noFill/>
        </p:spPr>
      </p:pic>
      <p:pic>
        <p:nvPicPr>
          <p:cNvPr id="13" name="Imagen 12" descr="http://www.cooperadores.org/old/CongresoRegional/imagenes/pva_1_jpg.jpg"/>
          <p:cNvPicPr/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80" y="4279942"/>
            <a:ext cx="847725" cy="4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81" y="5134561"/>
            <a:ext cx="3124835" cy="419100"/>
          </a:xfrm>
          <a:prstGeom prst="rect">
            <a:avLst/>
          </a:prstGeom>
          <a:noFill/>
        </p:spPr>
      </p:pic>
      <p:pic>
        <p:nvPicPr>
          <p:cNvPr id="15" name="Imagen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30" y="5805569"/>
            <a:ext cx="3086735" cy="419100"/>
          </a:xfrm>
          <a:prstGeom prst="rect">
            <a:avLst/>
          </a:prstGeom>
          <a:noFill/>
        </p:spPr>
      </p:pic>
      <p:pic>
        <p:nvPicPr>
          <p:cNvPr id="16" name="Imagen 15"/>
          <p:cNvPicPr/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07" y="5004273"/>
            <a:ext cx="433070" cy="475615"/>
          </a:xfrm>
          <a:prstGeom prst="rect">
            <a:avLst/>
          </a:prstGeom>
          <a:noFill/>
        </p:spPr>
      </p:pic>
      <p:pic>
        <p:nvPicPr>
          <p:cNvPr id="17" name="Imagen 16"/>
          <p:cNvPicPr/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07" y="5699377"/>
            <a:ext cx="426720" cy="445135"/>
          </a:xfrm>
          <a:prstGeom prst="rect">
            <a:avLst/>
          </a:prstGeom>
          <a:noFill/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956" y="182187"/>
            <a:ext cx="5024508" cy="1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5630151" y="3400492"/>
            <a:ext cx="6079629" cy="1440550"/>
          </a:xfrm>
        </p:spPr>
        <p:txBody>
          <a:bodyPr>
            <a:noAutofit/>
          </a:bodyPr>
          <a:lstStyle/>
          <a:p>
            <a:r>
              <a:rPr lang="es-CR" sz="6600" dirty="0" smtClean="0">
                <a:latin typeface="Jokerman" panose="04090605060D06020702" pitchFamily="82" charset="0"/>
              </a:rPr>
              <a:t>GRACIAS!!!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32609" y="5526881"/>
            <a:ext cx="3322779" cy="1325563"/>
          </a:xfrm>
        </p:spPr>
        <p:txBody>
          <a:bodyPr/>
          <a:lstStyle/>
          <a:p>
            <a:r>
              <a:rPr lang="es-CR" sz="3600" dirty="0" smtClean="0">
                <a:latin typeface="Jokerman" panose="04090605060D06020702" pitchFamily="82" charset="0"/>
              </a:rPr>
              <a:t>NICARAGUA</a:t>
            </a:r>
            <a:r>
              <a:rPr lang="es-CR" dirty="0" smtClean="0"/>
              <a:t> 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Juvenil </a:t>
            </a:r>
            <a:r>
              <a:rPr lang="es-CR" dirty="0"/>
              <a:t>Don Bosco, Managua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903152"/>
          </a:xfrm>
        </p:spPr>
        <p:txBody>
          <a:bodyPr/>
          <a:lstStyle/>
          <a:p>
            <a:r>
              <a:rPr lang="es-CR" dirty="0" smtClean="0"/>
              <a:t>13 miembros activos </a:t>
            </a:r>
          </a:p>
          <a:p>
            <a:r>
              <a:rPr lang="es-CR" dirty="0" smtClean="0"/>
              <a:t>3 </a:t>
            </a:r>
            <a:r>
              <a:rPr lang="es-CR" dirty="0"/>
              <a:t>aspirantes </a:t>
            </a:r>
            <a:endParaRPr lang="es-CR" dirty="0" smtClean="0"/>
          </a:p>
          <a:p>
            <a:r>
              <a:rPr lang="es-CR" dirty="0" smtClean="0"/>
              <a:t>3 pre-aspirantes </a:t>
            </a:r>
            <a:endParaRPr lang="es-CR" dirty="0"/>
          </a:p>
          <a:p>
            <a:endParaRPr lang="es-CR" dirty="0" smtClean="0"/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R" dirty="0" smtClean="0"/>
              <a:t>Catequesis de Confirmación parroquial </a:t>
            </a:r>
          </a:p>
          <a:p>
            <a:r>
              <a:rPr lang="es-CR" dirty="0" smtClean="0"/>
              <a:t>Animación del Grupo Juvenil Bartolomé </a:t>
            </a:r>
            <a:r>
              <a:rPr lang="es-CR" dirty="0" err="1" smtClean="0"/>
              <a:t>Garelli</a:t>
            </a:r>
            <a:endParaRPr lang="es-CR" dirty="0" smtClean="0"/>
          </a:p>
          <a:p>
            <a:r>
              <a:rPr lang="es-CR" dirty="0" smtClean="0"/>
              <a:t>Programa Radial “DAME ALMAS Y LLEVATE LO DEMÁS”  por Radio María 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12"/>
            <a:ext cx="10331355" cy="21764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or Ana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27" y="3335488"/>
            <a:ext cx="5018513" cy="3011108"/>
          </a:xfrm>
          <a:prstGeom prst="rect">
            <a:avLst/>
          </a:prstGeom>
        </p:spPr>
      </p:pic>
      <p:pic>
        <p:nvPicPr>
          <p:cNvPr id="8" name="Picture 1" descr="FB_IMG_14854633195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85" y="1104604"/>
            <a:ext cx="5702141" cy="35426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9" name="Picture 3" descr="43300853_10211171272992667_203437935645687808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32" y="286602"/>
            <a:ext cx="5096505" cy="27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Mamá Margarita, Masaya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13 miembros activos (un miembro con permiso en Panamá)</a:t>
            </a:r>
          </a:p>
          <a:p>
            <a:pPr marL="0" indent="0">
              <a:buNone/>
            </a:pPr>
            <a:endParaRPr lang="es-CR" sz="1200" dirty="0" smtClean="0"/>
          </a:p>
          <a:p>
            <a:r>
              <a:rPr lang="es-CR" dirty="0" smtClean="0"/>
              <a:t>Convocatoria para inicio de formación de aspirantes 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346825" y="1175217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172200" y="2135630"/>
            <a:ext cx="5183188" cy="3684588"/>
          </a:xfrm>
        </p:spPr>
        <p:txBody>
          <a:bodyPr>
            <a:normAutofit/>
          </a:bodyPr>
          <a:lstStyle/>
          <a:p>
            <a:r>
              <a:rPr lang="es-CR" sz="2600" dirty="0" smtClean="0"/>
              <a:t>Visita a sectores marginales, rezo del rosario, visita cárcel </a:t>
            </a:r>
          </a:p>
          <a:p>
            <a:r>
              <a:rPr lang="es-CR" sz="2600" dirty="0" smtClean="0"/>
              <a:t>Animación a grupos del MJS </a:t>
            </a:r>
          </a:p>
          <a:p>
            <a:r>
              <a:rPr lang="es-CR" sz="2600" dirty="0" smtClean="0"/>
              <a:t>Preescolar Salesiano San Juan Bosco </a:t>
            </a:r>
          </a:p>
          <a:p>
            <a:r>
              <a:rPr lang="es-CR" sz="2600" dirty="0" smtClean="0"/>
              <a:t>Acompañamiento a reactivación Centro Sor María Romero de Granada</a:t>
            </a:r>
            <a:endParaRPr lang="en-US" sz="2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8032609" y="5526881"/>
            <a:ext cx="3322779" cy="1325563"/>
          </a:xfrm>
        </p:spPr>
        <p:txBody>
          <a:bodyPr/>
          <a:lstStyle/>
          <a:p>
            <a:r>
              <a:rPr lang="es-CR" sz="3600" dirty="0" smtClean="0">
                <a:latin typeface="Jokerman" panose="04090605060D06020702" pitchFamily="82" charset="0"/>
              </a:rPr>
              <a:t>NICARAGUA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1" y="540369"/>
            <a:ext cx="5993522" cy="44983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" b="21392"/>
          <a:stretch/>
        </p:blipFill>
        <p:spPr>
          <a:xfrm>
            <a:off x="6933061" y="379194"/>
            <a:ext cx="3295517" cy="36270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6" b="6292"/>
          <a:stretch/>
        </p:blipFill>
        <p:spPr>
          <a:xfrm>
            <a:off x="8925636" y="2639432"/>
            <a:ext cx="3148815" cy="40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Don Bosco, San José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28875"/>
          </a:xfrm>
        </p:spPr>
        <p:txBody>
          <a:bodyPr/>
          <a:lstStyle/>
          <a:p>
            <a:r>
              <a:rPr lang="es-CR" dirty="0" smtClean="0"/>
              <a:t>17 miembros activos</a:t>
            </a:r>
          </a:p>
          <a:p>
            <a:r>
              <a:rPr lang="es-CR" dirty="0"/>
              <a:t>6</a:t>
            </a:r>
            <a:r>
              <a:rPr lang="es-CR" dirty="0" smtClean="0"/>
              <a:t> Pre-aspirantes </a:t>
            </a:r>
          </a:p>
          <a:p>
            <a:r>
              <a:rPr lang="es-CR" dirty="0" smtClean="0"/>
              <a:t>1 aspirantes 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554337" y="1463382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414341" y="2287294"/>
            <a:ext cx="5183188" cy="3438381"/>
          </a:xfrm>
        </p:spPr>
        <p:txBody>
          <a:bodyPr>
            <a:normAutofit/>
          </a:bodyPr>
          <a:lstStyle/>
          <a:p>
            <a:r>
              <a:rPr lang="es-CR" dirty="0" smtClean="0"/>
              <a:t>Miembros de Junta Directiva “Fundación Oratorio Don Bosco Sor María Romero”</a:t>
            </a:r>
            <a:endParaRPr lang="es-CR" dirty="0"/>
          </a:p>
          <a:p>
            <a:r>
              <a:rPr lang="es-CR" dirty="0" smtClean="0"/>
              <a:t>Comunidad la Promesa </a:t>
            </a:r>
            <a:r>
              <a:rPr lang="es-CR" b="1" dirty="0" smtClean="0"/>
              <a:t>de Don Bosco</a:t>
            </a:r>
            <a:r>
              <a:rPr lang="es-CR" dirty="0" smtClean="0"/>
              <a:t>. Fiesta Don Bosco, ayuda con útiles escolares aproximadamente 100 niños y jóvenes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COSTA RICA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María Auxiliadora, San José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R" dirty="0" smtClean="0"/>
              <a:t>10 miembros activos</a:t>
            </a:r>
          </a:p>
          <a:p>
            <a:r>
              <a:rPr lang="es-CR" dirty="0"/>
              <a:t>3</a:t>
            </a:r>
            <a:r>
              <a:rPr lang="es-CR" dirty="0" smtClean="0"/>
              <a:t> aspirantes </a:t>
            </a:r>
          </a:p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677250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4"/>
          </p:nvPr>
        </p:nvSpPr>
        <p:spPr>
          <a:xfrm>
            <a:off x="6172200" y="2501162"/>
            <a:ext cx="5183188" cy="3161513"/>
          </a:xfrm>
        </p:spPr>
        <p:txBody>
          <a:bodyPr>
            <a:normAutofit/>
          </a:bodyPr>
          <a:lstStyle/>
          <a:p>
            <a:r>
              <a:rPr lang="es-CR" dirty="0" smtClean="0"/>
              <a:t>Personal y administración en “Oratorio Don Bosco Sor María Romero”</a:t>
            </a:r>
          </a:p>
          <a:p>
            <a:r>
              <a:rPr lang="es-CR" dirty="0" smtClean="0"/>
              <a:t>Catequesis sacramental para niños en parroquia </a:t>
            </a:r>
          </a:p>
          <a:p>
            <a:r>
              <a:rPr lang="es-CR" dirty="0" smtClean="0"/>
              <a:t>Apoyo a migrantes nicaragüenses </a:t>
            </a:r>
            <a:endParaRPr lang="es-CR" dirty="0"/>
          </a:p>
          <a:p>
            <a:pPr marL="0" indent="0">
              <a:buNone/>
            </a:pPr>
            <a:endParaRPr lang="es-CR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COSTA RICA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81480" y="1681163"/>
            <a:ext cx="5492608" cy="823912"/>
          </a:xfrm>
        </p:spPr>
        <p:txBody>
          <a:bodyPr/>
          <a:lstStyle/>
          <a:p>
            <a:r>
              <a:rPr lang="es-CR" dirty="0"/>
              <a:t>Centro </a:t>
            </a:r>
            <a:r>
              <a:rPr lang="es-CR" dirty="0" smtClean="0"/>
              <a:t>María Madre </a:t>
            </a:r>
            <a:r>
              <a:rPr lang="es-CR" dirty="0" err="1" smtClean="0"/>
              <a:t>Mazarello</a:t>
            </a:r>
            <a:r>
              <a:rPr lang="es-CR" dirty="0" smtClean="0"/>
              <a:t>, San José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2378" y="2602420"/>
            <a:ext cx="5157787" cy="1070638"/>
          </a:xfrm>
        </p:spPr>
        <p:txBody>
          <a:bodyPr/>
          <a:lstStyle/>
          <a:p>
            <a:r>
              <a:rPr lang="es-CR" dirty="0"/>
              <a:t>6</a:t>
            </a:r>
            <a:r>
              <a:rPr lang="es-CR" dirty="0" smtClean="0"/>
              <a:t> miembros activos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255568" y="1887141"/>
            <a:ext cx="5183188" cy="823912"/>
          </a:xfrm>
        </p:spPr>
        <p:txBody>
          <a:bodyPr/>
          <a:lstStyle/>
          <a:p>
            <a:r>
              <a:rPr lang="es-CR" dirty="0" smtClean="0"/>
              <a:t>Apostolados</a:t>
            </a:r>
            <a:endParaRPr lang="en-US" dirty="0"/>
          </a:p>
        </p:txBody>
      </p:sp>
      <p:sp>
        <p:nvSpPr>
          <p:cNvPr id="10" name="Marcador de contenido 7"/>
          <p:cNvSpPr>
            <a:spLocks noGrp="1"/>
          </p:cNvSpPr>
          <p:nvPr>
            <p:ph sz="quarter" idx="4"/>
          </p:nvPr>
        </p:nvSpPr>
        <p:spPr>
          <a:xfrm>
            <a:off x="6172200" y="2748692"/>
            <a:ext cx="5183188" cy="1265329"/>
          </a:xfrm>
        </p:spPr>
        <p:txBody>
          <a:bodyPr>
            <a:normAutofit/>
          </a:bodyPr>
          <a:lstStyle/>
          <a:p>
            <a:r>
              <a:rPr lang="es-CR" dirty="0" smtClean="0"/>
              <a:t>Catequesis sacramental para niños en parroquia </a:t>
            </a:r>
          </a:p>
          <a:p>
            <a:pPr marL="0" indent="0">
              <a:buNone/>
            </a:pPr>
            <a:endParaRPr lang="es-CR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042"/>
            <a:ext cx="7424382" cy="2016957"/>
          </a:xfrm>
          <a:prstGeom prst="rect">
            <a:avLst/>
          </a:prstGeom>
        </p:spPr>
      </p:pic>
      <p:sp>
        <p:nvSpPr>
          <p:cNvPr id="13" name="Título 2"/>
          <p:cNvSpPr txBox="1">
            <a:spLocks/>
          </p:cNvSpPr>
          <p:nvPr/>
        </p:nvSpPr>
        <p:spPr>
          <a:xfrm>
            <a:off x="8032609" y="5526881"/>
            <a:ext cx="3322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dirty="0" smtClean="0">
                <a:latin typeface="Jokerman" panose="04090605060D06020702" pitchFamily="82" charset="0"/>
              </a:rPr>
              <a:t>COSTA RICA</a:t>
            </a:r>
            <a:r>
              <a:rPr lang="es-CR" dirty="0" smtClean="0"/>
              <a:t> 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53"/>
            <a:ext cx="10331355" cy="21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473</Words>
  <Application>Microsoft Office PowerPoint</Application>
  <PresentationFormat>Personalizado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NICARAGUA </vt:lpstr>
      <vt:lpstr>Presentación de PowerPoint</vt:lpstr>
      <vt:lpstr>NICARAGUA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Martín</cp:lastModifiedBy>
  <cp:revision>63</cp:revision>
  <dcterms:created xsi:type="dcterms:W3CDTF">2019-10-05T22:18:26Z</dcterms:created>
  <dcterms:modified xsi:type="dcterms:W3CDTF">2019-10-12T22:12:24Z</dcterms:modified>
</cp:coreProperties>
</file>