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3.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4.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5.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6.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7.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8.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1"/>
  </p:sldMasterIdLst>
  <p:notesMasterIdLst>
    <p:notesMasterId r:id="rId129"/>
  </p:notesMasterIdLst>
  <p:sldIdLst>
    <p:sldId id="1536" r:id="rId2"/>
    <p:sldId id="1535" r:id="rId3"/>
    <p:sldId id="1461" r:id="rId4"/>
    <p:sldId id="1492" r:id="rId5"/>
    <p:sldId id="1322" r:id="rId6"/>
    <p:sldId id="1460" r:id="rId7"/>
    <p:sldId id="1466" r:id="rId8"/>
    <p:sldId id="1489" r:id="rId9"/>
    <p:sldId id="1487" r:id="rId10"/>
    <p:sldId id="1289" r:id="rId11"/>
    <p:sldId id="355" r:id="rId12"/>
    <p:sldId id="1534" r:id="rId13"/>
    <p:sldId id="1529" r:id="rId14"/>
    <p:sldId id="1293" r:id="rId15"/>
    <p:sldId id="1530" r:id="rId16"/>
    <p:sldId id="1295" r:id="rId17"/>
    <p:sldId id="1316" r:id="rId18"/>
    <p:sldId id="1294" r:id="rId19"/>
    <p:sldId id="1296" r:id="rId20"/>
    <p:sldId id="1329" r:id="rId21"/>
    <p:sldId id="1317" r:id="rId22"/>
    <p:sldId id="1493" r:id="rId23"/>
    <p:sldId id="1474" r:id="rId24"/>
    <p:sldId id="1475" r:id="rId25"/>
    <p:sldId id="1476" r:id="rId26"/>
    <p:sldId id="1477" r:id="rId27"/>
    <p:sldId id="1478" r:id="rId28"/>
    <p:sldId id="1479" r:id="rId29"/>
    <p:sldId id="1480" r:id="rId30"/>
    <p:sldId id="1481" r:id="rId31"/>
    <p:sldId id="1482" r:id="rId32"/>
    <p:sldId id="1483" r:id="rId33"/>
    <p:sldId id="1485" r:id="rId34"/>
    <p:sldId id="1484" r:id="rId35"/>
    <p:sldId id="1298" r:id="rId36"/>
    <p:sldId id="1465" r:id="rId37"/>
    <p:sldId id="1299" r:id="rId38"/>
    <p:sldId id="1314" r:id="rId39"/>
    <p:sldId id="1303" r:id="rId40"/>
    <p:sldId id="1301" r:id="rId41"/>
    <p:sldId id="1306" r:id="rId42"/>
    <p:sldId id="1307" r:id="rId43"/>
    <p:sldId id="1328" r:id="rId44"/>
    <p:sldId id="1313" r:id="rId45"/>
    <p:sldId id="1310" r:id="rId46"/>
    <p:sldId id="1304" r:id="rId47"/>
    <p:sldId id="1311" r:id="rId48"/>
    <p:sldId id="354" r:id="rId49"/>
    <p:sldId id="1312" r:id="rId50"/>
    <p:sldId id="1325" r:id="rId51"/>
    <p:sldId id="1326" r:id="rId52"/>
    <p:sldId id="359" r:id="rId53"/>
    <p:sldId id="1526" r:id="rId54"/>
    <p:sldId id="1533" r:id="rId55"/>
    <p:sldId id="1507" r:id="rId56"/>
    <p:sldId id="1336" r:id="rId57"/>
    <p:sldId id="348" r:id="rId58"/>
    <p:sldId id="1332" r:id="rId59"/>
    <p:sldId id="1511" r:id="rId60"/>
    <p:sldId id="1514" r:id="rId61"/>
    <p:sldId id="1512" r:id="rId62"/>
    <p:sldId id="1515" r:id="rId63"/>
    <p:sldId id="1513" r:id="rId64"/>
    <p:sldId id="1500" r:id="rId65"/>
    <p:sldId id="1344" r:id="rId66"/>
    <p:sldId id="1346" r:id="rId67"/>
    <p:sldId id="1347" r:id="rId68"/>
    <p:sldId id="1348" r:id="rId69"/>
    <p:sldId id="1349" r:id="rId70"/>
    <p:sldId id="1351" r:id="rId71"/>
    <p:sldId id="1350" r:id="rId72"/>
    <p:sldId id="1353" r:id="rId73"/>
    <p:sldId id="1354" r:id="rId74"/>
    <p:sldId id="1355" r:id="rId75"/>
    <p:sldId id="1352" r:id="rId76"/>
    <p:sldId id="1356" r:id="rId77"/>
    <p:sldId id="1357" r:id="rId78"/>
    <p:sldId id="1359" r:id="rId79"/>
    <p:sldId id="1358" r:id="rId80"/>
    <p:sldId id="1360" r:id="rId81"/>
    <p:sldId id="1362" r:id="rId82"/>
    <p:sldId id="1363" r:id="rId83"/>
    <p:sldId id="1364" r:id="rId84"/>
    <p:sldId id="1361" r:id="rId85"/>
    <p:sldId id="1365" r:id="rId86"/>
    <p:sldId id="1367" r:id="rId87"/>
    <p:sldId id="1366" r:id="rId88"/>
    <p:sldId id="1369" r:id="rId89"/>
    <p:sldId id="1368" r:id="rId90"/>
    <p:sldId id="1370" r:id="rId91"/>
    <p:sldId id="1371" r:id="rId92"/>
    <p:sldId id="1373" r:id="rId93"/>
    <p:sldId id="1468" r:id="rId94"/>
    <p:sldId id="1509" r:id="rId95"/>
    <p:sldId id="1376" r:id="rId96"/>
    <p:sldId id="1381" r:id="rId97"/>
    <p:sldId id="1383" r:id="rId98"/>
    <p:sldId id="1519" r:id="rId99"/>
    <p:sldId id="1516" r:id="rId100"/>
    <p:sldId id="1389" r:id="rId101"/>
    <p:sldId id="1390" r:id="rId102"/>
    <p:sldId id="1394" r:id="rId103"/>
    <p:sldId id="1520" r:id="rId104"/>
    <p:sldId id="1517" r:id="rId105"/>
    <p:sldId id="1518" r:id="rId106"/>
    <p:sldId id="1406" r:id="rId107"/>
    <p:sldId id="1407" r:id="rId108"/>
    <p:sldId id="1469" r:id="rId109"/>
    <p:sldId id="1510" r:id="rId110"/>
    <p:sldId id="1403" r:id="rId111"/>
    <p:sldId id="1410" r:id="rId112"/>
    <p:sldId id="1414" r:id="rId113"/>
    <p:sldId id="1416" r:id="rId114"/>
    <p:sldId id="1412" r:id="rId115"/>
    <p:sldId id="1419" r:id="rId116"/>
    <p:sldId id="1421" r:id="rId117"/>
    <p:sldId id="1424" r:id="rId118"/>
    <p:sldId id="1427" r:id="rId119"/>
    <p:sldId id="1430" r:id="rId120"/>
    <p:sldId id="1434" r:id="rId121"/>
    <p:sldId id="1431" r:id="rId122"/>
    <p:sldId id="287" r:id="rId123"/>
    <p:sldId id="1531" r:id="rId124"/>
    <p:sldId id="1532" r:id="rId125"/>
    <p:sldId id="1463" r:id="rId126"/>
    <p:sldId id="1525" r:id="rId127"/>
    <p:sldId id="1524"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69696"/>
    <a:srgbClr val="009999"/>
    <a:srgbClr val="9900FF"/>
    <a:srgbClr val="CC00FF"/>
    <a:srgbClr val="FF3300"/>
    <a:srgbClr val="FF66CC"/>
    <a:srgbClr val="FF33CC"/>
    <a:srgbClr val="B64B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6357" autoAdjust="0"/>
  </p:normalViewPr>
  <p:slideViewPr>
    <p:cSldViewPr snapToGrid="0">
      <p:cViewPr varScale="1">
        <p:scale>
          <a:sx n="99" d="100"/>
          <a:sy n="99" d="100"/>
        </p:scale>
        <p:origin x="96" y="44"/>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542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G:\Censo%20regional\An&#225;lisis_region\API_SP.POP.TOTL_DS2_es_excel_v2_135_region.xls"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b="1"/>
              <a:t>Distribución porcentual de la población por edad</a:t>
            </a:r>
          </a:p>
        </c:rich>
      </c:tx>
      <c:overlay val="0"/>
      <c:spPr>
        <a:noFill/>
        <a:ln w="25400">
          <a:noFill/>
        </a:ln>
      </c:spPr>
    </c:title>
    <c:autoTitleDeleted val="0"/>
    <c:plotArea>
      <c:layout/>
      <c:barChart>
        <c:barDir val="bar"/>
        <c:grouping val="stacked"/>
        <c:varyColors val="0"/>
        <c:ser>
          <c:idx val="0"/>
          <c:order val="0"/>
          <c:tx>
            <c:strRef>
              <c:f>'Distribución Pob'!$B$7</c:f>
              <c:strCache>
                <c:ptCount val="1"/>
                <c:pt idx="0">
                  <c:v> 0-14 años</c:v>
                </c:pt>
              </c:strCache>
            </c:strRef>
          </c:tx>
          <c:spPr>
            <a:solidFill>
              <a:srgbClr val="4472C4"/>
            </a:solidFill>
            <a:ln w="25400">
              <a:noFill/>
            </a:ln>
          </c:spPr>
          <c:invertIfNegative val="0"/>
          <c:cat>
            <c:strRef>
              <c:f>'Distribución Pob'!$A$8:$A$20</c:f>
              <c:strCache>
                <c:ptCount val="13"/>
                <c:pt idx="0">
                  <c:v>Estados Unidos</c:v>
                </c:pt>
                <c:pt idx="1">
                  <c:v>México</c:v>
                </c:pt>
                <c:pt idx="2">
                  <c:v>Canadá</c:v>
                </c:pt>
                <c:pt idx="3">
                  <c:v>Guatemala</c:v>
                </c:pt>
                <c:pt idx="4">
                  <c:v>Cuba</c:v>
                </c:pt>
                <c:pt idx="5">
                  <c:v>Haití</c:v>
                </c:pt>
                <c:pt idx="6">
                  <c:v>República Dominicana</c:v>
                </c:pt>
                <c:pt idx="7">
                  <c:v>Honduras</c:v>
                </c:pt>
                <c:pt idx="8">
                  <c:v>Nicaragua</c:v>
                </c:pt>
                <c:pt idx="9">
                  <c:v>El Salvador</c:v>
                </c:pt>
                <c:pt idx="10">
                  <c:v>Costa Rica</c:v>
                </c:pt>
                <c:pt idx="11">
                  <c:v>Panamá</c:v>
                </c:pt>
                <c:pt idx="12">
                  <c:v>Puerto Rico</c:v>
                </c:pt>
              </c:strCache>
            </c:strRef>
          </c:cat>
          <c:val>
            <c:numRef>
              <c:f>'Distribución Pob'!$B$8:$B$20</c:f>
              <c:numCache>
                <c:formatCode>General</c:formatCode>
                <c:ptCount val="13"/>
                <c:pt idx="0">
                  <c:v>18.84</c:v>
                </c:pt>
                <c:pt idx="1">
                  <c:v>27.259999999999987</c:v>
                </c:pt>
                <c:pt idx="2">
                  <c:v>15.44</c:v>
                </c:pt>
                <c:pt idx="3">
                  <c:v>35.020000000000003</c:v>
                </c:pt>
                <c:pt idx="4">
                  <c:v>16.7</c:v>
                </c:pt>
                <c:pt idx="5">
                  <c:v>33.39</c:v>
                </c:pt>
                <c:pt idx="6">
                  <c:v>27.06</c:v>
                </c:pt>
                <c:pt idx="7">
                  <c:v>33.550000000000004</c:v>
                </c:pt>
                <c:pt idx="8">
                  <c:v>27.88</c:v>
                </c:pt>
                <c:pt idx="9">
                  <c:v>26.58</c:v>
                </c:pt>
                <c:pt idx="10">
                  <c:v>22.82</c:v>
                </c:pt>
                <c:pt idx="11">
                  <c:v>26.7</c:v>
                </c:pt>
                <c:pt idx="12">
                  <c:v>17.399999999999999</c:v>
                </c:pt>
              </c:numCache>
            </c:numRef>
          </c:val>
          <c:extLst xmlns:c16r2="http://schemas.microsoft.com/office/drawing/2015/06/chart">
            <c:ext xmlns:c16="http://schemas.microsoft.com/office/drawing/2014/chart" uri="{C3380CC4-5D6E-409C-BE32-E72D297353CC}">
              <c16:uniqueId val="{00000000-74DE-45F2-9222-87A8239391BA}"/>
            </c:ext>
          </c:extLst>
        </c:ser>
        <c:ser>
          <c:idx val="1"/>
          <c:order val="1"/>
          <c:tx>
            <c:strRef>
              <c:f>'Distribución Pob'!$C$7</c:f>
              <c:strCache>
                <c:ptCount val="1"/>
                <c:pt idx="0">
                  <c:v>15-24 años</c:v>
                </c:pt>
              </c:strCache>
            </c:strRef>
          </c:tx>
          <c:spPr>
            <a:solidFill>
              <a:srgbClr val="ED7D31"/>
            </a:solidFill>
            <a:ln w="25400">
              <a:noFill/>
            </a:ln>
          </c:spPr>
          <c:invertIfNegative val="0"/>
          <c:cat>
            <c:strRef>
              <c:f>'Distribución Pob'!$A$8:$A$20</c:f>
              <c:strCache>
                <c:ptCount val="13"/>
                <c:pt idx="0">
                  <c:v>Estados Unidos</c:v>
                </c:pt>
                <c:pt idx="1">
                  <c:v>México</c:v>
                </c:pt>
                <c:pt idx="2">
                  <c:v>Canadá</c:v>
                </c:pt>
                <c:pt idx="3">
                  <c:v>Guatemala</c:v>
                </c:pt>
                <c:pt idx="4">
                  <c:v>Cuba</c:v>
                </c:pt>
                <c:pt idx="5">
                  <c:v>Haití</c:v>
                </c:pt>
                <c:pt idx="6">
                  <c:v>República Dominicana</c:v>
                </c:pt>
                <c:pt idx="7">
                  <c:v>Honduras</c:v>
                </c:pt>
                <c:pt idx="8">
                  <c:v>Nicaragua</c:v>
                </c:pt>
                <c:pt idx="9">
                  <c:v>El Salvador</c:v>
                </c:pt>
                <c:pt idx="10">
                  <c:v>Costa Rica</c:v>
                </c:pt>
                <c:pt idx="11">
                  <c:v>Panamá</c:v>
                </c:pt>
                <c:pt idx="12">
                  <c:v>Puerto Rico</c:v>
                </c:pt>
              </c:strCache>
            </c:strRef>
          </c:cat>
          <c:val>
            <c:numRef>
              <c:f>'Distribución Pob'!$C$8:$C$20</c:f>
              <c:numCache>
                <c:formatCode>General</c:formatCode>
                <c:ptCount val="13"/>
                <c:pt idx="0">
                  <c:v>13.46</c:v>
                </c:pt>
                <c:pt idx="1">
                  <c:v>17.72</c:v>
                </c:pt>
                <c:pt idx="2">
                  <c:v>12.12</c:v>
                </c:pt>
                <c:pt idx="3">
                  <c:v>21.8</c:v>
                </c:pt>
                <c:pt idx="4">
                  <c:v>12.44</c:v>
                </c:pt>
                <c:pt idx="5">
                  <c:v>21.35</c:v>
                </c:pt>
                <c:pt idx="6">
                  <c:v>18.3</c:v>
                </c:pt>
                <c:pt idx="7">
                  <c:v>21.09</c:v>
                </c:pt>
                <c:pt idx="8">
                  <c:v>21.779999999999987</c:v>
                </c:pt>
                <c:pt idx="9">
                  <c:v>20.51</c:v>
                </c:pt>
                <c:pt idx="10">
                  <c:v>16.75</c:v>
                </c:pt>
                <c:pt idx="11">
                  <c:v>17.110000000000031</c:v>
                </c:pt>
                <c:pt idx="12">
                  <c:v>14.11</c:v>
                </c:pt>
              </c:numCache>
            </c:numRef>
          </c:val>
          <c:extLst xmlns:c16r2="http://schemas.microsoft.com/office/drawing/2015/06/chart">
            <c:ext xmlns:c16="http://schemas.microsoft.com/office/drawing/2014/chart" uri="{C3380CC4-5D6E-409C-BE32-E72D297353CC}">
              <c16:uniqueId val="{00000001-74DE-45F2-9222-87A8239391BA}"/>
            </c:ext>
          </c:extLst>
        </c:ser>
        <c:ser>
          <c:idx val="2"/>
          <c:order val="2"/>
          <c:tx>
            <c:strRef>
              <c:f>'Distribución Pob'!$D$7</c:f>
              <c:strCache>
                <c:ptCount val="1"/>
                <c:pt idx="0">
                  <c:v>25-54 años</c:v>
                </c:pt>
              </c:strCache>
            </c:strRef>
          </c:tx>
          <c:spPr>
            <a:solidFill>
              <a:srgbClr val="A5A5A5"/>
            </a:solidFill>
            <a:ln w="25400">
              <a:noFill/>
            </a:ln>
          </c:spPr>
          <c:invertIfNegative val="0"/>
          <c:cat>
            <c:strRef>
              <c:f>'Distribución Pob'!$A$8:$A$20</c:f>
              <c:strCache>
                <c:ptCount val="13"/>
                <c:pt idx="0">
                  <c:v>Estados Unidos</c:v>
                </c:pt>
                <c:pt idx="1">
                  <c:v>México</c:v>
                </c:pt>
                <c:pt idx="2">
                  <c:v>Canadá</c:v>
                </c:pt>
                <c:pt idx="3">
                  <c:v>Guatemala</c:v>
                </c:pt>
                <c:pt idx="4">
                  <c:v>Cuba</c:v>
                </c:pt>
                <c:pt idx="5">
                  <c:v>Haití</c:v>
                </c:pt>
                <c:pt idx="6">
                  <c:v>República Dominicana</c:v>
                </c:pt>
                <c:pt idx="7">
                  <c:v>Honduras</c:v>
                </c:pt>
                <c:pt idx="8">
                  <c:v>Nicaragua</c:v>
                </c:pt>
                <c:pt idx="9">
                  <c:v>El Salvador</c:v>
                </c:pt>
                <c:pt idx="10">
                  <c:v>Costa Rica</c:v>
                </c:pt>
                <c:pt idx="11">
                  <c:v>Panamá</c:v>
                </c:pt>
                <c:pt idx="12">
                  <c:v>Puerto Rico</c:v>
                </c:pt>
              </c:strCache>
            </c:strRef>
          </c:cat>
          <c:val>
            <c:numRef>
              <c:f>'Distribución Pob'!$D$8:$D$20</c:f>
              <c:numCache>
                <c:formatCode>General</c:formatCode>
                <c:ptCount val="13"/>
                <c:pt idx="0">
                  <c:v>39.6</c:v>
                </c:pt>
                <c:pt idx="1">
                  <c:v>40.690000000000012</c:v>
                </c:pt>
                <c:pt idx="2">
                  <c:v>40.32</c:v>
                </c:pt>
                <c:pt idx="3">
                  <c:v>33.53</c:v>
                </c:pt>
                <c:pt idx="4">
                  <c:v>44.95</c:v>
                </c:pt>
                <c:pt idx="5">
                  <c:v>36.24</c:v>
                </c:pt>
                <c:pt idx="6">
                  <c:v>39.54</c:v>
                </c:pt>
                <c:pt idx="7">
                  <c:v>36.190000000000012</c:v>
                </c:pt>
                <c:pt idx="8">
                  <c:v>39.42</c:v>
                </c:pt>
                <c:pt idx="9">
                  <c:v>38.660000000000011</c:v>
                </c:pt>
                <c:pt idx="10">
                  <c:v>43.99</c:v>
                </c:pt>
                <c:pt idx="11">
                  <c:v>40.31</c:v>
                </c:pt>
                <c:pt idx="12">
                  <c:v>38.32</c:v>
                </c:pt>
              </c:numCache>
            </c:numRef>
          </c:val>
          <c:extLst xmlns:c16r2="http://schemas.microsoft.com/office/drawing/2015/06/chart">
            <c:ext xmlns:c16="http://schemas.microsoft.com/office/drawing/2014/chart" uri="{C3380CC4-5D6E-409C-BE32-E72D297353CC}">
              <c16:uniqueId val="{00000002-74DE-45F2-9222-87A8239391BA}"/>
            </c:ext>
          </c:extLst>
        </c:ser>
        <c:ser>
          <c:idx val="3"/>
          <c:order val="3"/>
          <c:tx>
            <c:strRef>
              <c:f>'Distribución Pob'!$E$7</c:f>
              <c:strCache>
                <c:ptCount val="1"/>
                <c:pt idx="0">
                  <c:v>55-64 años</c:v>
                </c:pt>
              </c:strCache>
            </c:strRef>
          </c:tx>
          <c:spPr>
            <a:solidFill>
              <a:srgbClr val="FFC000"/>
            </a:solidFill>
            <a:ln w="25400">
              <a:noFill/>
            </a:ln>
          </c:spPr>
          <c:invertIfNegative val="0"/>
          <c:cat>
            <c:strRef>
              <c:f>'Distribución Pob'!$A$8:$A$20</c:f>
              <c:strCache>
                <c:ptCount val="13"/>
                <c:pt idx="0">
                  <c:v>Estados Unidos</c:v>
                </c:pt>
                <c:pt idx="1">
                  <c:v>México</c:v>
                </c:pt>
                <c:pt idx="2">
                  <c:v>Canadá</c:v>
                </c:pt>
                <c:pt idx="3">
                  <c:v>Guatemala</c:v>
                </c:pt>
                <c:pt idx="4">
                  <c:v>Cuba</c:v>
                </c:pt>
                <c:pt idx="5">
                  <c:v>Haití</c:v>
                </c:pt>
                <c:pt idx="6">
                  <c:v>República Dominicana</c:v>
                </c:pt>
                <c:pt idx="7">
                  <c:v>Honduras</c:v>
                </c:pt>
                <c:pt idx="8">
                  <c:v>Nicaragua</c:v>
                </c:pt>
                <c:pt idx="9">
                  <c:v>El Salvador</c:v>
                </c:pt>
                <c:pt idx="10">
                  <c:v>Costa Rica</c:v>
                </c:pt>
                <c:pt idx="11">
                  <c:v>Panamá</c:v>
                </c:pt>
                <c:pt idx="12">
                  <c:v>Puerto Rico</c:v>
                </c:pt>
              </c:strCache>
            </c:strRef>
          </c:cat>
          <c:val>
            <c:numRef>
              <c:f>'Distribución Pob'!$E$8:$E$20</c:f>
              <c:numCache>
                <c:formatCode>General</c:formatCode>
                <c:ptCount val="13"/>
                <c:pt idx="0">
                  <c:v>12.850000000000021</c:v>
                </c:pt>
                <c:pt idx="1">
                  <c:v>7.41</c:v>
                </c:pt>
                <c:pt idx="2">
                  <c:v>13.94</c:v>
                </c:pt>
                <c:pt idx="3">
                  <c:v>5.23</c:v>
                </c:pt>
                <c:pt idx="4">
                  <c:v>11.27</c:v>
                </c:pt>
                <c:pt idx="5">
                  <c:v>4.9400000000000004</c:v>
                </c:pt>
                <c:pt idx="6">
                  <c:v>7.67</c:v>
                </c:pt>
                <c:pt idx="7">
                  <c:v>4.99</c:v>
                </c:pt>
                <c:pt idx="8">
                  <c:v>5.79</c:v>
                </c:pt>
                <c:pt idx="9">
                  <c:v>6.96</c:v>
                </c:pt>
                <c:pt idx="10">
                  <c:v>8.9</c:v>
                </c:pt>
                <c:pt idx="11">
                  <c:v>7.72</c:v>
                </c:pt>
                <c:pt idx="12">
                  <c:v>12.19</c:v>
                </c:pt>
              </c:numCache>
            </c:numRef>
          </c:val>
          <c:extLst xmlns:c16r2="http://schemas.microsoft.com/office/drawing/2015/06/chart">
            <c:ext xmlns:c16="http://schemas.microsoft.com/office/drawing/2014/chart" uri="{C3380CC4-5D6E-409C-BE32-E72D297353CC}">
              <c16:uniqueId val="{00000003-74DE-45F2-9222-87A8239391BA}"/>
            </c:ext>
          </c:extLst>
        </c:ser>
        <c:ser>
          <c:idx val="4"/>
          <c:order val="4"/>
          <c:tx>
            <c:strRef>
              <c:f>'Distribución Pob'!$F$7</c:f>
              <c:strCache>
                <c:ptCount val="1"/>
                <c:pt idx="0">
                  <c:v>65 años y más</c:v>
                </c:pt>
              </c:strCache>
            </c:strRef>
          </c:tx>
          <c:spPr>
            <a:solidFill>
              <a:srgbClr val="5B9BD5"/>
            </a:solidFill>
            <a:ln w="25400">
              <a:noFill/>
            </a:ln>
          </c:spPr>
          <c:invertIfNegative val="0"/>
          <c:cat>
            <c:strRef>
              <c:f>'Distribución Pob'!$A$8:$A$20</c:f>
              <c:strCache>
                <c:ptCount val="13"/>
                <c:pt idx="0">
                  <c:v>Estados Unidos</c:v>
                </c:pt>
                <c:pt idx="1">
                  <c:v>México</c:v>
                </c:pt>
                <c:pt idx="2">
                  <c:v>Canadá</c:v>
                </c:pt>
                <c:pt idx="3">
                  <c:v>Guatemala</c:v>
                </c:pt>
                <c:pt idx="4">
                  <c:v>Cuba</c:v>
                </c:pt>
                <c:pt idx="5">
                  <c:v>Haití</c:v>
                </c:pt>
                <c:pt idx="6">
                  <c:v>República Dominicana</c:v>
                </c:pt>
                <c:pt idx="7">
                  <c:v>Honduras</c:v>
                </c:pt>
                <c:pt idx="8">
                  <c:v>Nicaragua</c:v>
                </c:pt>
                <c:pt idx="9">
                  <c:v>El Salvador</c:v>
                </c:pt>
                <c:pt idx="10">
                  <c:v>Costa Rica</c:v>
                </c:pt>
                <c:pt idx="11">
                  <c:v>Panamá</c:v>
                </c:pt>
                <c:pt idx="12">
                  <c:v>Puerto Rico</c:v>
                </c:pt>
              </c:strCache>
            </c:strRef>
          </c:cat>
          <c:val>
            <c:numRef>
              <c:f>'Distribución Pob'!$F$8:$F$20</c:f>
              <c:numCache>
                <c:formatCode>General</c:formatCode>
                <c:ptCount val="13"/>
                <c:pt idx="0">
                  <c:v>15.25</c:v>
                </c:pt>
                <c:pt idx="1">
                  <c:v>6.9300000000000024</c:v>
                </c:pt>
                <c:pt idx="2">
                  <c:v>18.18</c:v>
                </c:pt>
                <c:pt idx="3">
                  <c:v>4.42</c:v>
                </c:pt>
                <c:pt idx="4">
                  <c:v>14.64</c:v>
                </c:pt>
                <c:pt idx="5">
                  <c:v>4.09</c:v>
                </c:pt>
                <c:pt idx="6">
                  <c:v>7.4300000000000024</c:v>
                </c:pt>
                <c:pt idx="7">
                  <c:v>4.1899999999999995</c:v>
                </c:pt>
                <c:pt idx="8">
                  <c:v>5.1199999999999966</c:v>
                </c:pt>
                <c:pt idx="9">
                  <c:v>7.28</c:v>
                </c:pt>
                <c:pt idx="10">
                  <c:v>7.54</c:v>
                </c:pt>
                <c:pt idx="11">
                  <c:v>8.16</c:v>
                </c:pt>
                <c:pt idx="12">
                  <c:v>17.979999999999986</c:v>
                </c:pt>
              </c:numCache>
            </c:numRef>
          </c:val>
          <c:extLst xmlns:c16r2="http://schemas.microsoft.com/office/drawing/2015/06/chart">
            <c:ext xmlns:c16="http://schemas.microsoft.com/office/drawing/2014/chart" uri="{C3380CC4-5D6E-409C-BE32-E72D297353CC}">
              <c16:uniqueId val="{00000004-74DE-45F2-9222-87A8239391BA}"/>
            </c:ext>
          </c:extLst>
        </c:ser>
        <c:dLbls>
          <c:showLegendKey val="0"/>
          <c:showVal val="0"/>
          <c:showCatName val="0"/>
          <c:showSerName val="0"/>
          <c:showPercent val="0"/>
          <c:showBubbleSize val="0"/>
        </c:dLbls>
        <c:gapWidth val="150"/>
        <c:overlap val="100"/>
        <c:axId val="268007544"/>
        <c:axId val="268002056"/>
      </c:barChart>
      <c:catAx>
        <c:axId val="268007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68002056"/>
        <c:crosses val="autoZero"/>
        <c:auto val="1"/>
        <c:lblAlgn val="ctr"/>
        <c:lblOffset val="100"/>
        <c:noMultiLvlLbl val="0"/>
      </c:catAx>
      <c:valAx>
        <c:axId val="268002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68007544"/>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3">
                <a:lumMod val="75000"/>
              </a:schemeClr>
            </a:solidFill>
            <a:ln>
              <a:solidFill>
                <a:srgbClr val="00FF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50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Cuba</c:v>
                </c:pt>
                <c:pt idx="1">
                  <c:v>Costa Rica</c:v>
                </c:pt>
                <c:pt idx="2">
                  <c:v>México</c:v>
                </c:pt>
                <c:pt idx="3">
                  <c:v>Panamá</c:v>
                </c:pt>
                <c:pt idx="4">
                  <c:v>Puerto Rico</c:v>
                </c:pt>
                <c:pt idx="5">
                  <c:v>República Dominicana</c:v>
                </c:pt>
                <c:pt idx="6">
                  <c:v>Honduras</c:v>
                </c:pt>
                <c:pt idx="7">
                  <c:v>El Salvador</c:v>
                </c:pt>
                <c:pt idx="8">
                  <c:v>Nicaragua</c:v>
                </c:pt>
                <c:pt idx="9">
                  <c:v>Guatemala</c:v>
                </c:pt>
                <c:pt idx="10">
                  <c:v>Haití</c:v>
                </c:pt>
              </c:strCache>
            </c:strRef>
          </c:cat>
          <c:val>
            <c:numRef>
              <c:f>Hoja1!$B$2:$B$12</c:f>
              <c:numCache>
                <c:formatCode>General</c:formatCode>
                <c:ptCount val="11"/>
                <c:pt idx="0">
                  <c:v>99.8</c:v>
                </c:pt>
                <c:pt idx="1">
                  <c:v>97.8</c:v>
                </c:pt>
                <c:pt idx="2">
                  <c:v>95.1</c:v>
                </c:pt>
                <c:pt idx="3">
                  <c:v>95</c:v>
                </c:pt>
                <c:pt idx="4">
                  <c:v>93.3</c:v>
                </c:pt>
                <c:pt idx="5">
                  <c:v>91.2</c:v>
                </c:pt>
                <c:pt idx="6">
                  <c:v>88.5</c:v>
                </c:pt>
                <c:pt idx="7">
                  <c:v>88</c:v>
                </c:pt>
                <c:pt idx="8">
                  <c:v>82.8</c:v>
                </c:pt>
                <c:pt idx="9">
                  <c:v>81.5</c:v>
                </c:pt>
                <c:pt idx="10">
                  <c:v>60.7</c:v>
                </c:pt>
              </c:numCache>
            </c:numRef>
          </c:val>
          <c:extLst xmlns:c16r2="http://schemas.microsoft.com/office/drawing/2015/06/chart">
            <c:ext xmlns:c16="http://schemas.microsoft.com/office/drawing/2014/chart" uri="{C3380CC4-5D6E-409C-BE32-E72D297353CC}">
              <c16:uniqueId val="{00000000-86C5-4A2B-911E-BAA76E9737B4}"/>
            </c:ext>
          </c:extLst>
        </c:ser>
        <c:dLbls>
          <c:showLegendKey val="0"/>
          <c:showVal val="0"/>
          <c:showCatName val="0"/>
          <c:showSerName val="0"/>
          <c:showPercent val="0"/>
          <c:showBubbleSize val="0"/>
        </c:dLbls>
        <c:gapWidth val="100"/>
        <c:overlap val="-24"/>
        <c:axId val="272596400"/>
        <c:axId val="273853592"/>
      </c:barChart>
      <c:catAx>
        <c:axId val="2725964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73853592"/>
        <c:crosses val="autoZero"/>
        <c:auto val="0"/>
        <c:lblAlgn val="ctr"/>
        <c:lblOffset val="100"/>
        <c:noMultiLvlLbl val="0"/>
      </c:catAx>
      <c:valAx>
        <c:axId val="273853592"/>
        <c:scaling>
          <c:orientation val="minMax"/>
        </c:scaling>
        <c:delete val="1"/>
        <c:axPos val="l"/>
        <c:numFmt formatCode="General" sourceLinked="1"/>
        <c:majorTickMark val="none"/>
        <c:minorTickMark val="none"/>
        <c:tickLblPos val="none"/>
        <c:crossAx val="2725964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FF66CC"/>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50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Haití</c:v>
                </c:pt>
                <c:pt idx="1">
                  <c:v>República Dominicana</c:v>
                </c:pt>
                <c:pt idx="2">
                  <c:v>Puerto Rico</c:v>
                </c:pt>
                <c:pt idx="3">
                  <c:v>Costa Rica</c:v>
                </c:pt>
                <c:pt idx="4">
                  <c:v>Canadá</c:v>
                </c:pt>
                <c:pt idx="5">
                  <c:v>Nicaragua</c:v>
                </c:pt>
                <c:pt idx="6">
                  <c:v>El Salvador</c:v>
                </c:pt>
                <c:pt idx="7">
                  <c:v>Estados Unidos</c:v>
                </c:pt>
                <c:pt idx="8">
                  <c:v>Panamá</c:v>
                </c:pt>
                <c:pt idx="9">
                  <c:v>Honduras</c:v>
                </c:pt>
                <c:pt idx="10">
                  <c:v>México</c:v>
                </c:pt>
                <c:pt idx="11">
                  <c:v>Cuba</c:v>
                </c:pt>
                <c:pt idx="12">
                  <c:v>Guatemala</c:v>
                </c:pt>
              </c:strCache>
            </c:strRef>
          </c:cat>
          <c:val>
            <c:numRef>
              <c:f>Hoja1!$B$2:$B$14</c:f>
              <c:numCache>
                <c:formatCode>General</c:formatCode>
                <c:ptCount val="13"/>
                <c:pt idx="0">
                  <c:v>40.6</c:v>
                </c:pt>
                <c:pt idx="1">
                  <c:v>13.8</c:v>
                </c:pt>
                <c:pt idx="2">
                  <c:v>13.7</c:v>
                </c:pt>
                <c:pt idx="3">
                  <c:v>9.3000000000000007</c:v>
                </c:pt>
                <c:pt idx="4">
                  <c:v>7.1</c:v>
                </c:pt>
                <c:pt idx="5">
                  <c:v>6</c:v>
                </c:pt>
                <c:pt idx="6">
                  <c:v>5.5</c:v>
                </c:pt>
                <c:pt idx="7">
                  <c:v>4.7</c:v>
                </c:pt>
                <c:pt idx="8">
                  <c:v>4.5</c:v>
                </c:pt>
                <c:pt idx="9">
                  <c:v>3.9</c:v>
                </c:pt>
                <c:pt idx="10">
                  <c:v>3.6</c:v>
                </c:pt>
                <c:pt idx="11">
                  <c:v>2.5</c:v>
                </c:pt>
                <c:pt idx="12">
                  <c:v>2.4</c:v>
                </c:pt>
              </c:numCache>
            </c:numRef>
          </c:val>
          <c:extLst xmlns:c16r2="http://schemas.microsoft.com/office/drawing/2015/06/chart">
            <c:ext xmlns:c16="http://schemas.microsoft.com/office/drawing/2014/chart" uri="{C3380CC4-5D6E-409C-BE32-E72D297353CC}">
              <c16:uniqueId val="{00000000-86C5-4A2B-911E-BAA76E9737B4}"/>
            </c:ext>
          </c:extLst>
        </c:ser>
        <c:dLbls>
          <c:showLegendKey val="0"/>
          <c:showVal val="0"/>
          <c:showCatName val="0"/>
          <c:showSerName val="0"/>
          <c:showPercent val="0"/>
          <c:showBubbleSize val="0"/>
        </c:dLbls>
        <c:gapWidth val="100"/>
        <c:overlap val="-24"/>
        <c:axId val="273853200"/>
        <c:axId val="273856336"/>
      </c:barChart>
      <c:catAx>
        <c:axId val="2738532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73856336"/>
        <c:crosses val="autoZero"/>
        <c:auto val="0"/>
        <c:lblAlgn val="ctr"/>
        <c:lblOffset val="100"/>
        <c:noMultiLvlLbl val="0"/>
      </c:catAx>
      <c:valAx>
        <c:axId val="273856336"/>
        <c:scaling>
          <c:orientation val="minMax"/>
        </c:scaling>
        <c:delete val="1"/>
        <c:axPos val="l"/>
        <c:numFmt formatCode="General" sourceLinked="1"/>
        <c:majorTickMark val="none"/>
        <c:minorTickMark val="none"/>
        <c:tickLblPos val="none"/>
        <c:crossAx val="2738532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25691699604744E-2"/>
          <c:y val="2.914097536116975E-2"/>
          <c:w val="0.95652173913043481"/>
          <c:h val="0.94171804927766056"/>
        </c:manualLayout>
      </c:layout>
      <c:barChart>
        <c:barDir val="bar"/>
        <c:grouping val="clustered"/>
        <c:varyColors val="1"/>
        <c:ser>
          <c:idx val="0"/>
          <c:order val="0"/>
          <c:tx>
            <c:strRef>
              <c:f>Hoja1!$B$1</c:f>
              <c:strCache>
                <c:ptCount val="1"/>
                <c:pt idx="0">
                  <c:v>Serie 1</c:v>
                </c:pt>
              </c:strCache>
            </c:strRef>
          </c:tx>
          <c:invertIfNegative val="0"/>
          <c:dPt>
            <c:idx val="0"/>
            <c:invertIfNegative val="0"/>
            <c:bubble3D val="0"/>
            <c:spPr>
              <a:gradFill rotWithShape="1">
                <a:gsLst>
                  <a:gs pos="0">
                    <a:schemeClr val="accent1">
                      <a:tint val="94000"/>
                      <a:satMod val="103000"/>
                      <a:lumMod val="102000"/>
                    </a:schemeClr>
                  </a:gs>
                  <a:gs pos="50000">
                    <a:schemeClr val="accent1">
                      <a:shade val="100000"/>
                      <a:satMod val="110000"/>
                      <a:lumMod val="100000"/>
                    </a:schemeClr>
                  </a:gs>
                  <a:gs pos="100000">
                    <a:schemeClr val="accent1">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1-FDAB-496C-99E6-9D657FB7A6BE}"/>
              </c:ext>
            </c:extLst>
          </c:dPt>
          <c:dPt>
            <c:idx val="1"/>
            <c:invertIfNegative val="0"/>
            <c:bubble3D val="0"/>
            <c:spPr>
              <a:gradFill rotWithShape="1">
                <a:gsLst>
                  <a:gs pos="0">
                    <a:schemeClr val="accent2">
                      <a:tint val="94000"/>
                      <a:satMod val="103000"/>
                      <a:lumMod val="102000"/>
                    </a:schemeClr>
                  </a:gs>
                  <a:gs pos="50000">
                    <a:schemeClr val="accent2">
                      <a:shade val="100000"/>
                      <a:satMod val="110000"/>
                      <a:lumMod val="100000"/>
                    </a:schemeClr>
                  </a:gs>
                  <a:gs pos="100000">
                    <a:schemeClr val="accent2">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3-FDAB-496C-99E6-9D657FB7A6BE}"/>
              </c:ext>
            </c:extLst>
          </c:dPt>
          <c:dPt>
            <c:idx val="2"/>
            <c:invertIfNegative val="0"/>
            <c:bubble3D val="0"/>
            <c:spPr>
              <a:gradFill rotWithShape="1">
                <a:gsLst>
                  <a:gs pos="0">
                    <a:schemeClr val="accent3">
                      <a:tint val="94000"/>
                      <a:satMod val="103000"/>
                      <a:lumMod val="102000"/>
                    </a:schemeClr>
                  </a:gs>
                  <a:gs pos="50000">
                    <a:schemeClr val="accent3">
                      <a:shade val="100000"/>
                      <a:satMod val="110000"/>
                      <a:lumMod val="100000"/>
                    </a:schemeClr>
                  </a:gs>
                  <a:gs pos="100000">
                    <a:schemeClr val="accent3">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5-FDAB-496C-99E6-9D657FB7A6BE}"/>
              </c:ext>
            </c:extLst>
          </c:dPt>
          <c:dPt>
            <c:idx val="3"/>
            <c:invertIfNegative val="0"/>
            <c:bubble3D val="0"/>
            <c:spPr>
              <a:gradFill rotWithShape="1">
                <a:gsLst>
                  <a:gs pos="0">
                    <a:schemeClr val="accent4">
                      <a:tint val="94000"/>
                      <a:satMod val="103000"/>
                      <a:lumMod val="102000"/>
                    </a:schemeClr>
                  </a:gs>
                  <a:gs pos="50000">
                    <a:schemeClr val="accent4">
                      <a:shade val="100000"/>
                      <a:satMod val="110000"/>
                      <a:lumMod val="100000"/>
                    </a:schemeClr>
                  </a:gs>
                  <a:gs pos="100000">
                    <a:schemeClr val="accent4">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7-FDAB-496C-99E6-9D657FB7A6BE}"/>
              </c:ext>
            </c:extLst>
          </c:dPt>
          <c:dPt>
            <c:idx val="4"/>
            <c:invertIfNegative val="0"/>
            <c:bubble3D val="0"/>
            <c:spPr>
              <a:gradFill rotWithShape="1">
                <a:gsLst>
                  <a:gs pos="0">
                    <a:schemeClr val="accent5">
                      <a:tint val="94000"/>
                      <a:satMod val="103000"/>
                      <a:lumMod val="102000"/>
                    </a:schemeClr>
                  </a:gs>
                  <a:gs pos="50000">
                    <a:schemeClr val="accent5">
                      <a:shade val="100000"/>
                      <a:satMod val="110000"/>
                      <a:lumMod val="100000"/>
                    </a:schemeClr>
                  </a:gs>
                  <a:gs pos="100000">
                    <a:schemeClr val="accent5">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9-FDAB-496C-99E6-9D657FB7A6BE}"/>
              </c:ext>
            </c:extLst>
          </c:dPt>
          <c:dPt>
            <c:idx val="5"/>
            <c:invertIfNegative val="0"/>
            <c:bubble3D val="0"/>
            <c:spPr>
              <a:gradFill rotWithShape="1">
                <a:gsLst>
                  <a:gs pos="0">
                    <a:schemeClr val="accent6">
                      <a:tint val="94000"/>
                      <a:satMod val="103000"/>
                      <a:lumMod val="102000"/>
                    </a:schemeClr>
                  </a:gs>
                  <a:gs pos="50000">
                    <a:schemeClr val="accent6">
                      <a:shade val="100000"/>
                      <a:satMod val="110000"/>
                      <a:lumMod val="100000"/>
                    </a:schemeClr>
                  </a:gs>
                  <a:gs pos="100000">
                    <a:schemeClr val="accent6">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B-FDAB-496C-99E6-9D657FB7A6BE}"/>
              </c:ext>
            </c:extLst>
          </c:dPt>
          <c:dPt>
            <c:idx val="6"/>
            <c:invertIfNegative val="0"/>
            <c:bubble3D val="0"/>
            <c:spPr>
              <a:gradFill rotWithShape="1">
                <a:gsLst>
                  <a:gs pos="0">
                    <a:schemeClr val="accent1">
                      <a:lumMod val="60000"/>
                      <a:tint val="94000"/>
                      <a:satMod val="103000"/>
                      <a:lumMod val="102000"/>
                    </a:schemeClr>
                  </a:gs>
                  <a:gs pos="50000">
                    <a:schemeClr val="accent1">
                      <a:lumMod val="60000"/>
                      <a:shade val="100000"/>
                      <a:satMod val="110000"/>
                      <a:lumMod val="100000"/>
                    </a:schemeClr>
                  </a:gs>
                  <a:gs pos="100000">
                    <a:schemeClr val="accent1">
                      <a:lumMod val="60000"/>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D-FDAB-496C-99E6-9D657FB7A6BE}"/>
              </c:ext>
            </c:extLst>
          </c:dPt>
          <c:dPt>
            <c:idx val="7"/>
            <c:invertIfNegative val="0"/>
            <c:bubble3D val="0"/>
            <c:spPr>
              <a:gradFill rotWithShape="1">
                <a:gsLst>
                  <a:gs pos="0">
                    <a:schemeClr val="accent2">
                      <a:lumMod val="60000"/>
                      <a:tint val="94000"/>
                      <a:satMod val="103000"/>
                      <a:lumMod val="102000"/>
                    </a:schemeClr>
                  </a:gs>
                  <a:gs pos="50000">
                    <a:schemeClr val="accent2">
                      <a:lumMod val="60000"/>
                      <a:shade val="100000"/>
                      <a:satMod val="110000"/>
                      <a:lumMod val="100000"/>
                    </a:schemeClr>
                  </a:gs>
                  <a:gs pos="100000">
                    <a:schemeClr val="accent2">
                      <a:lumMod val="60000"/>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F-FDAB-496C-99E6-9D657FB7A6BE}"/>
              </c:ext>
            </c:extLst>
          </c:dPt>
          <c:dPt>
            <c:idx val="8"/>
            <c:invertIfNegative val="0"/>
            <c:bubble3D val="0"/>
            <c:spPr>
              <a:gradFill rotWithShape="1">
                <a:gsLst>
                  <a:gs pos="0">
                    <a:schemeClr val="accent3">
                      <a:lumMod val="60000"/>
                      <a:tint val="94000"/>
                      <a:satMod val="103000"/>
                      <a:lumMod val="102000"/>
                    </a:schemeClr>
                  </a:gs>
                  <a:gs pos="50000">
                    <a:schemeClr val="accent3">
                      <a:lumMod val="60000"/>
                      <a:shade val="100000"/>
                      <a:satMod val="110000"/>
                      <a:lumMod val="100000"/>
                    </a:schemeClr>
                  </a:gs>
                  <a:gs pos="100000">
                    <a:schemeClr val="accent3">
                      <a:lumMod val="60000"/>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11-FDAB-496C-99E6-9D657FB7A6BE}"/>
              </c:ext>
            </c:extLst>
          </c:dPt>
          <c:dPt>
            <c:idx val="9"/>
            <c:invertIfNegative val="0"/>
            <c:bubble3D val="0"/>
            <c:spPr>
              <a:gradFill rotWithShape="1">
                <a:gsLst>
                  <a:gs pos="0">
                    <a:schemeClr val="accent4">
                      <a:lumMod val="60000"/>
                      <a:tint val="94000"/>
                      <a:satMod val="103000"/>
                      <a:lumMod val="102000"/>
                    </a:schemeClr>
                  </a:gs>
                  <a:gs pos="50000">
                    <a:schemeClr val="accent4">
                      <a:lumMod val="60000"/>
                      <a:shade val="100000"/>
                      <a:satMod val="110000"/>
                      <a:lumMod val="100000"/>
                    </a:schemeClr>
                  </a:gs>
                  <a:gs pos="100000">
                    <a:schemeClr val="accent4">
                      <a:lumMod val="60000"/>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13-FDAB-496C-99E6-9D657FB7A6BE}"/>
              </c:ext>
            </c:extLst>
          </c:dPt>
          <c:dPt>
            <c:idx val="10"/>
            <c:invertIfNegative val="0"/>
            <c:bubble3D val="0"/>
            <c:spPr>
              <a:gradFill rotWithShape="1">
                <a:gsLst>
                  <a:gs pos="0">
                    <a:schemeClr val="accent5">
                      <a:lumMod val="60000"/>
                      <a:tint val="94000"/>
                      <a:satMod val="103000"/>
                      <a:lumMod val="102000"/>
                    </a:schemeClr>
                  </a:gs>
                  <a:gs pos="50000">
                    <a:schemeClr val="accent5">
                      <a:lumMod val="60000"/>
                      <a:shade val="100000"/>
                      <a:satMod val="110000"/>
                      <a:lumMod val="100000"/>
                    </a:schemeClr>
                  </a:gs>
                  <a:gs pos="100000">
                    <a:schemeClr val="accent5">
                      <a:lumMod val="60000"/>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15-FDAB-496C-99E6-9D657FB7A6BE}"/>
              </c:ext>
            </c:extLst>
          </c:dPt>
          <c:dPt>
            <c:idx val="11"/>
            <c:invertIfNegative val="0"/>
            <c:bubble3D val="0"/>
            <c:spPr>
              <a:gradFill rotWithShape="1">
                <a:gsLst>
                  <a:gs pos="0">
                    <a:schemeClr val="accent6">
                      <a:lumMod val="60000"/>
                      <a:tint val="94000"/>
                      <a:satMod val="103000"/>
                      <a:lumMod val="102000"/>
                    </a:schemeClr>
                  </a:gs>
                  <a:gs pos="50000">
                    <a:schemeClr val="accent6">
                      <a:lumMod val="60000"/>
                      <a:shade val="100000"/>
                      <a:satMod val="110000"/>
                      <a:lumMod val="100000"/>
                    </a:schemeClr>
                  </a:gs>
                  <a:gs pos="100000">
                    <a:schemeClr val="accent6">
                      <a:lumMod val="60000"/>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17-FDAB-496C-99E6-9D657FB7A6BE}"/>
              </c:ext>
            </c:extLst>
          </c:dPt>
          <c:dPt>
            <c:idx val="12"/>
            <c:invertIfNegative val="0"/>
            <c:bubble3D val="0"/>
            <c:spPr>
              <a:gradFill rotWithShape="1">
                <a:gsLst>
                  <a:gs pos="0">
                    <a:schemeClr val="accent1">
                      <a:lumMod val="80000"/>
                      <a:lumOff val="20000"/>
                      <a:tint val="94000"/>
                      <a:satMod val="103000"/>
                      <a:lumMod val="102000"/>
                    </a:schemeClr>
                  </a:gs>
                  <a:gs pos="50000">
                    <a:schemeClr val="accent1">
                      <a:lumMod val="80000"/>
                      <a:lumOff val="20000"/>
                      <a:shade val="100000"/>
                      <a:satMod val="110000"/>
                      <a:lumMod val="100000"/>
                    </a:schemeClr>
                  </a:gs>
                  <a:gs pos="100000">
                    <a:schemeClr val="accent1">
                      <a:lumMod val="80000"/>
                      <a:lumOff val="20000"/>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19-FDAB-496C-99E6-9D657FB7A6B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El Salvador</c:v>
                </c:pt>
                <c:pt idx="1">
                  <c:v>Puerto Rico</c:v>
                </c:pt>
                <c:pt idx="2">
                  <c:v>Cuba</c:v>
                </c:pt>
                <c:pt idx="3">
                  <c:v>Nicaragua</c:v>
                </c:pt>
                <c:pt idx="4">
                  <c:v>Guatemala</c:v>
                </c:pt>
                <c:pt idx="5">
                  <c:v>República Dominicana</c:v>
                </c:pt>
                <c:pt idx="6">
                  <c:v>México</c:v>
                </c:pt>
                <c:pt idx="7">
                  <c:v>Panamá</c:v>
                </c:pt>
                <c:pt idx="8">
                  <c:v>Costa Rica</c:v>
                </c:pt>
                <c:pt idx="9">
                  <c:v>Honduras</c:v>
                </c:pt>
                <c:pt idx="10">
                  <c:v>Haití</c:v>
                </c:pt>
                <c:pt idx="11">
                  <c:v>Estados Unidos</c:v>
                </c:pt>
                <c:pt idx="12">
                  <c:v>Canadá</c:v>
                </c:pt>
              </c:strCache>
            </c:strRef>
          </c:cat>
          <c:val>
            <c:numRef>
              <c:f>Hoja1!$B$2:$B$14</c:f>
              <c:numCache>
                <c:formatCode>General</c:formatCode>
                <c:ptCount val="13"/>
                <c:pt idx="0">
                  <c:v>-8.1</c:v>
                </c:pt>
                <c:pt idx="1">
                  <c:v>-7.4</c:v>
                </c:pt>
                <c:pt idx="2">
                  <c:v>-5.3</c:v>
                </c:pt>
                <c:pt idx="3">
                  <c:v>-2.9</c:v>
                </c:pt>
                <c:pt idx="4">
                  <c:v>-1.9000000000000001</c:v>
                </c:pt>
                <c:pt idx="5">
                  <c:v>-1.9000000000000001</c:v>
                </c:pt>
                <c:pt idx="6">
                  <c:v>-1.7</c:v>
                </c:pt>
                <c:pt idx="7">
                  <c:v>-0.3000000000000001</c:v>
                </c:pt>
                <c:pt idx="8">
                  <c:v>0.8</c:v>
                </c:pt>
                <c:pt idx="9">
                  <c:v>1.1000000000000001</c:v>
                </c:pt>
                <c:pt idx="10">
                  <c:v>1.5</c:v>
                </c:pt>
                <c:pt idx="11">
                  <c:v>3.9</c:v>
                </c:pt>
                <c:pt idx="12">
                  <c:v>5.7</c:v>
                </c:pt>
              </c:numCache>
            </c:numRef>
          </c:val>
          <c:extLst xmlns:c16r2="http://schemas.microsoft.com/office/drawing/2015/06/chart">
            <c:ext xmlns:c16="http://schemas.microsoft.com/office/drawing/2014/chart" uri="{C3380CC4-5D6E-409C-BE32-E72D297353CC}">
              <c16:uniqueId val="{00000000-F53B-45A6-B9E0-4358E3EE2B0A}"/>
            </c:ext>
          </c:extLst>
        </c:ser>
        <c:dLbls>
          <c:showLegendKey val="0"/>
          <c:showVal val="0"/>
          <c:showCatName val="0"/>
          <c:showSerName val="0"/>
          <c:showPercent val="0"/>
          <c:showBubbleSize val="0"/>
        </c:dLbls>
        <c:gapWidth val="100"/>
        <c:axId val="273853984"/>
        <c:axId val="273857904"/>
      </c:barChart>
      <c:catAx>
        <c:axId val="273853984"/>
        <c:scaling>
          <c:orientation val="minMax"/>
        </c:scaling>
        <c:delete val="1"/>
        <c:axPos val="l"/>
        <c:numFmt formatCode="General" sourceLinked="1"/>
        <c:majorTickMark val="none"/>
        <c:minorTickMark val="none"/>
        <c:tickLblPos val="none"/>
        <c:crossAx val="273857904"/>
        <c:crosses val="autoZero"/>
        <c:auto val="0"/>
        <c:lblAlgn val="ctr"/>
        <c:lblOffset val="100"/>
        <c:noMultiLvlLbl val="0"/>
      </c:catAx>
      <c:valAx>
        <c:axId val="273857904"/>
        <c:scaling>
          <c:orientation val="minMax"/>
        </c:scaling>
        <c:delete val="1"/>
        <c:axPos val="b"/>
        <c:numFmt formatCode="General" sourceLinked="1"/>
        <c:majorTickMark val="none"/>
        <c:minorTickMark val="none"/>
        <c:tickLblPos val="none"/>
        <c:crossAx val="2738539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814229249012189E-3"/>
          <c:y val="3.223912616044701E-2"/>
          <c:w val="0.95652173913043481"/>
          <c:h val="0.60947548764851756"/>
        </c:manualLayout>
      </c:layout>
      <c:barChart>
        <c:barDir val="col"/>
        <c:grouping val="clustered"/>
        <c:varyColors val="0"/>
        <c:ser>
          <c:idx val="0"/>
          <c:order val="0"/>
          <c:tx>
            <c:strRef>
              <c:f>Hoja1!$B$1</c:f>
              <c:strCache>
                <c:ptCount val="1"/>
                <c:pt idx="0">
                  <c:v>Serie 1</c:v>
                </c:pt>
              </c:strCache>
            </c:strRef>
          </c:tx>
          <c:spPr>
            <a:solidFill>
              <a:srgbClr val="CCCC00"/>
            </a:solidFill>
            <a:ln>
              <a:solidFill>
                <a:srgbClr val="333399"/>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50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Guatemala</c:v>
                </c:pt>
                <c:pt idx="1">
                  <c:v>Haití</c:v>
                </c:pt>
                <c:pt idx="2">
                  <c:v>México</c:v>
                </c:pt>
                <c:pt idx="3">
                  <c:v>El Salvador</c:v>
                </c:pt>
                <c:pt idx="4">
                  <c:v>República Dominicana</c:v>
                </c:pt>
                <c:pt idx="5">
                  <c:v>Honduras</c:v>
                </c:pt>
                <c:pt idx="6">
                  <c:v>Nicaragua</c:v>
                </c:pt>
                <c:pt idx="7">
                  <c:v>Panamá</c:v>
                </c:pt>
                <c:pt idx="8">
                  <c:v>Costa Rica</c:v>
                </c:pt>
                <c:pt idx="9">
                  <c:v>Estados Unidos</c:v>
                </c:pt>
                <c:pt idx="10">
                  <c:v>Canadá</c:v>
                </c:pt>
              </c:strCache>
            </c:strRef>
          </c:cat>
          <c:val>
            <c:numRef>
              <c:f>Hoja1!$B$2:$B$12</c:f>
              <c:numCache>
                <c:formatCode>General</c:formatCode>
                <c:ptCount val="11"/>
                <c:pt idx="0">
                  <c:v>59.3</c:v>
                </c:pt>
                <c:pt idx="1">
                  <c:v>58.5</c:v>
                </c:pt>
                <c:pt idx="2">
                  <c:v>46.2</c:v>
                </c:pt>
                <c:pt idx="3">
                  <c:v>34.9</c:v>
                </c:pt>
                <c:pt idx="4">
                  <c:v>30.5</c:v>
                </c:pt>
                <c:pt idx="5">
                  <c:v>29.6</c:v>
                </c:pt>
                <c:pt idx="6">
                  <c:v>29.6</c:v>
                </c:pt>
                <c:pt idx="7">
                  <c:v>23</c:v>
                </c:pt>
                <c:pt idx="8">
                  <c:v>21.7</c:v>
                </c:pt>
                <c:pt idx="9">
                  <c:v>15.1</c:v>
                </c:pt>
                <c:pt idx="10">
                  <c:v>9.4</c:v>
                </c:pt>
              </c:numCache>
            </c:numRef>
          </c:val>
          <c:extLst xmlns:c16r2="http://schemas.microsoft.com/office/drawing/2015/06/chart">
            <c:ext xmlns:c16="http://schemas.microsoft.com/office/drawing/2014/chart" uri="{C3380CC4-5D6E-409C-BE32-E72D297353CC}">
              <c16:uniqueId val="{00000000-86C5-4A2B-911E-BAA76E9737B4}"/>
            </c:ext>
          </c:extLst>
        </c:ser>
        <c:dLbls>
          <c:showLegendKey val="0"/>
          <c:showVal val="0"/>
          <c:showCatName val="0"/>
          <c:showSerName val="0"/>
          <c:showPercent val="0"/>
          <c:showBubbleSize val="0"/>
        </c:dLbls>
        <c:gapWidth val="100"/>
        <c:overlap val="-24"/>
        <c:axId val="273854768"/>
        <c:axId val="273857120"/>
      </c:barChart>
      <c:catAx>
        <c:axId val="2738547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73857120"/>
        <c:crosses val="autoZero"/>
        <c:auto val="0"/>
        <c:lblAlgn val="ctr"/>
        <c:lblOffset val="100"/>
        <c:noMultiLvlLbl val="0"/>
      </c:catAx>
      <c:valAx>
        <c:axId val="273857120"/>
        <c:scaling>
          <c:orientation val="minMax"/>
        </c:scaling>
        <c:delete val="1"/>
        <c:axPos val="l"/>
        <c:numFmt formatCode="General" sourceLinked="1"/>
        <c:majorTickMark val="none"/>
        <c:minorTickMark val="none"/>
        <c:tickLblPos val="none"/>
        <c:crossAx val="2738547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814229249011877E-3"/>
          <c:y val="2.9308296509497272E-2"/>
          <c:w val="0.95652173913043481"/>
          <c:h val="0.60947548764851756"/>
        </c:manualLayout>
      </c:layout>
      <c:barChart>
        <c:barDir val="col"/>
        <c:grouping val="percentStacked"/>
        <c:varyColors val="0"/>
        <c:ser>
          <c:idx val="0"/>
          <c:order val="0"/>
          <c:tx>
            <c:strRef>
              <c:f>Hoja1!$B$1</c:f>
              <c:strCache>
                <c:ptCount val="1"/>
                <c:pt idx="0">
                  <c:v>Usuarios</c:v>
                </c:pt>
              </c:strCache>
            </c:strRef>
          </c:tx>
          <c:spPr>
            <a:solidFill>
              <a:schemeClr val="accent4"/>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50000"/>
                      </a:schemeClr>
                    </a:solidFill>
                    <a:latin typeface="Arial Narrow" panose="020B0606020202030204" pitchFamily="34" charset="0"/>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Estados Unidos</c:v>
                </c:pt>
                <c:pt idx="1">
                  <c:v>Canadá</c:v>
                </c:pt>
                <c:pt idx="2">
                  <c:v>Costa Rica</c:v>
                </c:pt>
                <c:pt idx="3">
                  <c:v>Puerto Rico</c:v>
                </c:pt>
                <c:pt idx="4">
                  <c:v>Panamá</c:v>
                </c:pt>
                <c:pt idx="5">
                  <c:v>México</c:v>
                </c:pt>
                <c:pt idx="6">
                  <c:v>República Dominicana</c:v>
                </c:pt>
                <c:pt idx="7">
                  <c:v>El Salvador</c:v>
                </c:pt>
                <c:pt idx="8">
                  <c:v>Nicaragua</c:v>
                </c:pt>
                <c:pt idx="9">
                  <c:v>Guatemala</c:v>
                </c:pt>
                <c:pt idx="10">
                  <c:v>Cuba</c:v>
                </c:pt>
                <c:pt idx="11">
                  <c:v>Honduras</c:v>
                </c:pt>
                <c:pt idx="12">
                  <c:v>Haití</c:v>
                </c:pt>
              </c:strCache>
            </c:strRef>
          </c:cat>
          <c:val>
            <c:numRef>
              <c:f>Hoja1!$B$2:$B$14</c:f>
              <c:numCache>
                <c:formatCode>General</c:formatCode>
                <c:ptCount val="13"/>
                <c:pt idx="0">
                  <c:v>312.3</c:v>
                </c:pt>
                <c:pt idx="1">
                  <c:v>33.200000000000003</c:v>
                </c:pt>
                <c:pt idx="2">
                  <c:v>4.3</c:v>
                </c:pt>
                <c:pt idx="3">
                  <c:v>3</c:v>
                </c:pt>
                <c:pt idx="4">
                  <c:v>2.9</c:v>
                </c:pt>
                <c:pt idx="5">
                  <c:v>85</c:v>
                </c:pt>
                <c:pt idx="6">
                  <c:v>6.6</c:v>
                </c:pt>
                <c:pt idx="7">
                  <c:v>3.7</c:v>
                </c:pt>
                <c:pt idx="8">
                  <c:v>2.7</c:v>
                </c:pt>
                <c:pt idx="9">
                  <c:v>7.3</c:v>
                </c:pt>
                <c:pt idx="10">
                  <c:v>4.5999999999999996</c:v>
                </c:pt>
                <c:pt idx="11">
                  <c:v>3.6</c:v>
                </c:pt>
                <c:pt idx="12">
                  <c:v>2</c:v>
                </c:pt>
              </c:numCache>
            </c:numRef>
          </c:val>
          <c:extLst xmlns:c16r2="http://schemas.microsoft.com/office/drawing/2015/06/chart">
            <c:ext xmlns:c16="http://schemas.microsoft.com/office/drawing/2014/chart" uri="{C3380CC4-5D6E-409C-BE32-E72D297353CC}">
              <c16:uniqueId val="{00000000-86C5-4A2B-911E-BAA76E9737B4}"/>
            </c:ext>
          </c:extLst>
        </c:ser>
        <c:ser>
          <c:idx val="1"/>
          <c:order val="1"/>
          <c:tx>
            <c:strRef>
              <c:f>Hoja1!$C$1</c:f>
              <c:strCache>
                <c:ptCount val="1"/>
                <c:pt idx="0">
                  <c:v>Penetración en la pob</c:v>
                </c:pt>
              </c:strCache>
            </c:strRef>
          </c:tx>
          <c:spPr>
            <a:gradFill rotWithShape="1">
              <a:gsLst>
                <a:gs pos="0">
                  <a:schemeClr val="accent3">
                    <a:tint val="94000"/>
                    <a:satMod val="103000"/>
                    <a:lumMod val="102000"/>
                  </a:schemeClr>
                </a:gs>
                <a:gs pos="50000">
                  <a:schemeClr val="accent3">
                    <a:shade val="100000"/>
                    <a:satMod val="110000"/>
                    <a:lumMod val="100000"/>
                  </a:schemeClr>
                </a:gs>
                <a:gs pos="100000">
                  <a:schemeClr val="accent3">
                    <a:shade val="78000"/>
                    <a:satMod val="120000"/>
                    <a:lumMod val="99000"/>
                  </a:schemeClr>
                </a:gs>
              </a:gsLst>
              <a:lin ang="5400000" scaled="0"/>
            </a:gradFill>
            <a:ln>
              <a:solidFill>
                <a:schemeClr val="accent1">
                  <a:shade val="50000"/>
                </a:schemeClr>
              </a:solid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Narrow" panose="020B0606020202030204" pitchFamily="34" charset="0"/>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Estados Unidos</c:v>
                </c:pt>
                <c:pt idx="1">
                  <c:v>Canadá</c:v>
                </c:pt>
                <c:pt idx="2">
                  <c:v>Costa Rica</c:v>
                </c:pt>
                <c:pt idx="3">
                  <c:v>Puerto Rico</c:v>
                </c:pt>
                <c:pt idx="4">
                  <c:v>Panamá</c:v>
                </c:pt>
                <c:pt idx="5">
                  <c:v>México</c:v>
                </c:pt>
                <c:pt idx="6">
                  <c:v>República Dominicana</c:v>
                </c:pt>
                <c:pt idx="7">
                  <c:v>El Salvador</c:v>
                </c:pt>
                <c:pt idx="8">
                  <c:v>Nicaragua</c:v>
                </c:pt>
                <c:pt idx="9">
                  <c:v>Guatemala</c:v>
                </c:pt>
                <c:pt idx="10">
                  <c:v>Cuba</c:v>
                </c:pt>
                <c:pt idx="11">
                  <c:v>Honduras</c:v>
                </c:pt>
                <c:pt idx="12">
                  <c:v>Haití</c:v>
                </c:pt>
              </c:strCache>
            </c:strRef>
          </c:cat>
          <c:val>
            <c:numRef>
              <c:f>Hoja1!$C$2:$C$14</c:f>
              <c:numCache>
                <c:formatCode>General</c:formatCode>
                <c:ptCount val="13"/>
                <c:pt idx="0">
                  <c:v>95.6</c:v>
                </c:pt>
                <c:pt idx="1">
                  <c:v>89.9</c:v>
                </c:pt>
                <c:pt idx="2">
                  <c:v>86.7</c:v>
                </c:pt>
                <c:pt idx="3">
                  <c:v>83</c:v>
                </c:pt>
                <c:pt idx="4">
                  <c:v>69.7</c:v>
                </c:pt>
                <c:pt idx="5">
                  <c:v>65</c:v>
                </c:pt>
                <c:pt idx="6">
                  <c:v>61.1</c:v>
                </c:pt>
                <c:pt idx="7">
                  <c:v>57.7</c:v>
                </c:pt>
                <c:pt idx="8">
                  <c:v>43</c:v>
                </c:pt>
                <c:pt idx="9">
                  <c:v>42.1</c:v>
                </c:pt>
                <c:pt idx="10">
                  <c:v>40.300000000000011</c:v>
                </c:pt>
                <c:pt idx="11">
                  <c:v>38.200000000000003</c:v>
                </c:pt>
                <c:pt idx="12">
                  <c:v>18</c:v>
                </c:pt>
              </c:numCache>
            </c:numRef>
          </c:val>
          <c:extLst xmlns:c16r2="http://schemas.microsoft.com/office/drawing/2015/06/chart">
            <c:ext xmlns:c16="http://schemas.microsoft.com/office/drawing/2014/chart" uri="{C3380CC4-5D6E-409C-BE32-E72D297353CC}">
              <c16:uniqueId val="{00000000-7671-414E-A347-E353D056E15A}"/>
            </c:ext>
          </c:extLst>
        </c:ser>
        <c:dLbls>
          <c:showLegendKey val="0"/>
          <c:showVal val="0"/>
          <c:showCatName val="0"/>
          <c:showSerName val="0"/>
          <c:showPercent val="0"/>
          <c:showBubbleSize val="0"/>
        </c:dLbls>
        <c:gapWidth val="30"/>
        <c:overlap val="100"/>
        <c:axId val="273852808"/>
        <c:axId val="273855160"/>
      </c:barChart>
      <c:catAx>
        <c:axId val="2738528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accent1">
                    <a:lumMod val="75000"/>
                  </a:schemeClr>
                </a:solidFill>
                <a:latin typeface="+mn-lt"/>
                <a:ea typeface="+mn-ea"/>
                <a:cs typeface="+mn-cs"/>
              </a:defRPr>
            </a:pPr>
            <a:endParaRPr lang="es-MX"/>
          </a:p>
        </c:txPr>
        <c:crossAx val="273855160"/>
        <c:crosses val="autoZero"/>
        <c:auto val="0"/>
        <c:lblAlgn val="ctr"/>
        <c:lblOffset val="100"/>
        <c:noMultiLvlLbl val="0"/>
      </c:catAx>
      <c:valAx>
        <c:axId val="273855160"/>
        <c:scaling>
          <c:orientation val="minMax"/>
        </c:scaling>
        <c:delete val="1"/>
        <c:axPos val="l"/>
        <c:numFmt formatCode="0%" sourceLinked="1"/>
        <c:majorTickMark val="none"/>
        <c:minorTickMark val="none"/>
        <c:tickLblPos val="none"/>
        <c:crossAx val="27385280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Región interamericana</c:v>
                </c:pt>
              </c:strCache>
            </c:strRef>
          </c:tx>
          <c:dPt>
            <c:idx val="0"/>
            <c:bubble3D val="0"/>
            <c:explosion val="1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268E-49FE-8EAC-FB54E3ABB2D6}"/>
              </c:ext>
            </c:extLst>
          </c:dPt>
          <c:dPt>
            <c:idx val="1"/>
            <c:bubble3D val="0"/>
            <c:explosion val="12"/>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268E-49FE-8EAC-FB54E3ABB2D6}"/>
              </c:ext>
            </c:extLst>
          </c:dPt>
          <c:dPt>
            <c:idx val="2"/>
            <c:bubble3D val="0"/>
            <c:explosion val="8"/>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268E-49FE-8EAC-FB54E3ABB2D6}"/>
              </c:ext>
            </c:extLst>
          </c:dPt>
          <c:dPt>
            <c:idx val="3"/>
            <c:bubble3D val="0"/>
            <c:explosion val="9"/>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268E-49FE-8EAC-FB54E3ABB2D6}"/>
              </c:ext>
            </c:extLst>
          </c:dPt>
          <c:dPt>
            <c:idx val="4"/>
            <c:bubble3D val="0"/>
            <c:explosion val="8"/>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9-268E-49FE-8EAC-FB54E3ABB2D6}"/>
              </c:ext>
            </c:extLst>
          </c:dPt>
          <c:dLbls>
            <c:dLbl>
              <c:idx val="0"/>
              <c:tx>
                <c:rich>
                  <a:bodyPr/>
                  <a:lstStyle/>
                  <a:p>
                    <a:fld id="{1D51D09E-3FDD-4DCB-825B-45A3C8C5B3DC}" type="VALUE">
                      <a:rPr lang="en-US" smtClean="0"/>
                      <a:pPr/>
                      <a:t>[VALOR]</a:t>
                    </a:fld>
                    <a:r>
                      <a:rPr lang="en-US" dirty="0"/>
                      <a:t> %</a:t>
                    </a:r>
                  </a:p>
                  <a:p>
                    <a:fld id="{E2051A47-5A3F-4AB8-9830-502E0B7FE50B}" type="CATEGORYNAME">
                      <a:rPr lang="en-US" smtClean="0"/>
                      <a:pPr/>
                      <a:t>[NOMBRE DE CATEGORÍA]</a:t>
                    </a:fld>
                    <a:endParaRPr lang="es-MX"/>
                  </a:p>
                </c:rich>
              </c:tx>
              <c:dLblPos val="inEnd"/>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1-268E-49FE-8EAC-FB54E3ABB2D6}"/>
                </c:ext>
                <c:ext xmlns:c15="http://schemas.microsoft.com/office/drawing/2012/chart" uri="{CE6537A1-D6FC-4f65-9D91-7224C49458BB}">
                  <c15:dlblFieldTable/>
                  <c15:showDataLabelsRange val="0"/>
                </c:ext>
              </c:extLst>
            </c:dLbl>
            <c:dLbl>
              <c:idx val="1"/>
              <c:tx>
                <c:rich>
                  <a:bodyPr/>
                  <a:lstStyle/>
                  <a:p>
                    <a:fld id="{0D507FB6-5F24-4901-83A9-916F982BE65D}" type="VALUE">
                      <a:rPr lang="en-US" smtClean="0"/>
                      <a:pPr/>
                      <a:t>[VALOR]</a:t>
                    </a:fld>
                    <a:r>
                      <a:rPr lang="en-US" dirty="0"/>
                      <a:t>%</a:t>
                    </a:r>
                  </a:p>
                  <a:p>
                    <a:fld id="{9AAC1653-C573-460C-A12D-768639AE0253}" type="CATEGORYNAME">
                      <a:rPr lang="en-US" smtClean="0"/>
                      <a:pPr/>
                      <a:t>[NOMBRE DE CATEGORÍA]</a:t>
                    </a:fld>
                    <a:endParaRPr lang="es-MX"/>
                  </a:p>
                </c:rich>
              </c:tx>
              <c:dLblPos val="inEnd"/>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3-268E-49FE-8EAC-FB54E3ABB2D6}"/>
                </c:ext>
                <c:ext xmlns:c15="http://schemas.microsoft.com/office/drawing/2012/chart" uri="{CE6537A1-D6FC-4f65-9D91-7224C49458BB}">
                  <c15:dlblFieldTable/>
                  <c15:showDataLabelsRange val="0"/>
                </c:ext>
              </c:extLst>
            </c:dLbl>
            <c:dLbl>
              <c:idx val="2"/>
              <c:layout>
                <c:manualLayout>
                  <c:x val="0.14441736143276229"/>
                  <c:y val="-0.21654190044533445"/>
                </c:manualLayout>
              </c:layout>
              <c:tx>
                <c:rich>
                  <a:bodyPr/>
                  <a:lstStyle/>
                  <a:p>
                    <a:fld id="{525920C4-034B-40F5-95AF-3D106E62CAE7}" type="VALUE">
                      <a:rPr lang="en-US" smtClean="0"/>
                      <a:pPr/>
                      <a:t>[VALOR]</a:t>
                    </a:fld>
                    <a:r>
                      <a:rPr lang="en-US" dirty="0"/>
                      <a:t>%</a:t>
                    </a:r>
                  </a:p>
                  <a:p>
                    <a:fld id="{E204E78B-37D8-4E1E-93FC-8E2EDFB4DDBA}" type="CATEGORYNAME">
                      <a:rPr lang="en-US" smtClean="0"/>
                      <a:pPr/>
                      <a:t>[NOMBRE DE CATEGORÍA]</a:t>
                    </a:fld>
                    <a:endParaRPr lang="es-MX"/>
                  </a:p>
                </c:rich>
              </c:tx>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5-268E-49FE-8EAC-FB54E3ABB2D6}"/>
                </c:ext>
                <c:ext xmlns:c15="http://schemas.microsoft.com/office/drawing/2012/chart" uri="{CE6537A1-D6FC-4f65-9D91-7224C49458BB}">
                  <c15:dlblFieldTable/>
                  <c15:showDataLabelsRange val="0"/>
                </c:ext>
              </c:extLst>
            </c:dLbl>
            <c:dLbl>
              <c:idx val="3"/>
              <c:tx>
                <c:rich>
                  <a:bodyPr/>
                  <a:lstStyle/>
                  <a:p>
                    <a:fld id="{BC32AA14-0244-4BFE-B184-0B0E2F7EA5F2}" type="VALUE">
                      <a:rPr lang="en-US"/>
                      <a:pPr/>
                      <a:t>[VALOR]</a:t>
                    </a:fld>
                    <a:r>
                      <a:rPr lang="en-US"/>
                      <a:t>%</a:t>
                    </a:r>
                  </a:p>
                  <a:p>
                    <a:fld id="{2E564061-6048-48DF-9412-45A076B06227}" type="CATEGORYNAME">
                      <a:rPr lang="en-US"/>
                      <a:pPr/>
                      <a:t>[NOMBRE DE CATEGORÍA]</a:t>
                    </a:fld>
                    <a:endParaRPr lang="es-MX"/>
                  </a:p>
                </c:rich>
              </c:tx>
              <c:dLblPos val="inEnd"/>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7-268E-49FE-8EAC-FB54E3ABB2D6}"/>
                </c:ext>
                <c:ext xmlns:c15="http://schemas.microsoft.com/office/drawing/2012/chart" uri="{CE6537A1-D6FC-4f65-9D91-7224C49458BB}">
                  <c15:dlblFieldTable/>
                  <c15:showDataLabelsRange val="0"/>
                </c:ext>
              </c:extLst>
            </c:dLbl>
            <c:dLbl>
              <c:idx val="4"/>
              <c:tx>
                <c:rich>
                  <a:bodyPr/>
                  <a:lstStyle/>
                  <a:p>
                    <a:fld id="{8F6EC4CD-6958-4D8D-8FCB-5E96F252ACFA}" type="VALUE">
                      <a:rPr lang="es-MX" smtClean="0"/>
                      <a:pPr/>
                      <a:t>[VALOR]</a:t>
                    </a:fld>
                    <a:r>
                      <a:rPr lang="es-MX" dirty="0"/>
                      <a:t>%</a:t>
                    </a:r>
                  </a:p>
                  <a:p>
                    <a:fld id="{A97CF582-8DE7-477D-911B-B51A758ABF29}" type="CATEGORYNAME">
                      <a:rPr lang="es-MX" smtClean="0"/>
                      <a:pPr/>
                      <a:t>[NOMBRE DE CATEGORÍA]</a:t>
                    </a:fld>
                    <a:endParaRPr lang="es-MX"/>
                  </a:p>
                </c:rich>
              </c:tx>
              <c:dLblPos val="inEnd"/>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9-268E-49FE-8EAC-FB54E3ABB2D6}"/>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MX"/>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Hoja1!$A$2:$A$6</c:f>
              <c:strCache>
                <c:ptCount val="5"/>
                <c:pt idx="0">
                  <c:v>0-14 años</c:v>
                </c:pt>
                <c:pt idx="1">
                  <c:v>15-24 años</c:v>
                </c:pt>
                <c:pt idx="2">
                  <c:v>25-54 años</c:v>
                </c:pt>
                <c:pt idx="3">
                  <c:v>55-64 años</c:v>
                </c:pt>
                <c:pt idx="4">
                  <c:v>65 años y más</c:v>
                </c:pt>
              </c:strCache>
            </c:strRef>
          </c:cat>
          <c:val>
            <c:numRef>
              <c:f>Hoja1!$B$2:$B$6</c:f>
              <c:numCache>
                <c:formatCode>General</c:formatCode>
                <c:ptCount val="5"/>
                <c:pt idx="0">
                  <c:v>21.9</c:v>
                </c:pt>
                <c:pt idx="1">
                  <c:v>14.73</c:v>
                </c:pt>
                <c:pt idx="2">
                  <c:v>39.97</c:v>
                </c:pt>
                <c:pt idx="3">
                  <c:v>10.88</c:v>
                </c:pt>
                <c:pt idx="4">
                  <c:v>12.52</c:v>
                </c:pt>
              </c:numCache>
            </c:numRef>
          </c:val>
          <c:extLst xmlns:c16r2="http://schemas.microsoft.com/office/drawing/2015/06/chart">
            <c:ext xmlns:c16="http://schemas.microsoft.com/office/drawing/2014/chart" uri="{C3380CC4-5D6E-409C-BE32-E72D297353CC}">
              <c16:uniqueId val="{0000000A-268E-49FE-8EAC-FB54E3ABB2D6}"/>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FFFFFF">
                <a:alpha val="69804"/>
              </a:srgbClr>
            </a:solidFill>
            <a:ln>
              <a:solidFill>
                <a:schemeClr val="bg2">
                  <a:lumMod val="25000"/>
                </a:schemeClr>
              </a:solidFill>
            </a:ln>
            <a:effectLst>
              <a:glow rad="12700">
                <a:schemeClr val="accent1">
                  <a:alpha val="40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Hoja1!$A$2:$A$14</c:f>
              <c:strCache>
                <c:ptCount val="13"/>
                <c:pt idx="0">
                  <c:v>Guatemala</c:v>
                </c:pt>
                <c:pt idx="1">
                  <c:v>Haití</c:v>
                </c:pt>
                <c:pt idx="2">
                  <c:v>Honduras</c:v>
                </c:pt>
                <c:pt idx="3">
                  <c:v>República Dominicana</c:v>
                </c:pt>
                <c:pt idx="4">
                  <c:v>México</c:v>
                </c:pt>
                <c:pt idx="5">
                  <c:v>Panamá</c:v>
                </c:pt>
                <c:pt idx="6">
                  <c:v>Nicaragua</c:v>
                </c:pt>
                <c:pt idx="7">
                  <c:v>El Salvador</c:v>
                </c:pt>
                <c:pt idx="8">
                  <c:v>Costa Rica</c:v>
                </c:pt>
                <c:pt idx="9">
                  <c:v>Estados Unidos</c:v>
                </c:pt>
                <c:pt idx="10">
                  <c:v>Cuba</c:v>
                </c:pt>
                <c:pt idx="11">
                  <c:v>Puerto Rico</c:v>
                </c:pt>
                <c:pt idx="12">
                  <c:v>Canadá</c:v>
                </c:pt>
              </c:strCache>
            </c:strRef>
          </c:cat>
          <c:val>
            <c:numRef>
              <c:f>Hoja1!$B$2:$B$14</c:f>
              <c:numCache>
                <c:formatCode>General</c:formatCode>
                <c:ptCount val="13"/>
                <c:pt idx="0">
                  <c:v>24.5</c:v>
                </c:pt>
                <c:pt idx="1">
                  <c:v>23.3</c:v>
                </c:pt>
                <c:pt idx="2">
                  <c:v>22.8</c:v>
                </c:pt>
                <c:pt idx="3">
                  <c:v>18.600000000000001</c:v>
                </c:pt>
                <c:pt idx="4">
                  <c:v>18.5</c:v>
                </c:pt>
                <c:pt idx="5">
                  <c:v>18.100000000000001</c:v>
                </c:pt>
                <c:pt idx="6">
                  <c:v>17.899999999999999</c:v>
                </c:pt>
                <c:pt idx="7">
                  <c:v>16.3</c:v>
                </c:pt>
                <c:pt idx="8">
                  <c:v>15.7</c:v>
                </c:pt>
                <c:pt idx="9">
                  <c:v>12.5</c:v>
                </c:pt>
                <c:pt idx="10">
                  <c:v>10.8</c:v>
                </c:pt>
                <c:pt idx="11">
                  <c:v>10.8</c:v>
                </c:pt>
                <c:pt idx="12">
                  <c:v>10.3</c:v>
                </c:pt>
              </c:numCache>
            </c:numRef>
          </c:val>
          <c:extLst xmlns:c16r2="http://schemas.microsoft.com/office/drawing/2015/06/chart">
            <c:ext xmlns:c16="http://schemas.microsoft.com/office/drawing/2014/chart" uri="{C3380CC4-5D6E-409C-BE32-E72D297353CC}">
              <c16:uniqueId val="{00000000-86C5-4A2B-911E-BAA76E9737B4}"/>
            </c:ext>
          </c:extLst>
        </c:ser>
        <c:dLbls>
          <c:showLegendKey val="0"/>
          <c:showVal val="0"/>
          <c:showCatName val="0"/>
          <c:showSerName val="0"/>
          <c:showPercent val="0"/>
          <c:showBubbleSize val="0"/>
        </c:dLbls>
        <c:gapWidth val="74"/>
        <c:overlap val="30"/>
        <c:axId val="245057800"/>
        <c:axId val="245060152"/>
      </c:barChart>
      <c:catAx>
        <c:axId val="24505780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5400000" spcFirstLastPara="1" vertOverflow="ellipsis" wrap="square" anchor="ctr" anchorCtr="0"/>
          <a:lstStyle/>
          <a:p>
            <a:pPr>
              <a:defRPr sz="1197" b="0" i="0" u="none" strike="noStrike" kern="1200" cap="none" spc="20" normalizeH="0" baseline="0">
                <a:solidFill>
                  <a:schemeClr val="accent5">
                    <a:lumMod val="50000"/>
                  </a:schemeClr>
                </a:solidFill>
                <a:latin typeface="+mn-lt"/>
                <a:ea typeface="+mn-ea"/>
                <a:cs typeface="+mn-cs"/>
              </a:defRPr>
            </a:pPr>
            <a:endParaRPr lang="es-MX"/>
          </a:p>
        </c:txPr>
        <c:crossAx val="245060152"/>
        <c:crosses val="autoZero"/>
        <c:auto val="0"/>
        <c:lblAlgn val="ctr"/>
        <c:lblOffset val="100"/>
        <c:noMultiLvlLbl val="0"/>
      </c:catAx>
      <c:valAx>
        <c:axId val="24506015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s-MX"/>
          </a:p>
        </c:txPr>
        <c:crossAx val="2450578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Hoja1!$B$1</c:f>
              <c:strCache>
                <c:ptCount val="1"/>
                <c:pt idx="0">
                  <c:v>Serie 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Hoja1!$A$2:$A$14</c:f>
              <c:strCache>
                <c:ptCount val="13"/>
                <c:pt idx="0">
                  <c:v>Puerto Rico</c:v>
                </c:pt>
                <c:pt idx="1">
                  <c:v>Cuba</c:v>
                </c:pt>
                <c:pt idx="2">
                  <c:v>Canadá</c:v>
                </c:pt>
                <c:pt idx="3">
                  <c:v>Estados Unidos</c:v>
                </c:pt>
                <c:pt idx="4">
                  <c:v>Haití</c:v>
                </c:pt>
                <c:pt idx="5">
                  <c:v>El Salvador</c:v>
                </c:pt>
                <c:pt idx="6">
                  <c:v>México</c:v>
                </c:pt>
                <c:pt idx="7">
                  <c:v>Honduras</c:v>
                </c:pt>
                <c:pt idx="8">
                  <c:v>Nicaragua</c:v>
                </c:pt>
                <c:pt idx="9">
                  <c:v>Panamá</c:v>
                </c:pt>
                <c:pt idx="10">
                  <c:v>Guatemala</c:v>
                </c:pt>
                <c:pt idx="11">
                  <c:v>Costa Rica</c:v>
                </c:pt>
                <c:pt idx="12">
                  <c:v>República Dominicana</c:v>
                </c:pt>
              </c:strCache>
            </c:strRef>
          </c:cat>
          <c:val>
            <c:numRef>
              <c:f>Hoja1!$B$2:$B$14</c:f>
              <c:numCache>
                <c:formatCode>General</c:formatCode>
                <c:ptCount val="13"/>
                <c:pt idx="0">
                  <c:v>8.8000000000000007</c:v>
                </c:pt>
                <c:pt idx="1">
                  <c:v>8.6</c:v>
                </c:pt>
                <c:pt idx="2">
                  <c:v>8.5</c:v>
                </c:pt>
                <c:pt idx="3">
                  <c:v>8.2000000000000011</c:v>
                </c:pt>
                <c:pt idx="4">
                  <c:v>7.7</c:v>
                </c:pt>
                <c:pt idx="5">
                  <c:v>5.7</c:v>
                </c:pt>
                <c:pt idx="6">
                  <c:v>5.3</c:v>
                </c:pt>
                <c:pt idx="7">
                  <c:v>5.2</c:v>
                </c:pt>
                <c:pt idx="8">
                  <c:v>5.0999999999999996</c:v>
                </c:pt>
                <c:pt idx="9">
                  <c:v>4.9000000000000004</c:v>
                </c:pt>
                <c:pt idx="10">
                  <c:v>4.7</c:v>
                </c:pt>
                <c:pt idx="11">
                  <c:v>4.5999999999999996</c:v>
                </c:pt>
                <c:pt idx="12">
                  <c:v>4.5999999999999996</c:v>
                </c:pt>
              </c:numCache>
            </c:numRef>
          </c:val>
          <c:extLst xmlns:c16r2="http://schemas.microsoft.com/office/drawing/2015/06/chart">
            <c:ext xmlns:c16="http://schemas.microsoft.com/office/drawing/2014/chart" uri="{C3380CC4-5D6E-409C-BE32-E72D297353CC}">
              <c16:uniqueId val="{00000000-714A-4C4C-B698-96593E5998BC}"/>
            </c:ext>
          </c:extLst>
        </c:ser>
        <c:dLbls>
          <c:showLegendKey val="0"/>
          <c:showVal val="1"/>
          <c:showCatName val="0"/>
          <c:showSerName val="0"/>
          <c:showPercent val="0"/>
          <c:showBubbleSize val="0"/>
        </c:dLbls>
        <c:gapWidth val="41"/>
        <c:axId val="272602280"/>
        <c:axId val="272598752"/>
      </c:barChart>
      <c:catAx>
        <c:axId val="272602280"/>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s-MX"/>
          </a:p>
        </c:txPr>
        <c:crossAx val="272598752"/>
        <c:crosses val="autoZero"/>
        <c:auto val="1"/>
        <c:lblAlgn val="ctr"/>
        <c:lblOffset val="100"/>
        <c:noMultiLvlLbl val="0"/>
      </c:catAx>
      <c:valAx>
        <c:axId val="272598752"/>
        <c:scaling>
          <c:orientation val="minMax"/>
        </c:scaling>
        <c:delete val="1"/>
        <c:axPos val="l"/>
        <c:numFmt formatCode="General" sourceLinked="1"/>
        <c:majorTickMark val="none"/>
        <c:minorTickMark val="none"/>
        <c:tickLblPos val="none"/>
        <c:crossAx val="2726022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CC3399"/>
            </a:solidFill>
            <a:ln>
              <a:solidFill>
                <a:srgbClr val="00FF00"/>
              </a:solid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accent1">
                        <a:lumMod val="7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Hoja1!$A$2:$A$14</c:f>
              <c:strCache>
                <c:ptCount val="13"/>
                <c:pt idx="0">
                  <c:v>Haití</c:v>
                </c:pt>
                <c:pt idx="1">
                  <c:v>Guatemala</c:v>
                </c:pt>
                <c:pt idx="2">
                  <c:v>Nicaragua</c:v>
                </c:pt>
                <c:pt idx="3">
                  <c:v>República Dominicana</c:v>
                </c:pt>
                <c:pt idx="4">
                  <c:v>Honduras</c:v>
                </c:pt>
                <c:pt idx="5">
                  <c:v>El Salvador</c:v>
                </c:pt>
                <c:pt idx="6">
                  <c:v>México</c:v>
                </c:pt>
                <c:pt idx="7">
                  <c:v>Panamá</c:v>
                </c:pt>
                <c:pt idx="8">
                  <c:v>Costa Rica</c:v>
                </c:pt>
                <c:pt idx="9">
                  <c:v>Puerto Rico</c:v>
                </c:pt>
                <c:pt idx="10">
                  <c:v>Estados Unidos</c:v>
                </c:pt>
                <c:pt idx="11">
                  <c:v>Canadá</c:v>
                </c:pt>
                <c:pt idx="12">
                  <c:v>Cuba</c:v>
                </c:pt>
              </c:strCache>
            </c:strRef>
          </c:cat>
          <c:val>
            <c:numRef>
              <c:f>Hoja1!$B$2:$B$14</c:f>
              <c:numCache>
                <c:formatCode>General</c:formatCode>
                <c:ptCount val="13"/>
                <c:pt idx="0">
                  <c:v>48.2</c:v>
                </c:pt>
                <c:pt idx="1">
                  <c:v>22</c:v>
                </c:pt>
                <c:pt idx="2">
                  <c:v>19</c:v>
                </c:pt>
                <c:pt idx="3">
                  <c:v>18.100000000000001</c:v>
                </c:pt>
                <c:pt idx="4">
                  <c:v>17.7</c:v>
                </c:pt>
                <c:pt idx="5">
                  <c:v>17.3</c:v>
                </c:pt>
                <c:pt idx="6">
                  <c:v>11.9</c:v>
                </c:pt>
                <c:pt idx="7">
                  <c:v>10.1</c:v>
                </c:pt>
                <c:pt idx="8">
                  <c:v>8.3000000000000007</c:v>
                </c:pt>
                <c:pt idx="9">
                  <c:v>7.4</c:v>
                </c:pt>
                <c:pt idx="10">
                  <c:v>5.8</c:v>
                </c:pt>
                <c:pt idx="11">
                  <c:v>4.5999999999999996</c:v>
                </c:pt>
                <c:pt idx="12">
                  <c:v>4.5</c:v>
                </c:pt>
              </c:numCache>
            </c:numRef>
          </c:val>
          <c:extLst xmlns:c16r2="http://schemas.microsoft.com/office/drawing/2015/06/chart">
            <c:ext xmlns:c16="http://schemas.microsoft.com/office/drawing/2014/chart" uri="{C3380CC4-5D6E-409C-BE32-E72D297353CC}">
              <c16:uniqueId val="{00000000-714A-4C4C-B698-96593E5998BC}"/>
            </c:ext>
          </c:extLst>
        </c:ser>
        <c:dLbls>
          <c:showLegendKey val="0"/>
          <c:showVal val="1"/>
          <c:showCatName val="0"/>
          <c:showSerName val="0"/>
          <c:showPercent val="0"/>
          <c:showBubbleSize val="0"/>
        </c:dLbls>
        <c:gapWidth val="47"/>
        <c:overlap val="4"/>
        <c:axId val="272597184"/>
        <c:axId val="272598360"/>
      </c:barChart>
      <c:catAx>
        <c:axId val="272597184"/>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s-MX"/>
          </a:p>
        </c:txPr>
        <c:crossAx val="272598360"/>
        <c:crosses val="autoZero"/>
        <c:auto val="1"/>
        <c:lblAlgn val="ctr"/>
        <c:lblOffset val="100"/>
        <c:noMultiLvlLbl val="0"/>
      </c:catAx>
      <c:valAx>
        <c:axId val="272598360"/>
        <c:scaling>
          <c:orientation val="minMax"/>
        </c:scaling>
        <c:delete val="1"/>
        <c:axPos val="l"/>
        <c:numFmt formatCode="General" sourceLinked="1"/>
        <c:majorTickMark val="none"/>
        <c:minorTickMark val="none"/>
        <c:tickLblPos val="none"/>
        <c:crossAx val="2725971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00FF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Haití</c:v>
                </c:pt>
                <c:pt idx="1">
                  <c:v>Nicaragua</c:v>
                </c:pt>
                <c:pt idx="2">
                  <c:v>Honduras</c:v>
                </c:pt>
                <c:pt idx="3">
                  <c:v>Panamá</c:v>
                </c:pt>
                <c:pt idx="4">
                  <c:v>República Dominicana</c:v>
                </c:pt>
                <c:pt idx="5">
                  <c:v>Guatemala</c:v>
                </c:pt>
                <c:pt idx="6">
                  <c:v>El Salvador</c:v>
                </c:pt>
                <c:pt idx="7">
                  <c:v>Cuba</c:v>
                </c:pt>
                <c:pt idx="8">
                  <c:v>México</c:v>
                </c:pt>
                <c:pt idx="9">
                  <c:v>Costa Rica</c:v>
                </c:pt>
                <c:pt idx="10">
                  <c:v>Estados Unidos</c:v>
                </c:pt>
                <c:pt idx="11">
                  <c:v>Puerto Rico</c:v>
                </c:pt>
                <c:pt idx="12">
                  <c:v>Canadá</c:v>
                </c:pt>
              </c:strCache>
            </c:strRef>
          </c:cat>
          <c:val>
            <c:numRef>
              <c:f>Hoja1!$B$2:$B$14</c:f>
              <c:numCache>
                <c:formatCode>General</c:formatCode>
                <c:ptCount val="13"/>
                <c:pt idx="0">
                  <c:v>359</c:v>
                </c:pt>
                <c:pt idx="1">
                  <c:v>150</c:v>
                </c:pt>
                <c:pt idx="2">
                  <c:v>129</c:v>
                </c:pt>
                <c:pt idx="3">
                  <c:v>94</c:v>
                </c:pt>
                <c:pt idx="4">
                  <c:v>92</c:v>
                </c:pt>
                <c:pt idx="5">
                  <c:v>88</c:v>
                </c:pt>
                <c:pt idx="6">
                  <c:v>64</c:v>
                </c:pt>
                <c:pt idx="7">
                  <c:v>39</c:v>
                </c:pt>
                <c:pt idx="8">
                  <c:v>38</c:v>
                </c:pt>
                <c:pt idx="9">
                  <c:v>25</c:v>
                </c:pt>
                <c:pt idx="10">
                  <c:v>14</c:v>
                </c:pt>
                <c:pt idx="11">
                  <c:v>14</c:v>
                </c:pt>
                <c:pt idx="12">
                  <c:v>7</c:v>
                </c:pt>
              </c:numCache>
            </c:numRef>
          </c:val>
          <c:extLst xmlns:c16r2="http://schemas.microsoft.com/office/drawing/2015/06/chart">
            <c:ext xmlns:c16="http://schemas.microsoft.com/office/drawing/2014/chart" uri="{C3380CC4-5D6E-409C-BE32-E72D297353CC}">
              <c16:uniqueId val="{00000000-86C5-4A2B-911E-BAA76E9737B4}"/>
            </c:ext>
          </c:extLst>
        </c:ser>
        <c:dLbls>
          <c:showLegendKey val="0"/>
          <c:showVal val="0"/>
          <c:showCatName val="0"/>
          <c:showSerName val="0"/>
          <c:showPercent val="0"/>
          <c:showBubbleSize val="0"/>
        </c:dLbls>
        <c:gapWidth val="100"/>
        <c:overlap val="-24"/>
        <c:axId val="272600320"/>
        <c:axId val="272597968"/>
      </c:barChart>
      <c:catAx>
        <c:axId val="272600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72597968"/>
        <c:crosses val="autoZero"/>
        <c:auto val="0"/>
        <c:lblAlgn val="ctr"/>
        <c:lblOffset val="100"/>
        <c:noMultiLvlLbl val="0"/>
      </c:catAx>
      <c:valAx>
        <c:axId val="272597968"/>
        <c:scaling>
          <c:orientation val="minMax"/>
        </c:scaling>
        <c:delete val="1"/>
        <c:axPos val="l"/>
        <c:numFmt formatCode="General" sourceLinked="1"/>
        <c:majorTickMark val="none"/>
        <c:minorTickMark val="none"/>
        <c:tickLblPos val="none"/>
        <c:crossAx val="2726003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FF99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Guatemala</c:v>
                </c:pt>
                <c:pt idx="1">
                  <c:v>Haití</c:v>
                </c:pt>
                <c:pt idx="2">
                  <c:v>Honduras</c:v>
                </c:pt>
                <c:pt idx="3">
                  <c:v>Panamá</c:v>
                </c:pt>
                <c:pt idx="4">
                  <c:v>República Dominicana</c:v>
                </c:pt>
                <c:pt idx="5">
                  <c:v>México</c:v>
                </c:pt>
                <c:pt idx="6">
                  <c:v>Nicaragua</c:v>
                </c:pt>
                <c:pt idx="7">
                  <c:v>Costa Rica</c:v>
                </c:pt>
                <c:pt idx="8">
                  <c:v>El Salvador</c:v>
                </c:pt>
                <c:pt idx="9">
                  <c:v>Estados Unidos</c:v>
                </c:pt>
                <c:pt idx="10">
                  <c:v>Cuba</c:v>
                </c:pt>
                <c:pt idx="11">
                  <c:v>Puerto Rico</c:v>
                </c:pt>
                <c:pt idx="12">
                  <c:v>Canadá</c:v>
                </c:pt>
              </c:strCache>
            </c:strRef>
          </c:cat>
          <c:val>
            <c:numRef>
              <c:f>Hoja1!$B$2:$B$14</c:f>
              <c:numCache>
                <c:formatCode>General</c:formatCode>
                <c:ptCount val="13"/>
                <c:pt idx="0">
                  <c:v>2.8299999999999987</c:v>
                </c:pt>
                <c:pt idx="1">
                  <c:v>2.79</c:v>
                </c:pt>
                <c:pt idx="2">
                  <c:v>2.72</c:v>
                </c:pt>
                <c:pt idx="3">
                  <c:v>2.3299999999999987</c:v>
                </c:pt>
                <c:pt idx="4">
                  <c:v>2.3099999999999987</c:v>
                </c:pt>
                <c:pt idx="5">
                  <c:v>2.25</c:v>
                </c:pt>
                <c:pt idx="6">
                  <c:v>1.9200000000000021</c:v>
                </c:pt>
                <c:pt idx="7">
                  <c:v>1.9000000000000001</c:v>
                </c:pt>
                <c:pt idx="8">
                  <c:v>1.8900000000000001</c:v>
                </c:pt>
                <c:pt idx="9">
                  <c:v>1.87</c:v>
                </c:pt>
                <c:pt idx="10">
                  <c:v>1.71</c:v>
                </c:pt>
                <c:pt idx="11">
                  <c:v>1.6400000000000001</c:v>
                </c:pt>
                <c:pt idx="12">
                  <c:v>1.6</c:v>
                </c:pt>
              </c:numCache>
            </c:numRef>
          </c:val>
          <c:extLst xmlns:c16r2="http://schemas.microsoft.com/office/drawing/2015/06/chart">
            <c:ext xmlns:c16="http://schemas.microsoft.com/office/drawing/2014/chart" uri="{C3380CC4-5D6E-409C-BE32-E72D297353CC}">
              <c16:uniqueId val="{00000000-86C5-4A2B-911E-BAA76E9737B4}"/>
            </c:ext>
          </c:extLst>
        </c:ser>
        <c:dLbls>
          <c:showLegendKey val="0"/>
          <c:showVal val="0"/>
          <c:showCatName val="0"/>
          <c:showSerName val="0"/>
          <c:showPercent val="0"/>
          <c:showBubbleSize val="0"/>
        </c:dLbls>
        <c:gapWidth val="100"/>
        <c:overlap val="-24"/>
        <c:axId val="272597576"/>
        <c:axId val="272600712"/>
      </c:barChart>
      <c:catAx>
        <c:axId val="2725975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72600712"/>
        <c:crosses val="autoZero"/>
        <c:auto val="0"/>
        <c:lblAlgn val="ctr"/>
        <c:lblOffset val="100"/>
        <c:noMultiLvlLbl val="0"/>
      </c:catAx>
      <c:valAx>
        <c:axId val="272600712"/>
        <c:scaling>
          <c:orientation val="minMax"/>
        </c:scaling>
        <c:delete val="1"/>
        <c:axPos val="l"/>
        <c:numFmt formatCode="General" sourceLinked="1"/>
        <c:majorTickMark val="none"/>
        <c:minorTickMark val="none"/>
        <c:tickLblPos val="none"/>
        <c:crossAx val="2725975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814229249012189E-3"/>
          <c:y val="3.223912616044701E-2"/>
          <c:w val="0.95652173913043481"/>
          <c:h val="0.60947548764851756"/>
        </c:manualLayout>
      </c:layout>
      <c:barChart>
        <c:barDir val="col"/>
        <c:grouping val="clustered"/>
        <c:varyColors val="0"/>
        <c:ser>
          <c:idx val="0"/>
          <c:order val="0"/>
          <c:tx>
            <c:strRef>
              <c:f>Hoja1!$B$1</c:f>
              <c:strCache>
                <c:ptCount val="1"/>
                <c:pt idx="0">
                  <c:v>Serie 1</c:v>
                </c:pt>
              </c:strCache>
            </c:strRef>
          </c:tx>
          <c:spPr>
            <a:solidFill>
              <a:srgbClr val="333399"/>
            </a:solidFill>
            <a:ln>
              <a:noFill/>
            </a:ln>
            <a:effectLst>
              <a:outerShdw blurRad="57150" dist="19050" dir="5400000" algn="ctr" rotWithShape="0">
                <a:srgbClr val="000000">
                  <a:alpha val="63000"/>
                </a:srgbClr>
              </a:outerShdw>
            </a:effectLst>
          </c:spPr>
          <c:invertIfNegative val="0"/>
          <c:dLbls>
            <c:dLbl>
              <c:idx val="2"/>
              <c:tx>
                <c:rich>
                  <a:bodyPr/>
                  <a:lstStyle/>
                  <a:p>
                    <a:r>
                      <a:rPr lang="en-US"/>
                      <a:t>40.0</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E7D-40BD-AA79-20D80DCB794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50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Cuba</c:v>
                </c:pt>
                <c:pt idx="1">
                  <c:v>Canadá</c:v>
                </c:pt>
                <c:pt idx="2">
                  <c:v>Puerto Rico</c:v>
                </c:pt>
                <c:pt idx="3">
                  <c:v>Estados Unidos</c:v>
                </c:pt>
                <c:pt idx="4">
                  <c:v>Costa Rica</c:v>
                </c:pt>
                <c:pt idx="5">
                  <c:v>Panamá</c:v>
                </c:pt>
                <c:pt idx="6">
                  <c:v>México</c:v>
                </c:pt>
                <c:pt idx="7">
                  <c:v>República Dominicana</c:v>
                </c:pt>
                <c:pt idx="8">
                  <c:v>El Salvador</c:v>
                </c:pt>
                <c:pt idx="9">
                  <c:v>Nicaragua</c:v>
                </c:pt>
                <c:pt idx="10">
                  <c:v>Haití­</c:v>
                </c:pt>
                <c:pt idx="11">
                  <c:v>Honduras</c:v>
                </c:pt>
                <c:pt idx="12">
                  <c:v>Guatemala</c:v>
                </c:pt>
              </c:strCache>
            </c:strRef>
          </c:cat>
          <c:val>
            <c:numRef>
              <c:f>Hoja1!$B$2:$B$14</c:f>
              <c:numCache>
                <c:formatCode>General</c:formatCode>
                <c:ptCount val="13"/>
                <c:pt idx="0">
                  <c:v>41.3</c:v>
                </c:pt>
                <c:pt idx="1">
                  <c:v>40.5</c:v>
                </c:pt>
                <c:pt idx="2">
                  <c:v>40</c:v>
                </c:pt>
                <c:pt idx="3">
                  <c:v>37.700000000000003</c:v>
                </c:pt>
                <c:pt idx="4">
                  <c:v>30.6</c:v>
                </c:pt>
                <c:pt idx="5">
                  <c:v>28.5</c:v>
                </c:pt>
                <c:pt idx="6">
                  <c:v>27.7</c:v>
                </c:pt>
                <c:pt idx="7">
                  <c:v>26.4</c:v>
                </c:pt>
                <c:pt idx="8">
                  <c:v>24.7</c:v>
                </c:pt>
                <c:pt idx="9">
                  <c:v>23.8</c:v>
                </c:pt>
                <c:pt idx="10">
                  <c:v>22.7</c:v>
                </c:pt>
                <c:pt idx="11">
                  <c:v>22.5</c:v>
                </c:pt>
                <c:pt idx="12">
                  <c:v>19.7</c:v>
                </c:pt>
              </c:numCache>
            </c:numRef>
          </c:val>
          <c:extLst xmlns:c16r2="http://schemas.microsoft.com/office/drawing/2015/06/chart">
            <c:ext xmlns:c16="http://schemas.microsoft.com/office/drawing/2014/chart" uri="{C3380CC4-5D6E-409C-BE32-E72D297353CC}">
              <c16:uniqueId val="{00000000-86C5-4A2B-911E-BAA76E9737B4}"/>
            </c:ext>
          </c:extLst>
        </c:ser>
        <c:dLbls>
          <c:showLegendKey val="0"/>
          <c:showVal val="0"/>
          <c:showCatName val="0"/>
          <c:showSerName val="0"/>
          <c:showPercent val="0"/>
          <c:showBubbleSize val="0"/>
        </c:dLbls>
        <c:gapWidth val="100"/>
        <c:overlap val="-24"/>
        <c:axId val="272603456"/>
        <c:axId val="272602672"/>
      </c:barChart>
      <c:catAx>
        <c:axId val="2726034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72602672"/>
        <c:crosses val="autoZero"/>
        <c:auto val="0"/>
        <c:lblAlgn val="ctr"/>
        <c:lblOffset val="100"/>
        <c:noMultiLvlLbl val="0"/>
      </c:catAx>
      <c:valAx>
        <c:axId val="272602672"/>
        <c:scaling>
          <c:orientation val="minMax"/>
        </c:scaling>
        <c:delete val="1"/>
        <c:axPos val="l"/>
        <c:numFmt formatCode="General" sourceLinked="1"/>
        <c:majorTickMark val="none"/>
        <c:minorTickMark val="none"/>
        <c:tickLblPos val="none"/>
        <c:crossAx val="2726034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00FFFF"/>
            </a:solidFill>
            <a:ln>
              <a:solidFill>
                <a:srgbClr val="00FFFF"/>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50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Canadá</c:v>
                </c:pt>
                <c:pt idx="1">
                  <c:v>Estados Unidos</c:v>
                </c:pt>
                <c:pt idx="2">
                  <c:v>Puerto Rico</c:v>
                </c:pt>
                <c:pt idx="3">
                  <c:v>Cuba</c:v>
                </c:pt>
                <c:pt idx="4">
                  <c:v>Costa Rica</c:v>
                </c:pt>
                <c:pt idx="5">
                  <c:v>Panamá</c:v>
                </c:pt>
                <c:pt idx="6">
                  <c:v>República Dominicana</c:v>
                </c:pt>
                <c:pt idx="7">
                  <c:v>México</c:v>
                </c:pt>
                <c:pt idx="8">
                  <c:v>El Salvador</c:v>
                </c:pt>
                <c:pt idx="9">
                  <c:v>Nicaragua</c:v>
                </c:pt>
                <c:pt idx="10">
                  <c:v>Guatemala</c:v>
                </c:pt>
                <c:pt idx="11">
                  <c:v>Honduras</c:v>
                </c:pt>
                <c:pt idx="12">
                  <c:v>Haití</c:v>
                </c:pt>
              </c:strCache>
            </c:strRef>
          </c:cat>
          <c:val>
            <c:numRef>
              <c:f>Hoja1!$B$2:$B$14</c:f>
              <c:numCache>
                <c:formatCode>General</c:formatCode>
                <c:ptCount val="13"/>
                <c:pt idx="0">
                  <c:v>81.900000000000006</c:v>
                </c:pt>
                <c:pt idx="1">
                  <c:v>79.8</c:v>
                </c:pt>
                <c:pt idx="2">
                  <c:v>79.400000000000006</c:v>
                </c:pt>
                <c:pt idx="3">
                  <c:v>78.7</c:v>
                </c:pt>
                <c:pt idx="4">
                  <c:v>78.599999999999994</c:v>
                </c:pt>
                <c:pt idx="5">
                  <c:v>78.599999999999994</c:v>
                </c:pt>
                <c:pt idx="6">
                  <c:v>78.099999999999994</c:v>
                </c:pt>
                <c:pt idx="7">
                  <c:v>75.900000000000006</c:v>
                </c:pt>
                <c:pt idx="8">
                  <c:v>74.099999999999994</c:v>
                </c:pt>
                <c:pt idx="9">
                  <c:v>73.2</c:v>
                </c:pt>
                <c:pt idx="10">
                  <c:v>72.3</c:v>
                </c:pt>
                <c:pt idx="11">
                  <c:v>71.099999999999994</c:v>
                </c:pt>
                <c:pt idx="12">
                  <c:v>63.8</c:v>
                </c:pt>
              </c:numCache>
            </c:numRef>
          </c:val>
          <c:extLst xmlns:c16r2="http://schemas.microsoft.com/office/drawing/2015/06/chart">
            <c:ext xmlns:c16="http://schemas.microsoft.com/office/drawing/2014/chart" uri="{C3380CC4-5D6E-409C-BE32-E72D297353CC}">
              <c16:uniqueId val="{00000000-86C5-4A2B-911E-BAA76E9737B4}"/>
            </c:ext>
          </c:extLst>
        </c:ser>
        <c:dLbls>
          <c:showLegendKey val="0"/>
          <c:showVal val="0"/>
          <c:showCatName val="0"/>
          <c:showSerName val="0"/>
          <c:showPercent val="0"/>
          <c:showBubbleSize val="0"/>
        </c:dLbls>
        <c:gapWidth val="100"/>
        <c:overlap val="-24"/>
        <c:axId val="272601888"/>
        <c:axId val="272603064"/>
      </c:barChart>
      <c:catAx>
        <c:axId val="2726018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272603064"/>
        <c:crosses val="autoZero"/>
        <c:auto val="0"/>
        <c:lblAlgn val="ctr"/>
        <c:lblOffset val="100"/>
        <c:noMultiLvlLbl val="0"/>
      </c:catAx>
      <c:valAx>
        <c:axId val="272603064"/>
        <c:scaling>
          <c:orientation val="minMax"/>
        </c:scaling>
        <c:delete val="1"/>
        <c:axPos val="l"/>
        <c:numFmt formatCode="General" sourceLinked="1"/>
        <c:majorTickMark val="none"/>
        <c:minorTickMark val="none"/>
        <c:tickLblPos val="none"/>
        <c:crossAx val="2726018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Reversed" id="24">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3A32A-07BB-4BF9-A56B-08BDA2667A9E}" type="doc">
      <dgm:prSet loTypeId="urn:microsoft.com/office/officeart/2005/8/layout/cycle3" loCatId="cycle" qsTypeId="urn:microsoft.com/office/officeart/2005/8/quickstyle/3d4" qsCatId="3D" csTypeId="urn:microsoft.com/office/officeart/2005/8/colors/colorful4" csCatId="colorful" phldr="1"/>
      <dgm:spPr/>
    </dgm:pt>
    <dgm:pt modelId="{58DCEC76-A338-495A-9776-42E153DE5FBD}">
      <dgm:prSet phldrT="[Texto]"/>
      <dgm:spPr>
        <a:ln>
          <a:solidFill>
            <a:srgbClr val="FF3399"/>
          </a:solidFill>
        </a:ln>
        <a:effectLst>
          <a:outerShdw blurRad="50800" dist="50800" dir="5400000" algn="ctr" rotWithShape="0">
            <a:schemeClr val="accent1"/>
          </a:outerShdw>
        </a:effectLst>
      </dgm:spPr>
      <dgm:t>
        <a:bodyPr/>
        <a:lstStyle/>
        <a:p>
          <a:r>
            <a:rPr lang="es-MX">
              <a:effectLst>
                <a:outerShdw blurRad="38100" dist="38100" dir="2700000" algn="tl">
                  <a:srgbClr val="000000">
                    <a:alpha val="43137"/>
                  </a:srgbClr>
                </a:outerShdw>
              </a:effectLst>
              <a:latin typeface="Roboto"/>
            </a:rPr>
            <a:t>Vida</a:t>
          </a:r>
          <a:endParaRPr lang="es-MX" dirty="0">
            <a:effectLst>
              <a:outerShdw blurRad="38100" dist="38100" dir="2700000" algn="tl">
                <a:srgbClr val="000000">
                  <a:alpha val="43137"/>
                </a:srgbClr>
              </a:outerShdw>
            </a:effectLst>
          </a:endParaRPr>
        </a:p>
      </dgm:t>
    </dgm:pt>
    <dgm:pt modelId="{8C6B21D6-D166-4EBB-86FF-90131B6941A1}" type="parTrans" cxnId="{ECCC9282-FB1E-4DFE-842A-CF5086EE5EF0}">
      <dgm:prSet/>
      <dgm:spPr/>
      <dgm:t>
        <a:bodyPr/>
        <a:lstStyle/>
        <a:p>
          <a:endParaRPr lang="es-MX"/>
        </a:p>
      </dgm:t>
    </dgm:pt>
    <dgm:pt modelId="{E5B7D28F-21BE-40C4-9661-0D8F413FA2C1}" type="sibTrans" cxnId="{ECCC9282-FB1E-4DFE-842A-CF5086EE5EF0}">
      <dgm:prSet/>
      <dgm:spPr/>
      <dgm:t>
        <a:bodyPr/>
        <a:lstStyle/>
        <a:p>
          <a:endParaRPr lang="es-MX"/>
        </a:p>
      </dgm:t>
    </dgm:pt>
    <dgm:pt modelId="{CFD4E420-B340-49C4-AB53-88E11CD0915B}">
      <dgm:prSet phldrT="[Texto]"/>
      <dgm:spPr>
        <a:effectLst>
          <a:outerShdw blurRad="50800" dist="50800" dir="5400000" algn="ctr" rotWithShape="0">
            <a:schemeClr val="accent1"/>
          </a:outerShdw>
        </a:effectLst>
      </dgm:spPr>
      <dgm:t>
        <a:bodyPr/>
        <a:lstStyle/>
        <a:p>
          <a:r>
            <a:rPr lang="es-MX"/>
            <a:t>Familia</a:t>
          </a:r>
          <a:endParaRPr lang="es-MX" dirty="0"/>
        </a:p>
      </dgm:t>
    </dgm:pt>
    <dgm:pt modelId="{7B10F4A1-3B00-4677-A006-EE81BDE647D0}" type="parTrans" cxnId="{B6ACA41F-04A5-43B9-9898-05BEEB0DB703}">
      <dgm:prSet/>
      <dgm:spPr/>
      <dgm:t>
        <a:bodyPr/>
        <a:lstStyle/>
        <a:p>
          <a:endParaRPr lang="es-MX"/>
        </a:p>
      </dgm:t>
    </dgm:pt>
    <dgm:pt modelId="{78B03C42-C159-4AD8-A6F4-05D02B7220DE}" type="sibTrans" cxnId="{B6ACA41F-04A5-43B9-9898-05BEEB0DB703}">
      <dgm:prSet/>
      <dgm:spPr/>
      <dgm:t>
        <a:bodyPr/>
        <a:lstStyle/>
        <a:p>
          <a:endParaRPr lang="es-MX"/>
        </a:p>
      </dgm:t>
    </dgm:pt>
    <dgm:pt modelId="{FDA558F7-5123-4595-9A63-00C87A17C6E1}">
      <dgm:prSet phldrT="[Texto]"/>
      <dgm:spPr>
        <a:effectLst>
          <a:outerShdw blurRad="50800" dist="50800" dir="5400000" algn="ctr" rotWithShape="0">
            <a:schemeClr val="accent1"/>
          </a:outerShdw>
        </a:effectLst>
      </dgm:spPr>
      <dgm:t>
        <a:bodyPr/>
        <a:lstStyle/>
        <a:p>
          <a:r>
            <a:rPr lang="es-MX" dirty="0"/>
            <a:t>Dignidad humana</a:t>
          </a:r>
        </a:p>
      </dgm:t>
    </dgm:pt>
    <dgm:pt modelId="{C2A403A5-BBBE-439C-96C1-C5A6D413EC42}" type="parTrans" cxnId="{0C1735B4-09BD-4773-8551-8CF67B078AC9}">
      <dgm:prSet/>
      <dgm:spPr/>
      <dgm:t>
        <a:bodyPr/>
        <a:lstStyle/>
        <a:p>
          <a:endParaRPr lang="es-MX"/>
        </a:p>
      </dgm:t>
    </dgm:pt>
    <dgm:pt modelId="{D4D4EDAE-F2ED-4FFF-98D9-6384A36E1F70}" type="sibTrans" cxnId="{0C1735B4-09BD-4773-8551-8CF67B078AC9}">
      <dgm:prSet/>
      <dgm:spPr/>
      <dgm:t>
        <a:bodyPr/>
        <a:lstStyle/>
        <a:p>
          <a:endParaRPr lang="es-MX"/>
        </a:p>
      </dgm:t>
    </dgm:pt>
    <dgm:pt modelId="{6E457C75-3922-4B5E-BCFA-887DFA20A530}">
      <dgm:prSet phldrT="[Texto]"/>
      <dgm:spPr>
        <a:effectLst>
          <a:outerShdw blurRad="50800" dist="50800" dir="5400000" algn="ctr" rotWithShape="0">
            <a:schemeClr val="accent1"/>
          </a:outerShdw>
        </a:effectLst>
      </dgm:spPr>
      <dgm:t>
        <a:bodyPr/>
        <a:lstStyle/>
        <a:p>
          <a:r>
            <a:rPr lang="es-MX" dirty="0"/>
            <a:t>Valores</a:t>
          </a:r>
        </a:p>
      </dgm:t>
    </dgm:pt>
    <dgm:pt modelId="{1C0AFB54-4DCD-4240-AF16-0B0FE664E6E2}" type="sibTrans" cxnId="{9FA908F2-756E-4741-81F3-4A606277327F}">
      <dgm:prSet/>
      <dgm:spPr/>
      <dgm:t>
        <a:bodyPr/>
        <a:lstStyle/>
        <a:p>
          <a:endParaRPr lang="es-MX"/>
        </a:p>
      </dgm:t>
    </dgm:pt>
    <dgm:pt modelId="{AD3D106F-38BB-4072-BDED-A4F077AB3422}" type="parTrans" cxnId="{9FA908F2-756E-4741-81F3-4A606277327F}">
      <dgm:prSet/>
      <dgm:spPr/>
      <dgm:t>
        <a:bodyPr/>
        <a:lstStyle/>
        <a:p>
          <a:endParaRPr lang="es-MX"/>
        </a:p>
      </dgm:t>
    </dgm:pt>
    <dgm:pt modelId="{8483F215-E607-4571-8477-1440E844B8BB}" type="pres">
      <dgm:prSet presAssocID="{EBF3A32A-07BB-4BF9-A56B-08BDA2667A9E}" presName="Name0" presStyleCnt="0">
        <dgm:presLayoutVars>
          <dgm:dir/>
          <dgm:resizeHandles val="exact"/>
        </dgm:presLayoutVars>
      </dgm:prSet>
      <dgm:spPr/>
    </dgm:pt>
    <dgm:pt modelId="{A1209F14-A100-43A5-9CBF-C75DF6AB1630}" type="pres">
      <dgm:prSet presAssocID="{EBF3A32A-07BB-4BF9-A56B-08BDA2667A9E}" presName="cycle" presStyleCnt="0"/>
      <dgm:spPr/>
    </dgm:pt>
    <dgm:pt modelId="{EE89D1A2-50CB-4E70-8A80-9E98BB989227}" type="pres">
      <dgm:prSet presAssocID="{58DCEC76-A338-495A-9776-42E153DE5FBD}" presName="nodeFirstNode" presStyleLbl="node1" presStyleIdx="0" presStyleCnt="4">
        <dgm:presLayoutVars>
          <dgm:bulletEnabled val="1"/>
        </dgm:presLayoutVars>
      </dgm:prSet>
      <dgm:spPr/>
      <dgm:t>
        <a:bodyPr/>
        <a:lstStyle/>
        <a:p>
          <a:endParaRPr lang="es-MX"/>
        </a:p>
      </dgm:t>
    </dgm:pt>
    <dgm:pt modelId="{F2E54CB8-8CBC-4D78-A5C8-D9C869CEACF4}" type="pres">
      <dgm:prSet presAssocID="{E5B7D28F-21BE-40C4-9661-0D8F413FA2C1}" presName="sibTransFirstNode" presStyleLbl="bgShp" presStyleIdx="0" presStyleCnt="1"/>
      <dgm:spPr/>
      <dgm:t>
        <a:bodyPr/>
        <a:lstStyle/>
        <a:p>
          <a:endParaRPr lang="es-MX"/>
        </a:p>
      </dgm:t>
    </dgm:pt>
    <dgm:pt modelId="{2F4F9344-E685-4439-BEA6-44DFFA471513}" type="pres">
      <dgm:prSet presAssocID="{FDA558F7-5123-4595-9A63-00C87A17C6E1}" presName="nodeFollowingNodes" presStyleLbl="node1" presStyleIdx="1" presStyleCnt="4">
        <dgm:presLayoutVars>
          <dgm:bulletEnabled val="1"/>
        </dgm:presLayoutVars>
      </dgm:prSet>
      <dgm:spPr/>
      <dgm:t>
        <a:bodyPr/>
        <a:lstStyle/>
        <a:p>
          <a:endParaRPr lang="es-MX"/>
        </a:p>
      </dgm:t>
    </dgm:pt>
    <dgm:pt modelId="{FCAA2F9A-B03C-402B-8F60-2BAF6C87BFBC}" type="pres">
      <dgm:prSet presAssocID="{CFD4E420-B340-49C4-AB53-88E11CD0915B}" presName="nodeFollowingNodes" presStyleLbl="node1" presStyleIdx="2" presStyleCnt="4">
        <dgm:presLayoutVars>
          <dgm:bulletEnabled val="1"/>
        </dgm:presLayoutVars>
      </dgm:prSet>
      <dgm:spPr/>
      <dgm:t>
        <a:bodyPr/>
        <a:lstStyle/>
        <a:p>
          <a:endParaRPr lang="es-MX"/>
        </a:p>
      </dgm:t>
    </dgm:pt>
    <dgm:pt modelId="{80835866-4F17-4064-B1D7-80429F87202C}" type="pres">
      <dgm:prSet presAssocID="{6E457C75-3922-4B5E-BCFA-887DFA20A530}" presName="nodeFollowingNodes" presStyleLbl="node1" presStyleIdx="3" presStyleCnt="4">
        <dgm:presLayoutVars>
          <dgm:bulletEnabled val="1"/>
        </dgm:presLayoutVars>
      </dgm:prSet>
      <dgm:spPr/>
      <dgm:t>
        <a:bodyPr/>
        <a:lstStyle/>
        <a:p>
          <a:endParaRPr lang="es-MX"/>
        </a:p>
      </dgm:t>
    </dgm:pt>
  </dgm:ptLst>
  <dgm:cxnLst>
    <dgm:cxn modelId="{C3F2C1CC-2249-4A6E-B1C5-1839B308EB1C}" type="presOf" srcId="{58DCEC76-A338-495A-9776-42E153DE5FBD}" destId="{EE89D1A2-50CB-4E70-8A80-9E98BB989227}" srcOrd="0" destOrd="0" presId="urn:microsoft.com/office/officeart/2005/8/layout/cycle3"/>
    <dgm:cxn modelId="{B6ACA41F-04A5-43B9-9898-05BEEB0DB703}" srcId="{EBF3A32A-07BB-4BF9-A56B-08BDA2667A9E}" destId="{CFD4E420-B340-49C4-AB53-88E11CD0915B}" srcOrd="2" destOrd="0" parTransId="{7B10F4A1-3B00-4677-A006-EE81BDE647D0}" sibTransId="{78B03C42-C159-4AD8-A6F4-05D02B7220DE}"/>
    <dgm:cxn modelId="{ECCC9282-FB1E-4DFE-842A-CF5086EE5EF0}" srcId="{EBF3A32A-07BB-4BF9-A56B-08BDA2667A9E}" destId="{58DCEC76-A338-495A-9776-42E153DE5FBD}" srcOrd="0" destOrd="0" parTransId="{8C6B21D6-D166-4EBB-86FF-90131B6941A1}" sibTransId="{E5B7D28F-21BE-40C4-9661-0D8F413FA2C1}"/>
    <dgm:cxn modelId="{9FA908F2-756E-4741-81F3-4A606277327F}" srcId="{EBF3A32A-07BB-4BF9-A56B-08BDA2667A9E}" destId="{6E457C75-3922-4B5E-BCFA-887DFA20A530}" srcOrd="3" destOrd="0" parTransId="{AD3D106F-38BB-4072-BDED-A4F077AB3422}" sibTransId="{1C0AFB54-4DCD-4240-AF16-0B0FE664E6E2}"/>
    <dgm:cxn modelId="{AD2211B9-1D0F-4B7E-A339-8D5FB6035408}" type="presOf" srcId="{EBF3A32A-07BB-4BF9-A56B-08BDA2667A9E}" destId="{8483F215-E607-4571-8477-1440E844B8BB}" srcOrd="0" destOrd="0" presId="urn:microsoft.com/office/officeart/2005/8/layout/cycle3"/>
    <dgm:cxn modelId="{00AA7FCA-74C2-420D-B57A-FF70D847790A}" type="presOf" srcId="{CFD4E420-B340-49C4-AB53-88E11CD0915B}" destId="{FCAA2F9A-B03C-402B-8F60-2BAF6C87BFBC}" srcOrd="0" destOrd="0" presId="urn:microsoft.com/office/officeart/2005/8/layout/cycle3"/>
    <dgm:cxn modelId="{10D150FD-26A7-45CD-B7C1-E0DBC022763D}" type="presOf" srcId="{6E457C75-3922-4B5E-BCFA-887DFA20A530}" destId="{80835866-4F17-4064-B1D7-80429F87202C}" srcOrd="0" destOrd="0" presId="urn:microsoft.com/office/officeart/2005/8/layout/cycle3"/>
    <dgm:cxn modelId="{0C1735B4-09BD-4773-8551-8CF67B078AC9}" srcId="{EBF3A32A-07BB-4BF9-A56B-08BDA2667A9E}" destId="{FDA558F7-5123-4595-9A63-00C87A17C6E1}" srcOrd="1" destOrd="0" parTransId="{C2A403A5-BBBE-439C-96C1-C5A6D413EC42}" sibTransId="{D4D4EDAE-F2ED-4FFF-98D9-6384A36E1F70}"/>
    <dgm:cxn modelId="{A01E1240-E8A7-4059-987D-F5AB3CD35FBA}" type="presOf" srcId="{E5B7D28F-21BE-40C4-9661-0D8F413FA2C1}" destId="{F2E54CB8-8CBC-4D78-A5C8-D9C869CEACF4}" srcOrd="0" destOrd="0" presId="urn:microsoft.com/office/officeart/2005/8/layout/cycle3"/>
    <dgm:cxn modelId="{97159A30-6064-4120-9309-E52C3A8B6B47}" type="presOf" srcId="{FDA558F7-5123-4595-9A63-00C87A17C6E1}" destId="{2F4F9344-E685-4439-BEA6-44DFFA471513}" srcOrd="0" destOrd="0" presId="urn:microsoft.com/office/officeart/2005/8/layout/cycle3"/>
    <dgm:cxn modelId="{29032674-CF43-494B-A36E-3BAA57D9299D}" type="presParOf" srcId="{8483F215-E607-4571-8477-1440E844B8BB}" destId="{A1209F14-A100-43A5-9CBF-C75DF6AB1630}" srcOrd="0" destOrd="0" presId="urn:microsoft.com/office/officeart/2005/8/layout/cycle3"/>
    <dgm:cxn modelId="{FAD79A43-A944-45C0-A634-D8825D03B57E}" type="presParOf" srcId="{A1209F14-A100-43A5-9CBF-C75DF6AB1630}" destId="{EE89D1A2-50CB-4E70-8A80-9E98BB989227}" srcOrd="0" destOrd="0" presId="urn:microsoft.com/office/officeart/2005/8/layout/cycle3"/>
    <dgm:cxn modelId="{8625F452-AF92-4A79-9A19-7813B4FE508D}" type="presParOf" srcId="{A1209F14-A100-43A5-9CBF-C75DF6AB1630}" destId="{F2E54CB8-8CBC-4D78-A5C8-D9C869CEACF4}" srcOrd="1" destOrd="0" presId="urn:microsoft.com/office/officeart/2005/8/layout/cycle3"/>
    <dgm:cxn modelId="{A7DEEE76-A0BB-43BE-BB15-5BD9D1A58ACB}" type="presParOf" srcId="{A1209F14-A100-43A5-9CBF-C75DF6AB1630}" destId="{2F4F9344-E685-4439-BEA6-44DFFA471513}" srcOrd="2" destOrd="0" presId="urn:microsoft.com/office/officeart/2005/8/layout/cycle3"/>
    <dgm:cxn modelId="{022B4E38-958D-4A2A-BECD-F57D30AA122C}" type="presParOf" srcId="{A1209F14-A100-43A5-9CBF-C75DF6AB1630}" destId="{FCAA2F9A-B03C-402B-8F60-2BAF6C87BFBC}" srcOrd="3" destOrd="0" presId="urn:microsoft.com/office/officeart/2005/8/layout/cycle3"/>
    <dgm:cxn modelId="{169DA31E-A072-4D66-A1E1-983F56BB81C3}" type="presParOf" srcId="{A1209F14-A100-43A5-9CBF-C75DF6AB1630}" destId="{80835866-4F17-4064-B1D7-80429F87202C}"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5979B6-A835-4DB5-BBE4-B36DE2FCA01B}" type="doc">
      <dgm:prSet loTypeId="urn:microsoft.com/office/officeart/2005/8/layout/bList2#1" loCatId="list" qsTypeId="urn:microsoft.com/office/officeart/2005/8/quickstyle/simple1" qsCatId="simple" csTypeId="urn:microsoft.com/office/officeart/2005/8/colors/colorful3" csCatId="colorful" phldr="1"/>
      <dgm:spPr/>
      <dgm:t>
        <a:bodyPr/>
        <a:lstStyle/>
        <a:p>
          <a:endParaRPr lang="es-MX"/>
        </a:p>
      </dgm:t>
    </dgm:pt>
    <dgm:pt modelId="{3B1DDEEF-7F42-4A96-82AE-456E5302D682}">
      <dgm:prSet phldrT="[Texto]"/>
      <dgm:spPr/>
      <dgm:t>
        <a:bodyPr/>
        <a:lstStyle/>
        <a:p>
          <a:r>
            <a:rPr lang="es-MX" b="1" dirty="0">
              <a:latin typeface="Helvetica" panose="020B0604020202020204" pitchFamily="2" charset="0"/>
            </a:rPr>
            <a:t>Desafíos y oportunidades de los jóvenes en el mundo actual</a:t>
          </a:r>
        </a:p>
      </dgm:t>
    </dgm:pt>
    <dgm:pt modelId="{F63E3BEB-E7D5-4177-ABBF-C185B3071D70}" type="parTrans" cxnId="{C106B524-9A6B-4844-8EE7-A37445E7BE7D}">
      <dgm:prSet/>
      <dgm:spPr/>
      <dgm:t>
        <a:bodyPr/>
        <a:lstStyle/>
        <a:p>
          <a:endParaRPr lang="es-MX"/>
        </a:p>
      </dgm:t>
    </dgm:pt>
    <dgm:pt modelId="{16C7C108-BC2F-4972-855F-F6C5F64A7E5A}" type="sibTrans" cxnId="{C106B524-9A6B-4844-8EE7-A37445E7BE7D}">
      <dgm:prSet/>
      <dgm:spPr/>
      <dgm:t>
        <a:bodyPr/>
        <a:lstStyle/>
        <a:p>
          <a:endParaRPr lang="es-MX"/>
        </a:p>
      </dgm:t>
    </dgm:pt>
    <dgm:pt modelId="{D43FD8F0-2245-4540-9E4D-F6993E383329}">
      <dgm:prSet phldrT="[Texto]" custT="1"/>
      <dgm:spPr/>
      <dgm:t>
        <a:bodyPr/>
        <a:lstStyle/>
        <a:p>
          <a:r>
            <a:rPr lang="es-MX" sz="1800" b="1" dirty="0">
              <a:latin typeface="Helvetica" panose="020B0604020202020204" pitchFamily="2" charset="0"/>
            </a:rPr>
            <a:t>Fe y vocación, discernimiento y acompañamiento</a:t>
          </a:r>
        </a:p>
      </dgm:t>
    </dgm:pt>
    <dgm:pt modelId="{89FE8F83-3058-49C3-8F0A-D8BC207527E6}" type="parTrans" cxnId="{CCC7B73D-24CC-47B1-AFB0-647F77D79EF0}">
      <dgm:prSet/>
      <dgm:spPr/>
      <dgm:t>
        <a:bodyPr/>
        <a:lstStyle/>
        <a:p>
          <a:endParaRPr lang="es-MX"/>
        </a:p>
      </dgm:t>
    </dgm:pt>
    <dgm:pt modelId="{FA309006-DC58-495A-AD6A-7EF0D9B2E644}" type="sibTrans" cxnId="{CCC7B73D-24CC-47B1-AFB0-647F77D79EF0}">
      <dgm:prSet/>
      <dgm:spPr/>
      <dgm:t>
        <a:bodyPr/>
        <a:lstStyle/>
        <a:p>
          <a:endParaRPr lang="es-MX"/>
        </a:p>
      </dgm:t>
    </dgm:pt>
    <dgm:pt modelId="{8211AB82-02F2-4DB9-84E6-8D28578D3D24}">
      <dgm:prSet phldrT="[Texto]" custT="1"/>
      <dgm:spPr/>
      <dgm:t>
        <a:bodyPr/>
        <a:lstStyle/>
        <a:p>
          <a:r>
            <a:rPr lang="es-MX" sz="1800" b="1" dirty="0">
              <a:latin typeface="Helvetica" panose="020B0604020202020204" pitchFamily="2" charset="0"/>
            </a:rPr>
            <a:t>La acción </a:t>
          </a:r>
        </a:p>
        <a:p>
          <a:r>
            <a:rPr lang="es-MX" sz="1800" b="1" dirty="0">
              <a:latin typeface="Helvetica" panose="020B0604020202020204" pitchFamily="2" charset="0"/>
            </a:rPr>
            <a:t>educativa y pastoral de la Iglesia</a:t>
          </a:r>
        </a:p>
      </dgm:t>
    </dgm:pt>
    <dgm:pt modelId="{C8E01B46-9959-4C34-BBAA-33EB667A8779}" type="parTrans" cxnId="{DBD7AE69-A3BB-4A81-938B-BC5F5ECC139B}">
      <dgm:prSet/>
      <dgm:spPr/>
      <dgm:t>
        <a:bodyPr/>
        <a:lstStyle/>
        <a:p>
          <a:endParaRPr lang="es-MX"/>
        </a:p>
      </dgm:t>
    </dgm:pt>
    <dgm:pt modelId="{7DE9A54A-0ED9-4A57-9CCD-6736D78D94CF}" type="sibTrans" cxnId="{DBD7AE69-A3BB-4A81-938B-BC5F5ECC139B}">
      <dgm:prSet/>
      <dgm:spPr/>
      <dgm:t>
        <a:bodyPr/>
        <a:lstStyle/>
        <a:p>
          <a:endParaRPr lang="es-MX"/>
        </a:p>
      </dgm:t>
    </dgm:pt>
    <dgm:pt modelId="{2C240C9B-5915-489B-BF16-4258B375E935}">
      <dgm:prSet/>
      <dgm:spPr>
        <a:ln w="38100">
          <a:solidFill>
            <a:schemeClr val="accent3">
              <a:lumMod val="50000"/>
            </a:schemeClr>
          </a:solidFill>
        </a:ln>
      </dgm:spPr>
      <dgm:t>
        <a:bodyPr/>
        <a:lstStyle/>
        <a:p>
          <a:r>
            <a:rPr lang="es-MX" dirty="0"/>
            <a:t>Formación de la personalidad</a:t>
          </a:r>
        </a:p>
      </dgm:t>
    </dgm:pt>
    <dgm:pt modelId="{A4B37DB3-7A34-40B3-8F1A-E6454DE82D4E}" type="parTrans" cxnId="{F5207636-1D39-4DC2-95F4-3763AF33D2BF}">
      <dgm:prSet/>
      <dgm:spPr/>
      <dgm:t>
        <a:bodyPr/>
        <a:lstStyle/>
        <a:p>
          <a:endParaRPr lang="es-MX"/>
        </a:p>
      </dgm:t>
    </dgm:pt>
    <dgm:pt modelId="{BDD4790A-0BA0-4C5C-9D7D-A5684FA608BB}" type="sibTrans" cxnId="{F5207636-1D39-4DC2-95F4-3763AF33D2BF}">
      <dgm:prSet/>
      <dgm:spPr/>
      <dgm:t>
        <a:bodyPr/>
        <a:lstStyle/>
        <a:p>
          <a:endParaRPr lang="es-MX"/>
        </a:p>
      </dgm:t>
    </dgm:pt>
    <dgm:pt modelId="{FC159BBB-83E7-41DB-919E-5DDD6CD7990E}">
      <dgm:prSet/>
      <dgm:spPr>
        <a:ln w="38100">
          <a:solidFill>
            <a:schemeClr val="accent2">
              <a:lumMod val="75000"/>
            </a:schemeClr>
          </a:solidFill>
        </a:ln>
      </dgm:spPr>
      <dgm:t>
        <a:bodyPr/>
        <a:lstStyle/>
        <a:p>
          <a:r>
            <a:rPr lang="es-MX" dirty="0"/>
            <a:t>Los jóvenes y Jesús</a:t>
          </a:r>
        </a:p>
      </dgm:t>
    </dgm:pt>
    <dgm:pt modelId="{43CB603F-3788-42AA-8141-B8DDBBC9E9AD}" type="parTrans" cxnId="{40298797-28CE-41E3-81CD-87424EE66F46}">
      <dgm:prSet/>
      <dgm:spPr/>
      <dgm:t>
        <a:bodyPr/>
        <a:lstStyle/>
        <a:p>
          <a:endParaRPr lang="es-MX"/>
        </a:p>
      </dgm:t>
    </dgm:pt>
    <dgm:pt modelId="{32B4C292-32BB-4515-BB15-BC8E2934F3D8}" type="sibTrans" cxnId="{40298797-28CE-41E3-81CD-87424EE66F46}">
      <dgm:prSet/>
      <dgm:spPr/>
      <dgm:t>
        <a:bodyPr/>
        <a:lstStyle/>
        <a:p>
          <a:endParaRPr lang="es-MX"/>
        </a:p>
      </dgm:t>
    </dgm:pt>
    <dgm:pt modelId="{917D02EB-D0F9-4D67-AEC9-984032221925}">
      <dgm:prSet/>
      <dgm:spPr>
        <a:ln w="38100">
          <a:solidFill>
            <a:schemeClr val="accent2">
              <a:lumMod val="75000"/>
            </a:schemeClr>
          </a:solidFill>
        </a:ln>
      </dgm:spPr>
      <dgm:t>
        <a:bodyPr/>
        <a:lstStyle/>
        <a:p>
          <a:r>
            <a:rPr lang="es-MX"/>
            <a:t>La fe y la Iglesia</a:t>
          </a:r>
          <a:endParaRPr lang="es-MX" dirty="0"/>
        </a:p>
      </dgm:t>
    </dgm:pt>
    <dgm:pt modelId="{635BFD7C-994C-4C90-BDAB-C81220787E2D}" type="parTrans" cxnId="{E2B2336F-D18C-4E97-A813-CBCF0D700889}">
      <dgm:prSet/>
      <dgm:spPr/>
      <dgm:t>
        <a:bodyPr/>
        <a:lstStyle/>
        <a:p>
          <a:endParaRPr lang="es-MX"/>
        </a:p>
      </dgm:t>
    </dgm:pt>
    <dgm:pt modelId="{DCFC8EE5-8D95-484B-BE64-576F3DCF744E}" type="sibTrans" cxnId="{E2B2336F-D18C-4E97-A813-CBCF0D700889}">
      <dgm:prSet/>
      <dgm:spPr/>
      <dgm:t>
        <a:bodyPr/>
        <a:lstStyle/>
        <a:p>
          <a:endParaRPr lang="es-MX"/>
        </a:p>
      </dgm:t>
    </dgm:pt>
    <dgm:pt modelId="{CFD8E990-7D71-432E-BF90-527D61ACA58D}">
      <dgm:prSet/>
      <dgm:spPr>
        <a:ln w="38100">
          <a:solidFill>
            <a:schemeClr val="accent2">
              <a:lumMod val="75000"/>
            </a:schemeClr>
          </a:solidFill>
        </a:ln>
      </dgm:spPr>
      <dgm:t>
        <a:bodyPr/>
        <a:lstStyle/>
        <a:p>
          <a:r>
            <a:rPr lang="es-MX"/>
            <a:t>El sentido vocacional de la vida</a:t>
          </a:r>
          <a:endParaRPr lang="es-MX" dirty="0"/>
        </a:p>
      </dgm:t>
    </dgm:pt>
    <dgm:pt modelId="{1D4CCAF2-01C5-41DD-A1FB-BA84EDC669AB}" type="parTrans" cxnId="{FC01081B-4F18-4241-A070-2A8E54639C86}">
      <dgm:prSet/>
      <dgm:spPr/>
      <dgm:t>
        <a:bodyPr/>
        <a:lstStyle/>
        <a:p>
          <a:endParaRPr lang="es-MX"/>
        </a:p>
      </dgm:t>
    </dgm:pt>
    <dgm:pt modelId="{D70EED98-E867-47A4-9FF3-9F5995B05B9A}" type="sibTrans" cxnId="{FC01081B-4F18-4241-A070-2A8E54639C86}">
      <dgm:prSet/>
      <dgm:spPr/>
      <dgm:t>
        <a:bodyPr/>
        <a:lstStyle/>
        <a:p>
          <a:endParaRPr lang="es-MX"/>
        </a:p>
      </dgm:t>
    </dgm:pt>
    <dgm:pt modelId="{7B3FCD1B-96EB-47A7-BD5B-CAD2962D189C}">
      <dgm:prSet/>
      <dgm:spPr>
        <a:ln w="38100">
          <a:solidFill>
            <a:schemeClr val="accent2">
              <a:lumMod val="75000"/>
            </a:schemeClr>
          </a:solidFill>
        </a:ln>
      </dgm:spPr>
      <dgm:t>
        <a:bodyPr/>
        <a:lstStyle/>
        <a:p>
          <a:r>
            <a:rPr lang="es-MX"/>
            <a:t>El discernimiento vocacional </a:t>
          </a:r>
          <a:endParaRPr lang="es-MX" dirty="0"/>
        </a:p>
      </dgm:t>
    </dgm:pt>
    <dgm:pt modelId="{FDEE95E2-C4CC-4553-B3F9-2E044BB79360}" type="parTrans" cxnId="{92723B84-C622-45F9-B582-99CB084ADDC1}">
      <dgm:prSet/>
      <dgm:spPr/>
      <dgm:t>
        <a:bodyPr/>
        <a:lstStyle/>
        <a:p>
          <a:endParaRPr lang="es-MX"/>
        </a:p>
      </dgm:t>
    </dgm:pt>
    <dgm:pt modelId="{ADA9DD9D-25B4-4EF4-B910-61F935B70A51}" type="sibTrans" cxnId="{92723B84-C622-45F9-B582-99CB084ADDC1}">
      <dgm:prSet/>
      <dgm:spPr/>
      <dgm:t>
        <a:bodyPr/>
        <a:lstStyle/>
        <a:p>
          <a:endParaRPr lang="es-MX"/>
        </a:p>
      </dgm:t>
    </dgm:pt>
    <dgm:pt modelId="{C73A9C39-D70A-4CA4-BEB1-53E3305DA0D9}">
      <dgm:prSet/>
      <dgm:spPr>
        <a:ln w="38100">
          <a:solidFill>
            <a:schemeClr val="accent2">
              <a:lumMod val="75000"/>
            </a:schemeClr>
          </a:solidFill>
        </a:ln>
      </dgm:spPr>
      <dgm:t>
        <a:bodyPr/>
        <a:lstStyle/>
        <a:p>
          <a:r>
            <a:rPr lang="es-MX" dirty="0"/>
            <a:t>Los jóvenes y el acompañamiento</a:t>
          </a:r>
        </a:p>
      </dgm:t>
    </dgm:pt>
    <dgm:pt modelId="{6792197F-3167-4CC2-A57B-16CC774729D3}" type="parTrans" cxnId="{1515E4D8-7616-4103-82F6-07AD329009AA}">
      <dgm:prSet/>
      <dgm:spPr/>
      <dgm:t>
        <a:bodyPr/>
        <a:lstStyle/>
        <a:p>
          <a:endParaRPr lang="es-MX"/>
        </a:p>
      </dgm:t>
    </dgm:pt>
    <dgm:pt modelId="{0E20006E-EE98-46D2-88F6-AFDE71C067BC}" type="sibTrans" cxnId="{1515E4D8-7616-4103-82F6-07AD329009AA}">
      <dgm:prSet/>
      <dgm:spPr/>
      <dgm:t>
        <a:bodyPr/>
        <a:lstStyle/>
        <a:p>
          <a:endParaRPr lang="es-MX"/>
        </a:p>
      </dgm:t>
    </dgm:pt>
    <dgm:pt modelId="{469E3686-2B81-42A9-9A6E-D76FE28EDAC6}">
      <dgm:prSet/>
      <dgm:spPr>
        <a:ln w="38100">
          <a:solidFill>
            <a:schemeClr val="accent3">
              <a:lumMod val="50000"/>
            </a:schemeClr>
          </a:solidFill>
        </a:ln>
      </dgm:spPr>
      <dgm:t>
        <a:bodyPr/>
        <a:lstStyle/>
        <a:p>
          <a:r>
            <a:rPr lang="es-MX" dirty="0"/>
            <a:t>La relación con la diversidad</a:t>
          </a:r>
        </a:p>
      </dgm:t>
    </dgm:pt>
    <dgm:pt modelId="{DC2150C6-9332-4C57-9D86-3967EA03F7D6}" type="parTrans" cxnId="{FE6A458D-C741-4FFC-A0A7-E0F8E171A5A5}">
      <dgm:prSet/>
      <dgm:spPr/>
      <dgm:t>
        <a:bodyPr/>
        <a:lstStyle/>
        <a:p>
          <a:endParaRPr lang="es-MX"/>
        </a:p>
      </dgm:t>
    </dgm:pt>
    <dgm:pt modelId="{C5798D90-99B6-4F97-97ED-EF02187D757A}" type="sibTrans" cxnId="{FE6A458D-C741-4FFC-A0A7-E0F8E171A5A5}">
      <dgm:prSet/>
      <dgm:spPr/>
      <dgm:t>
        <a:bodyPr/>
        <a:lstStyle/>
        <a:p>
          <a:endParaRPr lang="es-MX"/>
        </a:p>
      </dgm:t>
    </dgm:pt>
    <dgm:pt modelId="{01FCFC1C-8536-4B12-9F1F-FC9EE2492B8D}">
      <dgm:prSet/>
      <dgm:spPr>
        <a:ln w="38100">
          <a:solidFill>
            <a:schemeClr val="accent3">
              <a:lumMod val="50000"/>
            </a:schemeClr>
          </a:solidFill>
        </a:ln>
      </dgm:spPr>
      <dgm:t>
        <a:bodyPr/>
        <a:lstStyle/>
        <a:p>
          <a:r>
            <a:rPr lang="es-MX" dirty="0"/>
            <a:t>Los jóvenes y el futuro</a:t>
          </a:r>
        </a:p>
      </dgm:t>
    </dgm:pt>
    <dgm:pt modelId="{E06493EB-7AF4-4559-8729-161ED4D2415D}" type="parTrans" cxnId="{F4AB5EBA-7299-45B0-BE12-809C091F9569}">
      <dgm:prSet/>
      <dgm:spPr/>
      <dgm:t>
        <a:bodyPr/>
        <a:lstStyle/>
        <a:p>
          <a:endParaRPr lang="es-MX"/>
        </a:p>
      </dgm:t>
    </dgm:pt>
    <dgm:pt modelId="{E0F99719-6862-4997-9C6E-1BAAFA0C1AA6}" type="sibTrans" cxnId="{F4AB5EBA-7299-45B0-BE12-809C091F9569}">
      <dgm:prSet/>
      <dgm:spPr/>
      <dgm:t>
        <a:bodyPr/>
        <a:lstStyle/>
        <a:p>
          <a:endParaRPr lang="es-MX"/>
        </a:p>
      </dgm:t>
    </dgm:pt>
    <dgm:pt modelId="{11D573F7-D195-49D7-96BA-8BE97623E0A8}">
      <dgm:prSet/>
      <dgm:spPr>
        <a:ln w="38100">
          <a:solidFill>
            <a:schemeClr val="accent3">
              <a:lumMod val="50000"/>
            </a:schemeClr>
          </a:solidFill>
        </a:ln>
      </dgm:spPr>
      <dgm:t>
        <a:bodyPr/>
        <a:lstStyle/>
        <a:p>
          <a:r>
            <a:rPr lang="es-MX" dirty="0"/>
            <a:t>La relación con la tecnología</a:t>
          </a:r>
        </a:p>
      </dgm:t>
    </dgm:pt>
    <dgm:pt modelId="{EE64354A-B468-4A2F-A579-BCD9EBEBB1B6}" type="parTrans" cxnId="{26E13398-E391-4D1F-AAA5-BCB03340D40A}">
      <dgm:prSet/>
      <dgm:spPr/>
      <dgm:t>
        <a:bodyPr/>
        <a:lstStyle/>
        <a:p>
          <a:endParaRPr lang="es-MX"/>
        </a:p>
      </dgm:t>
    </dgm:pt>
    <dgm:pt modelId="{D4A38E47-A6B0-41DC-AB3C-1DC6AADF88E4}" type="sibTrans" cxnId="{26E13398-E391-4D1F-AAA5-BCB03340D40A}">
      <dgm:prSet/>
      <dgm:spPr/>
      <dgm:t>
        <a:bodyPr/>
        <a:lstStyle/>
        <a:p>
          <a:endParaRPr lang="es-MX"/>
        </a:p>
      </dgm:t>
    </dgm:pt>
    <dgm:pt modelId="{F4897205-6E4D-46BC-A477-8D3719B49194}">
      <dgm:prSet/>
      <dgm:spPr>
        <a:ln w="38100">
          <a:solidFill>
            <a:schemeClr val="accent3">
              <a:lumMod val="50000"/>
            </a:schemeClr>
          </a:solidFill>
        </a:ln>
      </dgm:spPr>
      <dgm:t>
        <a:bodyPr/>
        <a:lstStyle/>
        <a:p>
          <a:r>
            <a:rPr lang="es-MX" dirty="0"/>
            <a:t>La búsqueda del sentido de la existencia</a:t>
          </a:r>
        </a:p>
      </dgm:t>
    </dgm:pt>
    <dgm:pt modelId="{40637877-8033-4EBF-96BB-7CD7FCAEF411}" type="parTrans" cxnId="{D70D877C-2AD6-467F-A23E-763DE7DF34C3}">
      <dgm:prSet/>
      <dgm:spPr/>
      <dgm:t>
        <a:bodyPr/>
        <a:lstStyle/>
        <a:p>
          <a:endParaRPr lang="es-MX"/>
        </a:p>
      </dgm:t>
    </dgm:pt>
    <dgm:pt modelId="{86225579-A80A-4455-A628-E4924A22D53C}" type="sibTrans" cxnId="{D70D877C-2AD6-467F-A23E-763DE7DF34C3}">
      <dgm:prSet/>
      <dgm:spPr/>
      <dgm:t>
        <a:bodyPr/>
        <a:lstStyle/>
        <a:p>
          <a:endParaRPr lang="es-MX"/>
        </a:p>
      </dgm:t>
    </dgm:pt>
    <dgm:pt modelId="{F396F8D1-164C-4C98-A34E-30191662ACEB}">
      <dgm:prSet/>
      <dgm:spPr>
        <a:ln w="38100">
          <a:solidFill>
            <a:schemeClr val="accent2">
              <a:lumMod val="75000"/>
            </a:schemeClr>
          </a:solidFill>
        </a:ln>
      </dgm:spPr>
      <dgm:t>
        <a:bodyPr/>
        <a:lstStyle/>
        <a:p>
          <a:r>
            <a:rPr lang="es-MX" dirty="0"/>
            <a:t>Estilo de Iglesia</a:t>
          </a:r>
        </a:p>
      </dgm:t>
    </dgm:pt>
    <dgm:pt modelId="{30015F04-67DA-420C-BFEF-DF41A0E93099}" type="parTrans" cxnId="{26408844-6852-4FC0-8997-1F9457DE6601}">
      <dgm:prSet/>
      <dgm:spPr/>
      <dgm:t>
        <a:bodyPr/>
        <a:lstStyle/>
        <a:p>
          <a:endParaRPr lang="es-MX"/>
        </a:p>
      </dgm:t>
    </dgm:pt>
    <dgm:pt modelId="{40491492-67F3-4391-81E7-C91662C357E8}" type="sibTrans" cxnId="{26408844-6852-4FC0-8997-1F9457DE6601}">
      <dgm:prSet/>
      <dgm:spPr/>
      <dgm:t>
        <a:bodyPr/>
        <a:lstStyle/>
        <a:p>
          <a:endParaRPr lang="es-MX"/>
        </a:p>
      </dgm:t>
    </dgm:pt>
    <dgm:pt modelId="{0E130318-7563-4EEF-83CE-32F65416119C}">
      <dgm:prSet/>
      <dgm:spPr>
        <a:ln w="38100">
          <a:solidFill>
            <a:schemeClr val="accent2">
              <a:lumMod val="75000"/>
            </a:schemeClr>
          </a:solidFill>
        </a:ln>
      </dgm:spPr>
      <dgm:t>
        <a:bodyPr/>
        <a:lstStyle/>
        <a:p>
          <a:r>
            <a:rPr lang="es-MX" dirty="0"/>
            <a:t>Jóvenes protagonistas</a:t>
          </a:r>
        </a:p>
      </dgm:t>
    </dgm:pt>
    <dgm:pt modelId="{84C82895-777F-49DA-99E6-D9D145B86956}" type="parTrans" cxnId="{F9A2ADFE-E733-4E60-9599-09AC573D6471}">
      <dgm:prSet/>
      <dgm:spPr/>
      <dgm:t>
        <a:bodyPr/>
        <a:lstStyle/>
        <a:p>
          <a:endParaRPr lang="es-MX"/>
        </a:p>
      </dgm:t>
    </dgm:pt>
    <dgm:pt modelId="{C0982595-754C-49A6-880E-5C1FBCD84A3F}" type="sibTrans" cxnId="{F9A2ADFE-E733-4E60-9599-09AC573D6471}">
      <dgm:prSet/>
      <dgm:spPr/>
      <dgm:t>
        <a:bodyPr/>
        <a:lstStyle/>
        <a:p>
          <a:endParaRPr lang="es-MX"/>
        </a:p>
      </dgm:t>
    </dgm:pt>
    <dgm:pt modelId="{2C96E5F4-47AB-493A-B356-5481B2C5FFBA}">
      <dgm:prSet/>
      <dgm:spPr>
        <a:ln w="38100">
          <a:solidFill>
            <a:schemeClr val="accent2">
              <a:lumMod val="75000"/>
            </a:schemeClr>
          </a:solidFill>
        </a:ln>
      </dgm:spPr>
      <dgm:t>
        <a:bodyPr/>
        <a:lstStyle/>
        <a:p>
          <a:r>
            <a:rPr lang="es-MX" dirty="0"/>
            <a:t>Los lugares a privilegiar</a:t>
          </a:r>
        </a:p>
      </dgm:t>
    </dgm:pt>
    <dgm:pt modelId="{26000C9D-625C-4A32-A422-61B3FF3C14C1}" type="parTrans" cxnId="{2DE6EC31-9319-49E0-9B8B-B4F16E3DC823}">
      <dgm:prSet/>
      <dgm:spPr/>
      <dgm:t>
        <a:bodyPr/>
        <a:lstStyle/>
        <a:p>
          <a:endParaRPr lang="es-MX"/>
        </a:p>
      </dgm:t>
    </dgm:pt>
    <dgm:pt modelId="{E979836A-62FC-4216-B3AC-D7AC40B3E8F1}" type="sibTrans" cxnId="{2DE6EC31-9319-49E0-9B8B-B4F16E3DC823}">
      <dgm:prSet/>
      <dgm:spPr/>
      <dgm:t>
        <a:bodyPr/>
        <a:lstStyle/>
        <a:p>
          <a:endParaRPr lang="es-MX"/>
        </a:p>
      </dgm:t>
    </dgm:pt>
    <dgm:pt modelId="{D1D8D6DB-0E45-449A-B9B1-3A933EB964F9}">
      <dgm:prSet/>
      <dgm:spPr>
        <a:ln w="38100">
          <a:solidFill>
            <a:schemeClr val="accent2">
              <a:lumMod val="75000"/>
            </a:schemeClr>
          </a:solidFill>
        </a:ln>
      </dgm:spPr>
      <dgm:t>
        <a:bodyPr/>
        <a:lstStyle/>
        <a:p>
          <a:r>
            <a:rPr lang="es-MX" dirty="0"/>
            <a:t>Las iniciativas a reforzar</a:t>
          </a:r>
        </a:p>
      </dgm:t>
    </dgm:pt>
    <dgm:pt modelId="{A58EB44E-D21A-4121-8726-1DE98BB0CE0A}" type="parTrans" cxnId="{9CBBC4B7-FD52-4BA7-9182-F8DF1C8D78AC}">
      <dgm:prSet/>
      <dgm:spPr/>
      <dgm:t>
        <a:bodyPr/>
        <a:lstStyle/>
        <a:p>
          <a:endParaRPr lang="es-MX"/>
        </a:p>
      </dgm:t>
    </dgm:pt>
    <dgm:pt modelId="{A63EAF71-829D-4A4B-B673-50E127E83DB8}" type="sibTrans" cxnId="{9CBBC4B7-FD52-4BA7-9182-F8DF1C8D78AC}">
      <dgm:prSet/>
      <dgm:spPr/>
      <dgm:t>
        <a:bodyPr/>
        <a:lstStyle/>
        <a:p>
          <a:endParaRPr lang="es-MX"/>
        </a:p>
      </dgm:t>
    </dgm:pt>
    <dgm:pt modelId="{A9D66CED-6B62-40EF-95C1-D3E91486C67E}">
      <dgm:prSet/>
      <dgm:spPr>
        <a:ln w="38100">
          <a:solidFill>
            <a:schemeClr val="accent2">
              <a:lumMod val="75000"/>
            </a:schemeClr>
          </a:solidFill>
        </a:ln>
      </dgm:spPr>
      <dgm:t>
        <a:bodyPr/>
        <a:lstStyle/>
        <a:p>
          <a:r>
            <a:rPr lang="es-MX" dirty="0"/>
            <a:t>Los instrumentos a utilizar</a:t>
          </a:r>
        </a:p>
      </dgm:t>
    </dgm:pt>
    <dgm:pt modelId="{06F72DDD-4D6C-4643-8274-AAACCFAA3B95}" type="parTrans" cxnId="{97F2C49E-CF83-4DDA-85EB-8E168A91FBD3}">
      <dgm:prSet/>
      <dgm:spPr/>
      <dgm:t>
        <a:bodyPr/>
        <a:lstStyle/>
        <a:p>
          <a:endParaRPr lang="es-MX"/>
        </a:p>
      </dgm:t>
    </dgm:pt>
    <dgm:pt modelId="{F8925C61-9A4A-4603-9FFB-9863C7DFD395}" type="sibTrans" cxnId="{97F2C49E-CF83-4DDA-85EB-8E168A91FBD3}">
      <dgm:prSet/>
      <dgm:spPr/>
      <dgm:t>
        <a:bodyPr/>
        <a:lstStyle/>
        <a:p>
          <a:endParaRPr lang="es-MX"/>
        </a:p>
      </dgm:t>
    </dgm:pt>
    <dgm:pt modelId="{04D14757-DDC8-4670-A384-9029E9C72119}" type="pres">
      <dgm:prSet presAssocID="{E35979B6-A835-4DB5-BBE4-B36DE2FCA01B}" presName="diagram" presStyleCnt="0">
        <dgm:presLayoutVars>
          <dgm:dir/>
          <dgm:animLvl val="lvl"/>
          <dgm:resizeHandles val="exact"/>
        </dgm:presLayoutVars>
      </dgm:prSet>
      <dgm:spPr/>
      <dgm:t>
        <a:bodyPr/>
        <a:lstStyle/>
        <a:p>
          <a:endParaRPr lang="es-MX"/>
        </a:p>
      </dgm:t>
    </dgm:pt>
    <dgm:pt modelId="{8CAA54EB-80C1-4319-BBE4-9FF568A85261}" type="pres">
      <dgm:prSet presAssocID="{3B1DDEEF-7F42-4A96-82AE-456E5302D682}" presName="compNode" presStyleCnt="0"/>
      <dgm:spPr/>
    </dgm:pt>
    <dgm:pt modelId="{597B225B-655D-443D-8318-F9F3040C23CF}" type="pres">
      <dgm:prSet presAssocID="{3B1DDEEF-7F42-4A96-82AE-456E5302D682}" presName="childRect" presStyleLbl="bgAcc1" presStyleIdx="0" presStyleCnt="3">
        <dgm:presLayoutVars>
          <dgm:bulletEnabled val="1"/>
        </dgm:presLayoutVars>
      </dgm:prSet>
      <dgm:spPr/>
      <dgm:t>
        <a:bodyPr/>
        <a:lstStyle/>
        <a:p>
          <a:endParaRPr lang="es-MX"/>
        </a:p>
      </dgm:t>
    </dgm:pt>
    <dgm:pt modelId="{D9B98A54-AA22-4B7D-99C4-CBA8D662D161}" type="pres">
      <dgm:prSet presAssocID="{3B1DDEEF-7F42-4A96-82AE-456E5302D682}" presName="parentText" presStyleLbl="node1" presStyleIdx="0" presStyleCnt="0">
        <dgm:presLayoutVars>
          <dgm:chMax val="0"/>
          <dgm:bulletEnabled val="1"/>
        </dgm:presLayoutVars>
      </dgm:prSet>
      <dgm:spPr/>
      <dgm:t>
        <a:bodyPr/>
        <a:lstStyle/>
        <a:p>
          <a:endParaRPr lang="es-MX"/>
        </a:p>
      </dgm:t>
    </dgm:pt>
    <dgm:pt modelId="{7882CDB3-4E52-457A-B3E1-556A25510857}" type="pres">
      <dgm:prSet presAssocID="{3B1DDEEF-7F42-4A96-82AE-456E5302D682}" presName="parentRect" presStyleLbl="alignNode1" presStyleIdx="0" presStyleCnt="3"/>
      <dgm:spPr/>
      <dgm:t>
        <a:bodyPr/>
        <a:lstStyle/>
        <a:p>
          <a:endParaRPr lang="es-MX"/>
        </a:p>
      </dgm:t>
    </dgm:pt>
    <dgm:pt modelId="{CB356DBF-893B-4927-A9DE-40AB8EAB11D4}" type="pres">
      <dgm:prSet presAssocID="{3B1DDEEF-7F42-4A96-82AE-456E5302D682}"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extLst/>
    </dgm:pt>
    <dgm:pt modelId="{A652C182-A417-4BEE-811B-FF9D7E3040B0}" type="pres">
      <dgm:prSet presAssocID="{16C7C108-BC2F-4972-855F-F6C5F64A7E5A}" presName="sibTrans" presStyleLbl="sibTrans2D1" presStyleIdx="0" presStyleCnt="0"/>
      <dgm:spPr/>
      <dgm:t>
        <a:bodyPr/>
        <a:lstStyle/>
        <a:p>
          <a:endParaRPr lang="es-MX"/>
        </a:p>
      </dgm:t>
    </dgm:pt>
    <dgm:pt modelId="{3964B4C1-BDC1-49A0-A75A-2EE321AD3827}" type="pres">
      <dgm:prSet presAssocID="{D43FD8F0-2245-4540-9E4D-F6993E383329}" presName="compNode" presStyleCnt="0"/>
      <dgm:spPr/>
    </dgm:pt>
    <dgm:pt modelId="{631A6D87-90B4-485C-9454-7859A7365922}" type="pres">
      <dgm:prSet presAssocID="{D43FD8F0-2245-4540-9E4D-F6993E383329}" presName="childRect" presStyleLbl="bgAcc1" presStyleIdx="1" presStyleCnt="3">
        <dgm:presLayoutVars>
          <dgm:bulletEnabled val="1"/>
        </dgm:presLayoutVars>
      </dgm:prSet>
      <dgm:spPr/>
      <dgm:t>
        <a:bodyPr/>
        <a:lstStyle/>
        <a:p>
          <a:endParaRPr lang="es-MX"/>
        </a:p>
      </dgm:t>
    </dgm:pt>
    <dgm:pt modelId="{E75899A5-3FA9-4391-B98E-3585C0940B03}" type="pres">
      <dgm:prSet presAssocID="{D43FD8F0-2245-4540-9E4D-F6993E383329}" presName="parentText" presStyleLbl="node1" presStyleIdx="0" presStyleCnt="0">
        <dgm:presLayoutVars>
          <dgm:chMax val="0"/>
          <dgm:bulletEnabled val="1"/>
        </dgm:presLayoutVars>
      </dgm:prSet>
      <dgm:spPr/>
      <dgm:t>
        <a:bodyPr/>
        <a:lstStyle/>
        <a:p>
          <a:endParaRPr lang="es-MX"/>
        </a:p>
      </dgm:t>
    </dgm:pt>
    <dgm:pt modelId="{7061C953-8FBB-49BC-A670-0B7E2E4F8DAD}" type="pres">
      <dgm:prSet presAssocID="{D43FD8F0-2245-4540-9E4D-F6993E383329}" presName="parentRect" presStyleLbl="alignNode1" presStyleIdx="1" presStyleCnt="3"/>
      <dgm:spPr/>
      <dgm:t>
        <a:bodyPr/>
        <a:lstStyle/>
        <a:p>
          <a:endParaRPr lang="es-MX"/>
        </a:p>
      </dgm:t>
    </dgm:pt>
    <dgm:pt modelId="{B326D4AE-D1BA-4303-8A8D-41FE1A92762D}" type="pres">
      <dgm:prSet presAssocID="{D43FD8F0-2245-4540-9E4D-F6993E383329}" presName="adorn" presStyleLbl="fgAccFollow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extLst/>
    </dgm:pt>
    <dgm:pt modelId="{F6237F7E-324A-4E65-831F-46A491618FD4}" type="pres">
      <dgm:prSet presAssocID="{FA309006-DC58-495A-AD6A-7EF0D9B2E644}" presName="sibTrans" presStyleLbl="sibTrans2D1" presStyleIdx="0" presStyleCnt="0"/>
      <dgm:spPr/>
      <dgm:t>
        <a:bodyPr/>
        <a:lstStyle/>
        <a:p>
          <a:endParaRPr lang="es-MX"/>
        </a:p>
      </dgm:t>
    </dgm:pt>
    <dgm:pt modelId="{7E4440A2-99BF-4D39-A9DD-75B5413B2B46}" type="pres">
      <dgm:prSet presAssocID="{8211AB82-02F2-4DB9-84E6-8D28578D3D24}" presName="compNode" presStyleCnt="0"/>
      <dgm:spPr/>
    </dgm:pt>
    <dgm:pt modelId="{E03E4EFA-C4B2-4A84-B86B-D69946DF2B59}" type="pres">
      <dgm:prSet presAssocID="{8211AB82-02F2-4DB9-84E6-8D28578D3D24}" presName="childRect" presStyleLbl="bgAcc1" presStyleIdx="2" presStyleCnt="3">
        <dgm:presLayoutVars>
          <dgm:bulletEnabled val="1"/>
        </dgm:presLayoutVars>
      </dgm:prSet>
      <dgm:spPr/>
      <dgm:t>
        <a:bodyPr/>
        <a:lstStyle/>
        <a:p>
          <a:endParaRPr lang="es-MX"/>
        </a:p>
      </dgm:t>
    </dgm:pt>
    <dgm:pt modelId="{42707CEB-9037-4CE0-BCFE-747ED34A3C12}" type="pres">
      <dgm:prSet presAssocID="{8211AB82-02F2-4DB9-84E6-8D28578D3D24}" presName="parentText" presStyleLbl="node1" presStyleIdx="0" presStyleCnt="0">
        <dgm:presLayoutVars>
          <dgm:chMax val="0"/>
          <dgm:bulletEnabled val="1"/>
        </dgm:presLayoutVars>
      </dgm:prSet>
      <dgm:spPr/>
      <dgm:t>
        <a:bodyPr/>
        <a:lstStyle/>
        <a:p>
          <a:endParaRPr lang="es-MX"/>
        </a:p>
      </dgm:t>
    </dgm:pt>
    <dgm:pt modelId="{F0AA41C1-4193-4EBA-9065-7D540ADF8EA7}" type="pres">
      <dgm:prSet presAssocID="{8211AB82-02F2-4DB9-84E6-8D28578D3D24}" presName="parentRect" presStyleLbl="alignNode1" presStyleIdx="2" presStyleCnt="3" custScaleX="100818"/>
      <dgm:spPr/>
      <dgm:t>
        <a:bodyPr/>
        <a:lstStyle/>
        <a:p>
          <a:endParaRPr lang="es-MX"/>
        </a:p>
      </dgm:t>
    </dgm:pt>
    <dgm:pt modelId="{5EB0ACF3-17BA-40D3-9CBD-F85B3A271DCC}" type="pres">
      <dgm:prSet presAssocID="{8211AB82-02F2-4DB9-84E6-8D28578D3D24}" presName="adorn" presStyleLbl="fgAccFollow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extLst/>
    </dgm:pt>
  </dgm:ptLst>
  <dgm:cxnLst>
    <dgm:cxn modelId="{C106B524-9A6B-4844-8EE7-A37445E7BE7D}" srcId="{E35979B6-A835-4DB5-BBE4-B36DE2FCA01B}" destId="{3B1DDEEF-7F42-4A96-82AE-456E5302D682}" srcOrd="0" destOrd="0" parTransId="{F63E3BEB-E7D5-4177-ABBF-C185B3071D70}" sibTransId="{16C7C108-BC2F-4972-855F-F6C5F64A7E5A}"/>
    <dgm:cxn modelId="{26408844-6852-4FC0-8997-1F9457DE6601}" srcId="{8211AB82-02F2-4DB9-84E6-8D28578D3D24}" destId="{F396F8D1-164C-4C98-A34E-30191662ACEB}" srcOrd="0" destOrd="0" parTransId="{30015F04-67DA-420C-BFEF-DF41A0E93099}" sibTransId="{40491492-67F3-4391-81E7-C91662C357E8}"/>
    <dgm:cxn modelId="{5693F510-E377-4934-AF7A-8E7FE979331E}" type="presOf" srcId="{8211AB82-02F2-4DB9-84E6-8D28578D3D24}" destId="{F0AA41C1-4193-4EBA-9065-7D540ADF8EA7}" srcOrd="1" destOrd="0" presId="urn:microsoft.com/office/officeart/2005/8/layout/bList2#1"/>
    <dgm:cxn modelId="{2DE6EC31-9319-49E0-9B8B-B4F16E3DC823}" srcId="{8211AB82-02F2-4DB9-84E6-8D28578D3D24}" destId="{2C96E5F4-47AB-493A-B356-5481B2C5FFBA}" srcOrd="2" destOrd="0" parTransId="{26000C9D-625C-4A32-A422-61B3FF3C14C1}" sibTransId="{E979836A-62FC-4216-B3AC-D7AC40B3E8F1}"/>
    <dgm:cxn modelId="{F4AB5EBA-7299-45B0-BE12-809C091F9569}" srcId="{3B1DDEEF-7F42-4A96-82AE-456E5302D682}" destId="{01FCFC1C-8536-4B12-9F1F-FC9EE2492B8D}" srcOrd="2" destOrd="0" parTransId="{E06493EB-7AF4-4559-8729-161ED4D2415D}" sibTransId="{E0F99719-6862-4997-9C6E-1BAAFA0C1AA6}"/>
    <dgm:cxn modelId="{FC01081B-4F18-4241-A070-2A8E54639C86}" srcId="{D43FD8F0-2245-4540-9E4D-F6993E383329}" destId="{CFD8E990-7D71-432E-BF90-527D61ACA58D}" srcOrd="2" destOrd="0" parTransId="{1D4CCAF2-01C5-41DD-A1FB-BA84EDC669AB}" sibTransId="{D70EED98-E867-47A4-9FF3-9F5995B05B9A}"/>
    <dgm:cxn modelId="{1515E4D8-7616-4103-82F6-07AD329009AA}" srcId="{D43FD8F0-2245-4540-9E4D-F6993E383329}" destId="{C73A9C39-D70A-4CA4-BEB1-53E3305DA0D9}" srcOrd="4" destOrd="0" parTransId="{6792197F-3167-4CC2-A57B-16CC774729D3}" sibTransId="{0E20006E-EE98-46D2-88F6-AFDE71C067BC}"/>
    <dgm:cxn modelId="{D81A61CC-D150-4687-91B8-F3E1C263D295}" type="presOf" srcId="{A9D66CED-6B62-40EF-95C1-D3E91486C67E}" destId="{E03E4EFA-C4B2-4A84-B86B-D69946DF2B59}" srcOrd="0" destOrd="4" presId="urn:microsoft.com/office/officeart/2005/8/layout/bList2#1"/>
    <dgm:cxn modelId="{2B1A1486-EB40-4B09-909B-CF94C18EFF88}" type="presOf" srcId="{2C240C9B-5915-489B-BF16-4258B375E935}" destId="{597B225B-655D-443D-8318-F9F3040C23CF}" srcOrd="0" destOrd="0" presId="urn:microsoft.com/office/officeart/2005/8/layout/bList2#1"/>
    <dgm:cxn modelId="{12D03D3A-21FB-4314-AF84-5B0651027246}" type="presOf" srcId="{FC159BBB-83E7-41DB-919E-5DDD6CD7990E}" destId="{631A6D87-90B4-485C-9454-7859A7365922}" srcOrd="0" destOrd="0" presId="urn:microsoft.com/office/officeart/2005/8/layout/bList2#1"/>
    <dgm:cxn modelId="{D61F4065-F835-46C9-AA23-F4E33D2E6E73}" type="presOf" srcId="{F396F8D1-164C-4C98-A34E-30191662ACEB}" destId="{E03E4EFA-C4B2-4A84-B86B-D69946DF2B59}" srcOrd="0" destOrd="0" presId="urn:microsoft.com/office/officeart/2005/8/layout/bList2#1"/>
    <dgm:cxn modelId="{3D0AD0DD-8179-4A2D-9749-936C9D8639BE}" type="presOf" srcId="{D43FD8F0-2245-4540-9E4D-F6993E383329}" destId="{7061C953-8FBB-49BC-A670-0B7E2E4F8DAD}" srcOrd="1" destOrd="0" presId="urn:microsoft.com/office/officeart/2005/8/layout/bList2#1"/>
    <dgm:cxn modelId="{9E67BE3C-F444-4FB7-BC78-E5CE14E959AA}" type="presOf" srcId="{3B1DDEEF-7F42-4A96-82AE-456E5302D682}" destId="{7882CDB3-4E52-457A-B3E1-556A25510857}" srcOrd="1" destOrd="0" presId="urn:microsoft.com/office/officeart/2005/8/layout/bList2#1"/>
    <dgm:cxn modelId="{69AF8E0D-0C77-41E0-975C-1C4966FC1AF7}" type="presOf" srcId="{E35979B6-A835-4DB5-BBE4-B36DE2FCA01B}" destId="{04D14757-DDC8-4670-A384-9029E9C72119}" srcOrd="0" destOrd="0" presId="urn:microsoft.com/office/officeart/2005/8/layout/bList2#1"/>
    <dgm:cxn modelId="{0ABF15F2-E6BF-4B64-BF3F-21651BEC5D00}" type="presOf" srcId="{2C96E5F4-47AB-493A-B356-5481B2C5FFBA}" destId="{E03E4EFA-C4B2-4A84-B86B-D69946DF2B59}" srcOrd="0" destOrd="2" presId="urn:microsoft.com/office/officeart/2005/8/layout/bList2#1"/>
    <dgm:cxn modelId="{1E6BFE28-A9A6-4EE5-B4C4-5F3111E37D49}" type="presOf" srcId="{7B3FCD1B-96EB-47A7-BD5B-CAD2962D189C}" destId="{631A6D87-90B4-485C-9454-7859A7365922}" srcOrd="0" destOrd="3" presId="urn:microsoft.com/office/officeart/2005/8/layout/bList2#1"/>
    <dgm:cxn modelId="{06397BBE-3C62-48D5-A3F3-EB8318DDF5D2}" type="presOf" srcId="{01FCFC1C-8536-4B12-9F1F-FC9EE2492B8D}" destId="{597B225B-655D-443D-8318-F9F3040C23CF}" srcOrd="0" destOrd="2" presId="urn:microsoft.com/office/officeart/2005/8/layout/bList2#1"/>
    <dgm:cxn modelId="{1848022E-2ED6-4AAE-AAD9-EA6983BDC6A0}" type="presOf" srcId="{917D02EB-D0F9-4D67-AEC9-984032221925}" destId="{631A6D87-90B4-485C-9454-7859A7365922}" srcOrd="0" destOrd="1" presId="urn:microsoft.com/office/officeart/2005/8/layout/bList2#1"/>
    <dgm:cxn modelId="{97F2C49E-CF83-4DDA-85EB-8E168A91FBD3}" srcId="{8211AB82-02F2-4DB9-84E6-8D28578D3D24}" destId="{A9D66CED-6B62-40EF-95C1-D3E91486C67E}" srcOrd="4" destOrd="0" parTransId="{06F72DDD-4D6C-4643-8274-AAACCFAA3B95}" sibTransId="{F8925C61-9A4A-4603-9FFB-9863C7DFD395}"/>
    <dgm:cxn modelId="{26E13398-E391-4D1F-AAA5-BCB03340D40A}" srcId="{3B1DDEEF-7F42-4A96-82AE-456E5302D682}" destId="{11D573F7-D195-49D7-96BA-8BE97623E0A8}" srcOrd="3" destOrd="0" parTransId="{EE64354A-B468-4A2F-A579-BCD9EBEBB1B6}" sibTransId="{D4A38E47-A6B0-41DC-AB3C-1DC6AADF88E4}"/>
    <dgm:cxn modelId="{E2B2336F-D18C-4E97-A813-CBCF0D700889}" srcId="{D43FD8F0-2245-4540-9E4D-F6993E383329}" destId="{917D02EB-D0F9-4D67-AEC9-984032221925}" srcOrd="1" destOrd="0" parTransId="{635BFD7C-994C-4C90-BDAB-C81220787E2D}" sibTransId="{DCFC8EE5-8D95-484B-BE64-576F3DCF744E}"/>
    <dgm:cxn modelId="{F9A2ADFE-E733-4E60-9599-09AC573D6471}" srcId="{8211AB82-02F2-4DB9-84E6-8D28578D3D24}" destId="{0E130318-7563-4EEF-83CE-32F65416119C}" srcOrd="1" destOrd="0" parTransId="{84C82895-777F-49DA-99E6-D9D145B86956}" sibTransId="{C0982595-754C-49A6-880E-5C1FBCD84A3F}"/>
    <dgm:cxn modelId="{9CBBC4B7-FD52-4BA7-9182-F8DF1C8D78AC}" srcId="{8211AB82-02F2-4DB9-84E6-8D28578D3D24}" destId="{D1D8D6DB-0E45-449A-B9B1-3A933EB964F9}" srcOrd="3" destOrd="0" parTransId="{A58EB44E-D21A-4121-8726-1DE98BB0CE0A}" sibTransId="{A63EAF71-829D-4A4B-B673-50E127E83DB8}"/>
    <dgm:cxn modelId="{B4184A7E-3915-4F05-AFEF-D71C431ECC93}" type="presOf" srcId="{11D573F7-D195-49D7-96BA-8BE97623E0A8}" destId="{597B225B-655D-443D-8318-F9F3040C23CF}" srcOrd="0" destOrd="3" presId="urn:microsoft.com/office/officeart/2005/8/layout/bList2#1"/>
    <dgm:cxn modelId="{92723B84-C622-45F9-B582-99CB084ADDC1}" srcId="{D43FD8F0-2245-4540-9E4D-F6993E383329}" destId="{7B3FCD1B-96EB-47A7-BD5B-CAD2962D189C}" srcOrd="3" destOrd="0" parTransId="{FDEE95E2-C4CC-4553-B3F9-2E044BB79360}" sibTransId="{ADA9DD9D-25B4-4EF4-B910-61F935B70A51}"/>
    <dgm:cxn modelId="{64D52837-61BA-4FFF-BB17-2713A8F98F03}" type="presOf" srcId="{8211AB82-02F2-4DB9-84E6-8D28578D3D24}" destId="{42707CEB-9037-4CE0-BCFE-747ED34A3C12}" srcOrd="0" destOrd="0" presId="urn:microsoft.com/office/officeart/2005/8/layout/bList2#1"/>
    <dgm:cxn modelId="{D70D877C-2AD6-467F-A23E-763DE7DF34C3}" srcId="{3B1DDEEF-7F42-4A96-82AE-456E5302D682}" destId="{F4897205-6E4D-46BC-A477-8D3719B49194}" srcOrd="4" destOrd="0" parTransId="{40637877-8033-4EBF-96BB-7CD7FCAEF411}" sibTransId="{86225579-A80A-4455-A628-E4924A22D53C}"/>
    <dgm:cxn modelId="{F5207636-1D39-4DC2-95F4-3763AF33D2BF}" srcId="{3B1DDEEF-7F42-4A96-82AE-456E5302D682}" destId="{2C240C9B-5915-489B-BF16-4258B375E935}" srcOrd="0" destOrd="0" parTransId="{A4B37DB3-7A34-40B3-8F1A-E6454DE82D4E}" sibTransId="{BDD4790A-0BA0-4C5C-9D7D-A5684FA608BB}"/>
    <dgm:cxn modelId="{CCC7B73D-24CC-47B1-AFB0-647F77D79EF0}" srcId="{E35979B6-A835-4DB5-BBE4-B36DE2FCA01B}" destId="{D43FD8F0-2245-4540-9E4D-F6993E383329}" srcOrd="1" destOrd="0" parTransId="{89FE8F83-3058-49C3-8F0A-D8BC207527E6}" sibTransId="{FA309006-DC58-495A-AD6A-7EF0D9B2E644}"/>
    <dgm:cxn modelId="{FE6A458D-C741-4FFC-A0A7-E0F8E171A5A5}" srcId="{3B1DDEEF-7F42-4A96-82AE-456E5302D682}" destId="{469E3686-2B81-42A9-9A6E-D76FE28EDAC6}" srcOrd="1" destOrd="0" parTransId="{DC2150C6-9332-4C57-9D86-3967EA03F7D6}" sibTransId="{C5798D90-99B6-4F97-97ED-EF02187D757A}"/>
    <dgm:cxn modelId="{644B761E-E7A6-477E-AC73-170413B68DC2}" type="presOf" srcId="{D43FD8F0-2245-4540-9E4D-F6993E383329}" destId="{E75899A5-3FA9-4391-B98E-3585C0940B03}" srcOrd="0" destOrd="0" presId="urn:microsoft.com/office/officeart/2005/8/layout/bList2#1"/>
    <dgm:cxn modelId="{AFD27FD6-D3BE-4C45-A6EF-5410202AD885}" type="presOf" srcId="{CFD8E990-7D71-432E-BF90-527D61ACA58D}" destId="{631A6D87-90B4-485C-9454-7859A7365922}" srcOrd="0" destOrd="2" presId="urn:microsoft.com/office/officeart/2005/8/layout/bList2#1"/>
    <dgm:cxn modelId="{4EE2BEAF-3884-4384-89A3-1B5599B67B19}" type="presOf" srcId="{FA309006-DC58-495A-AD6A-7EF0D9B2E644}" destId="{F6237F7E-324A-4E65-831F-46A491618FD4}" srcOrd="0" destOrd="0" presId="urn:microsoft.com/office/officeart/2005/8/layout/bList2#1"/>
    <dgm:cxn modelId="{1B63344E-F258-4DC0-894A-986F9B352A78}" type="presOf" srcId="{F4897205-6E4D-46BC-A477-8D3719B49194}" destId="{597B225B-655D-443D-8318-F9F3040C23CF}" srcOrd="0" destOrd="4" presId="urn:microsoft.com/office/officeart/2005/8/layout/bList2#1"/>
    <dgm:cxn modelId="{55D336C5-D639-471B-9B22-BD6D160516D9}" type="presOf" srcId="{3B1DDEEF-7F42-4A96-82AE-456E5302D682}" destId="{D9B98A54-AA22-4B7D-99C4-CBA8D662D161}" srcOrd="0" destOrd="0" presId="urn:microsoft.com/office/officeart/2005/8/layout/bList2#1"/>
    <dgm:cxn modelId="{CE20AD1F-8748-457E-8C5A-242851206DF4}" type="presOf" srcId="{0E130318-7563-4EEF-83CE-32F65416119C}" destId="{E03E4EFA-C4B2-4A84-B86B-D69946DF2B59}" srcOrd="0" destOrd="1" presId="urn:microsoft.com/office/officeart/2005/8/layout/bList2#1"/>
    <dgm:cxn modelId="{DBD7AE69-A3BB-4A81-938B-BC5F5ECC139B}" srcId="{E35979B6-A835-4DB5-BBE4-B36DE2FCA01B}" destId="{8211AB82-02F2-4DB9-84E6-8D28578D3D24}" srcOrd="2" destOrd="0" parTransId="{C8E01B46-9959-4C34-BBAA-33EB667A8779}" sibTransId="{7DE9A54A-0ED9-4A57-9CCD-6736D78D94CF}"/>
    <dgm:cxn modelId="{40298797-28CE-41E3-81CD-87424EE66F46}" srcId="{D43FD8F0-2245-4540-9E4D-F6993E383329}" destId="{FC159BBB-83E7-41DB-919E-5DDD6CD7990E}" srcOrd="0" destOrd="0" parTransId="{43CB603F-3788-42AA-8141-B8DDBBC9E9AD}" sibTransId="{32B4C292-32BB-4515-BB15-BC8E2934F3D8}"/>
    <dgm:cxn modelId="{E7953FC6-DBAE-4EDF-88DA-887CB0F25CFC}" type="presOf" srcId="{D1D8D6DB-0E45-449A-B9B1-3A933EB964F9}" destId="{E03E4EFA-C4B2-4A84-B86B-D69946DF2B59}" srcOrd="0" destOrd="3" presId="urn:microsoft.com/office/officeart/2005/8/layout/bList2#1"/>
    <dgm:cxn modelId="{5A05D749-C794-40FE-B392-6799FEA0E98C}" type="presOf" srcId="{16C7C108-BC2F-4972-855F-F6C5F64A7E5A}" destId="{A652C182-A417-4BEE-811B-FF9D7E3040B0}" srcOrd="0" destOrd="0" presId="urn:microsoft.com/office/officeart/2005/8/layout/bList2#1"/>
    <dgm:cxn modelId="{D9129FBD-1A80-4DF2-901F-0DD9D75C67A1}" type="presOf" srcId="{C73A9C39-D70A-4CA4-BEB1-53E3305DA0D9}" destId="{631A6D87-90B4-485C-9454-7859A7365922}" srcOrd="0" destOrd="4" presId="urn:microsoft.com/office/officeart/2005/8/layout/bList2#1"/>
    <dgm:cxn modelId="{E8CD7FCD-118C-4EEA-9242-6EAA44B49EB6}" type="presOf" srcId="{469E3686-2B81-42A9-9A6E-D76FE28EDAC6}" destId="{597B225B-655D-443D-8318-F9F3040C23CF}" srcOrd="0" destOrd="1" presId="urn:microsoft.com/office/officeart/2005/8/layout/bList2#1"/>
    <dgm:cxn modelId="{411634F7-4C2D-4D26-9EE4-9692C7737C0B}" type="presParOf" srcId="{04D14757-DDC8-4670-A384-9029E9C72119}" destId="{8CAA54EB-80C1-4319-BBE4-9FF568A85261}" srcOrd="0" destOrd="0" presId="urn:microsoft.com/office/officeart/2005/8/layout/bList2#1"/>
    <dgm:cxn modelId="{3A654D96-1C22-4060-9D3B-652DB18F341E}" type="presParOf" srcId="{8CAA54EB-80C1-4319-BBE4-9FF568A85261}" destId="{597B225B-655D-443D-8318-F9F3040C23CF}" srcOrd="0" destOrd="0" presId="urn:microsoft.com/office/officeart/2005/8/layout/bList2#1"/>
    <dgm:cxn modelId="{9ADFD36E-3D87-4D21-AC88-A5D1C5531DDB}" type="presParOf" srcId="{8CAA54EB-80C1-4319-BBE4-9FF568A85261}" destId="{D9B98A54-AA22-4B7D-99C4-CBA8D662D161}" srcOrd="1" destOrd="0" presId="urn:microsoft.com/office/officeart/2005/8/layout/bList2#1"/>
    <dgm:cxn modelId="{546FA17A-B548-49D4-B669-5C74DC9D3F36}" type="presParOf" srcId="{8CAA54EB-80C1-4319-BBE4-9FF568A85261}" destId="{7882CDB3-4E52-457A-B3E1-556A25510857}" srcOrd="2" destOrd="0" presId="urn:microsoft.com/office/officeart/2005/8/layout/bList2#1"/>
    <dgm:cxn modelId="{5FB2673F-3074-48BF-AEDC-F45AA7A8EAC5}" type="presParOf" srcId="{8CAA54EB-80C1-4319-BBE4-9FF568A85261}" destId="{CB356DBF-893B-4927-A9DE-40AB8EAB11D4}" srcOrd="3" destOrd="0" presId="urn:microsoft.com/office/officeart/2005/8/layout/bList2#1"/>
    <dgm:cxn modelId="{06AEB051-BBA9-43BB-8F15-DA961913AAE5}" type="presParOf" srcId="{04D14757-DDC8-4670-A384-9029E9C72119}" destId="{A652C182-A417-4BEE-811B-FF9D7E3040B0}" srcOrd="1" destOrd="0" presId="urn:microsoft.com/office/officeart/2005/8/layout/bList2#1"/>
    <dgm:cxn modelId="{5978DDFC-1B77-4DDD-90F4-0AF968B076CC}" type="presParOf" srcId="{04D14757-DDC8-4670-A384-9029E9C72119}" destId="{3964B4C1-BDC1-49A0-A75A-2EE321AD3827}" srcOrd="2" destOrd="0" presId="urn:microsoft.com/office/officeart/2005/8/layout/bList2#1"/>
    <dgm:cxn modelId="{ACF7966F-B0B8-48FC-B899-000DAC6E2625}" type="presParOf" srcId="{3964B4C1-BDC1-49A0-A75A-2EE321AD3827}" destId="{631A6D87-90B4-485C-9454-7859A7365922}" srcOrd="0" destOrd="0" presId="urn:microsoft.com/office/officeart/2005/8/layout/bList2#1"/>
    <dgm:cxn modelId="{61EE3F81-BAFE-4549-8B7C-78CA900C08D6}" type="presParOf" srcId="{3964B4C1-BDC1-49A0-A75A-2EE321AD3827}" destId="{E75899A5-3FA9-4391-B98E-3585C0940B03}" srcOrd="1" destOrd="0" presId="urn:microsoft.com/office/officeart/2005/8/layout/bList2#1"/>
    <dgm:cxn modelId="{370D8A25-FC80-4428-8558-B3FD410E87FD}" type="presParOf" srcId="{3964B4C1-BDC1-49A0-A75A-2EE321AD3827}" destId="{7061C953-8FBB-49BC-A670-0B7E2E4F8DAD}" srcOrd="2" destOrd="0" presId="urn:microsoft.com/office/officeart/2005/8/layout/bList2#1"/>
    <dgm:cxn modelId="{FC5B23CA-ECD0-4A1F-BD8C-A4BD1CD14D6B}" type="presParOf" srcId="{3964B4C1-BDC1-49A0-A75A-2EE321AD3827}" destId="{B326D4AE-D1BA-4303-8A8D-41FE1A92762D}" srcOrd="3" destOrd="0" presId="urn:microsoft.com/office/officeart/2005/8/layout/bList2#1"/>
    <dgm:cxn modelId="{208F4156-69F7-4AE4-B191-E188C461FFB5}" type="presParOf" srcId="{04D14757-DDC8-4670-A384-9029E9C72119}" destId="{F6237F7E-324A-4E65-831F-46A491618FD4}" srcOrd="3" destOrd="0" presId="urn:microsoft.com/office/officeart/2005/8/layout/bList2#1"/>
    <dgm:cxn modelId="{65A66D63-2985-467F-BB40-66444C99ADAE}" type="presParOf" srcId="{04D14757-DDC8-4670-A384-9029E9C72119}" destId="{7E4440A2-99BF-4D39-A9DD-75B5413B2B46}" srcOrd="4" destOrd="0" presId="urn:microsoft.com/office/officeart/2005/8/layout/bList2#1"/>
    <dgm:cxn modelId="{BFA4F808-F446-4075-A05E-9734A63CA0C2}" type="presParOf" srcId="{7E4440A2-99BF-4D39-A9DD-75B5413B2B46}" destId="{E03E4EFA-C4B2-4A84-B86B-D69946DF2B59}" srcOrd="0" destOrd="0" presId="urn:microsoft.com/office/officeart/2005/8/layout/bList2#1"/>
    <dgm:cxn modelId="{AAA70A5E-BB8C-44B9-8AC1-E877CA87AB9F}" type="presParOf" srcId="{7E4440A2-99BF-4D39-A9DD-75B5413B2B46}" destId="{42707CEB-9037-4CE0-BCFE-747ED34A3C12}" srcOrd="1" destOrd="0" presId="urn:microsoft.com/office/officeart/2005/8/layout/bList2#1"/>
    <dgm:cxn modelId="{80AC210F-7F88-4BD2-BBB2-0C9803869F23}" type="presParOf" srcId="{7E4440A2-99BF-4D39-A9DD-75B5413B2B46}" destId="{F0AA41C1-4193-4EBA-9065-7D540ADF8EA7}" srcOrd="2" destOrd="0" presId="urn:microsoft.com/office/officeart/2005/8/layout/bList2#1"/>
    <dgm:cxn modelId="{B79532B3-3C8D-4549-9467-E844D3B52465}" type="presParOf" srcId="{7E4440A2-99BF-4D39-A9DD-75B5413B2B46}" destId="{5EB0ACF3-17BA-40D3-9CBD-F85B3A271DCC}" srcOrd="3" destOrd="0" presId="urn:microsoft.com/office/officeart/2005/8/layout/b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CFBE42-DE02-4ADA-AAFA-BCA6F8BD5D5A}" type="doc">
      <dgm:prSet loTypeId="urn:microsoft.com/office/officeart/2005/8/layout/hProcess7#1" loCatId="list" qsTypeId="urn:microsoft.com/office/officeart/2005/8/quickstyle/simple1" qsCatId="simple" csTypeId="urn:microsoft.com/office/officeart/2005/8/colors/accent0_3" csCatId="mainScheme" phldr="1"/>
      <dgm:spPr/>
      <dgm:t>
        <a:bodyPr/>
        <a:lstStyle/>
        <a:p>
          <a:endParaRPr lang="es-MX"/>
        </a:p>
      </dgm:t>
    </dgm:pt>
    <dgm:pt modelId="{247E8FAA-0D7A-48A4-AD95-31423E655666}">
      <dgm:prSet phldrT="[Texto]"/>
      <dgm:spPr/>
      <dgm:t>
        <a:bodyPr/>
        <a:lstStyle/>
        <a:p>
          <a:r>
            <a:rPr lang="en-US" b="1" cap="all" noProof="1">
              <a:latin typeface="Helvetica" panose="020B0604020202020204" pitchFamily="2" charset="0"/>
            </a:rPr>
            <a:t>CAMINABA CON ELLOS</a:t>
          </a:r>
          <a:endParaRPr lang="es-MX" dirty="0">
            <a:latin typeface="Helvetica" panose="020B0604020202020204" pitchFamily="2" charset="0"/>
          </a:endParaRPr>
        </a:p>
      </dgm:t>
    </dgm:pt>
    <dgm:pt modelId="{3F55BC14-E3F4-4B0E-807F-06BFC032F2E5}" type="parTrans" cxnId="{C1B0B5A3-5525-45A2-8E1B-59DCD0656B02}">
      <dgm:prSet/>
      <dgm:spPr/>
      <dgm:t>
        <a:bodyPr/>
        <a:lstStyle/>
        <a:p>
          <a:endParaRPr lang="es-MX">
            <a:latin typeface="Helvetica" panose="020B0604020202020204" pitchFamily="2" charset="0"/>
          </a:endParaRPr>
        </a:p>
      </dgm:t>
    </dgm:pt>
    <dgm:pt modelId="{9B2FA7B3-227A-49D8-ABB4-DD4104B9768D}" type="sibTrans" cxnId="{C1B0B5A3-5525-45A2-8E1B-59DCD0656B02}">
      <dgm:prSet/>
      <dgm:spPr/>
      <dgm:t>
        <a:bodyPr/>
        <a:lstStyle/>
        <a:p>
          <a:endParaRPr lang="es-MX">
            <a:latin typeface="Helvetica" panose="020B0604020202020204" pitchFamily="2" charset="0"/>
          </a:endParaRPr>
        </a:p>
      </dgm:t>
    </dgm:pt>
    <dgm:pt modelId="{47BB3DBE-7A62-43F7-AE43-97908A870DEE}">
      <dgm:prSet phldrT="[Texto]" custT="1"/>
      <dgm:spPr/>
      <dgm:t>
        <a:bodyPr/>
        <a:lstStyle/>
        <a:p>
          <a:pPr>
            <a:buNone/>
          </a:pPr>
          <a:endParaRPr lang="en-US" sz="1800" noProof="1">
            <a:latin typeface="Helvetica" panose="020B0604020202020204" pitchFamily="2" charset="0"/>
          </a:endParaRPr>
        </a:p>
        <a:p>
          <a:pPr>
            <a:buNone/>
          </a:pPr>
          <a:r>
            <a:rPr lang="en-US" sz="1800" noProof="1">
              <a:latin typeface="Helvetica" panose="020B0604020202020204" pitchFamily="2" charset="0"/>
            </a:rPr>
            <a:t>Los jóvenes desean ser escuchados, reconocidos y acompañados – Una Iglesia </a:t>
          </a:r>
          <a:r>
            <a:rPr lang="en-US" sz="2000" b="1" noProof="1">
              <a:solidFill>
                <a:srgbClr val="FFC000"/>
              </a:solidFill>
              <a:latin typeface="Helvetica" panose="020B0604020202020204" pitchFamily="2" charset="0"/>
            </a:rPr>
            <a:t>en escucha</a:t>
          </a:r>
          <a:endParaRPr lang="es-MX" sz="2000" b="1" dirty="0">
            <a:solidFill>
              <a:srgbClr val="FFC000"/>
            </a:solidFill>
            <a:latin typeface="Helvetica" panose="020B0604020202020204" pitchFamily="2" charset="0"/>
          </a:endParaRPr>
        </a:p>
      </dgm:t>
    </dgm:pt>
    <dgm:pt modelId="{ED6E21FB-45C6-4A55-87A8-CBA73EEC648B}" type="parTrans" cxnId="{19AF0743-FAE9-46B6-AD8D-B4C074D4920C}">
      <dgm:prSet/>
      <dgm:spPr/>
      <dgm:t>
        <a:bodyPr/>
        <a:lstStyle/>
        <a:p>
          <a:endParaRPr lang="es-MX">
            <a:latin typeface="Helvetica" panose="020B0604020202020204" pitchFamily="2" charset="0"/>
          </a:endParaRPr>
        </a:p>
      </dgm:t>
    </dgm:pt>
    <dgm:pt modelId="{23D43054-D5DB-4A17-9BB3-E5F306143ABE}" type="sibTrans" cxnId="{19AF0743-FAE9-46B6-AD8D-B4C074D4920C}">
      <dgm:prSet/>
      <dgm:spPr/>
      <dgm:t>
        <a:bodyPr/>
        <a:lstStyle/>
        <a:p>
          <a:endParaRPr lang="es-MX">
            <a:latin typeface="Helvetica" panose="020B0604020202020204" pitchFamily="2" charset="0"/>
          </a:endParaRPr>
        </a:p>
      </dgm:t>
    </dgm:pt>
    <dgm:pt modelId="{ABBF2D18-B5E3-45AF-8322-DBF48E24B7A0}">
      <dgm:prSet phldrT="[Texto]"/>
      <dgm:spPr/>
      <dgm:t>
        <a:bodyPr/>
        <a:lstStyle/>
        <a:p>
          <a:r>
            <a:rPr lang="en-US" b="1" cap="all" noProof="1">
              <a:latin typeface="Helvetica" panose="020B0604020202020204" pitchFamily="2" charset="0"/>
            </a:rPr>
            <a:t>Se les abrieron los ojos</a:t>
          </a:r>
          <a:endParaRPr lang="es-MX" dirty="0">
            <a:latin typeface="Helvetica" panose="020B0604020202020204" pitchFamily="2" charset="0"/>
          </a:endParaRPr>
        </a:p>
      </dgm:t>
    </dgm:pt>
    <dgm:pt modelId="{BBA6200F-F2D5-4B24-916D-E80D79393BFE}" type="parTrans" cxnId="{D02BF2EF-B268-40CC-B829-5294419A17A0}">
      <dgm:prSet/>
      <dgm:spPr/>
      <dgm:t>
        <a:bodyPr/>
        <a:lstStyle/>
        <a:p>
          <a:endParaRPr lang="es-MX">
            <a:latin typeface="Helvetica" panose="020B0604020202020204" pitchFamily="2" charset="0"/>
          </a:endParaRPr>
        </a:p>
      </dgm:t>
    </dgm:pt>
    <dgm:pt modelId="{A8D10202-C3DB-45F1-9C7F-2DE2E7FC231B}" type="sibTrans" cxnId="{D02BF2EF-B268-40CC-B829-5294419A17A0}">
      <dgm:prSet/>
      <dgm:spPr/>
      <dgm:t>
        <a:bodyPr/>
        <a:lstStyle/>
        <a:p>
          <a:endParaRPr lang="es-MX">
            <a:latin typeface="Helvetica" panose="020B0604020202020204" pitchFamily="2" charset="0"/>
          </a:endParaRPr>
        </a:p>
      </dgm:t>
    </dgm:pt>
    <dgm:pt modelId="{926F8420-476C-4709-B01E-6121C0A3CB1F}">
      <dgm:prSet phldrT="[Texto]" custT="1"/>
      <dgm:spPr/>
      <dgm:t>
        <a:bodyPr/>
        <a:lstStyle/>
        <a:p>
          <a:r>
            <a:rPr lang="en-US" sz="1800" noProof="1">
              <a:latin typeface="Helvetica" panose="020B0604020202020204" pitchFamily="2" charset="0"/>
            </a:rPr>
            <a:t>La inquietud de los jóvenes – Descubrir con ellos </a:t>
          </a:r>
          <a:r>
            <a:rPr lang="en-US" sz="1800" b="1" noProof="1">
              <a:solidFill>
                <a:srgbClr val="FFC000"/>
              </a:solidFill>
              <a:latin typeface="Helvetica" panose="020B0604020202020204" pitchFamily="2" charset="0"/>
            </a:rPr>
            <a:t>la juventud de la Iglesia</a:t>
          </a:r>
          <a:r>
            <a:rPr lang="en-US" sz="1800" noProof="1">
              <a:latin typeface="Helvetica" panose="020B0604020202020204" pitchFamily="2" charset="0"/>
            </a:rPr>
            <a:t>.</a:t>
          </a:r>
          <a:endParaRPr lang="es-MX" sz="1800" dirty="0">
            <a:latin typeface="Helvetica" panose="020B0604020202020204" pitchFamily="2" charset="0"/>
          </a:endParaRPr>
        </a:p>
      </dgm:t>
    </dgm:pt>
    <dgm:pt modelId="{842DDD95-0A29-4AEA-AA33-AFAC38986D40}" type="parTrans" cxnId="{259E462F-BD31-4205-A70F-BF87A572A6F7}">
      <dgm:prSet/>
      <dgm:spPr/>
      <dgm:t>
        <a:bodyPr/>
        <a:lstStyle/>
        <a:p>
          <a:endParaRPr lang="es-MX">
            <a:latin typeface="Helvetica" panose="020B0604020202020204" pitchFamily="2" charset="0"/>
          </a:endParaRPr>
        </a:p>
      </dgm:t>
    </dgm:pt>
    <dgm:pt modelId="{79598827-F6D0-4CD2-BD1C-DAB86B6E65B2}" type="sibTrans" cxnId="{259E462F-BD31-4205-A70F-BF87A572A6F7}">
      <dgm:prSet/>
      <dgm:spPr/>
      <dgm:t>
        <a:bodyPr/>
        <a:lstStyle/>
        <a:p>
          <a:endParaRPr lang="es-MX">
            <a:latin typeface="Helvetica" panose="020B0604020202020204" pitchFamily="2" charset="0"/>
          </a:endParaRPr>
        </a:p>
      </dgm:t>
    </dgm:pt>
    <dgm:pt modelId="{93B6DFFB-3CB5-4317-8D1C-C8BDAC3207DC}">
      <dgm:prSet phldrT="[Texto]"/>
      <dgm:spPr/>
      <dgm:t>
        <a:bodyPr/>
        <a:lstStyle/>
        <a:p>
          <a:r>
            <a:rPr lang="en-US" b="1" cap="all" noProof="1">
              <a:latin typeface="Helvetica" panose="020B0604020202020204" pitchFamily="2" charset="0"/>
            </a:rPr>
            <a:t>Al momento se pusieron en camino</a:t>
          </a:r>
          <a:endParaRPr lang="es-MX" dirty="0">
            <a:latin typeface="Helvetica" panose="020B0604020202020204" pitchFamily="2" charset="0"/>
          </a:endParaRPr>
        </a:p>
      </dgm:t>
    </dgm:pt>
    <dgm:pt modelId="{B7E83636-EDFE-4E84-9A1C-F0DFACFCD07A}" type="parTrans" cxnId="{BF131481-1A8F-479B-8773-D80378099F8A}">
      <dgm:prSet/>
      <dgm:spPr/>
      <dgm:t>
        <a:bodyPr/>
        <a:lstStyle/>
        <a:p>
          <a:endParaRPr lang="es-MX">
            <a:latin typeface="Helvetica" panose="020B0604020202020204" pitchFamily="2" charset="0"/>
          </a:endParaRPr>
        </a:p>
      </dgm:t>
    </dgm:pt>
    <dgm:pt modelId="{7F0311CE-B119-438A-89AE-368370E34B9A}" type="sibTrans" cxnId="{BF131481-1A8F-479B-8773-D80378099F8A}">
      <dgm:prSet/>
      <dgm:spPr/>
      <dgm:t>
        <a:bodyPr/>
        <a:lstStyle/>
        <a:p>
          <a:endParaRPr lang="es-MX">
            <a:latin typeface="Helvetica" panose="020B0604020202020204" pitchFamily="2" charset="0"/>
          </a:endParaRPr>
        </a:p>
      </dgm:t>
    </dgm:pt>
    <dgm:pt modelId="{3F4B67C3-9800-4CBC-A078-DA28BD23D1D9}">
      <dgm:prSet phldrT="[Texto]" custT="1"/>
      <dgm:spPr/>
      <dgm:t>
        <a:bodyPr/>
        <a:lstStyle/>
        <a:p>
          <a:endParaRPr lang="en-US" sz="1800" noProof="1">
            <a:latin typeface="Helvetica" panose="020B0604020202020204" pitchFamily="2" charset="0"/>
          </a:endParaRPr>
        </a:p>
        <a:p>
          <a:r>
            <a:rPr lang="en-US" sz="1800" noProof="1">
              <a:latin typeface="Helvetica" panose="020B0604020202020204" pitchFamily="2" charset="0"/>
            </a:rPr>
            <a:t>Los jóvenes </a:t>
          </a:r>
          <a:r>
            <a:rPr lang="en-US" sz="1800" noProof="1" smtClean="0">
              <a:latin typeface="Helvetica" panose="020B0604020202020204" pitchFamily="2" charset="0"/>
            </a:rPr>
            <a:t>piden </a:t>
          </a:r>
          <a:r>
            <a:rPr lang="en-US" sz="1800" noProof="1">
              <a:latin typeface="Helvetica" panose="020B0604020202020204" pitchFamily="2" charset="0"/>
            </a:rPr>
            <a:t>que caminemos juntos – </a:t>
          </a:r>
          <a:r>
            <a:rPr lang="en-US" sz="2000" b="1" noProof="1">
              <a:solidFill>
                <a:srgbClr val="FFC000"/>
              </a:solidFill>
              <a:latin typeface="Helvetica" panose="020B0604020202020204" pitchFamily="2" charset="0"/>
            </a:rPr>
            <a:t>testimonio del Evangelio </a:t>
          </a:r>
          <a:r>
            <a:rPr lang="en-US" sz="1800" noProof="1">
              <a:latin typeface="Helvetica" panose="020B0604020202020204" pitchFamily="2" charset="0"/>
            </a:rPr>
            <a:t>en la cotidianidad.</a:t>
          </a:r>
          <a:endParaRPr lang="es-MX" sz="1800" dirty="0">
            <a:latin typeface="Helvetica" panose="020B0604020202020204" pitchFamily="2" charset="0"/>
          </a:endParaRPr>
        </a:p>
      </dgm:t>
    </dgm:pt>
    <dgm:pt modelId="{F58B8B79-198C-4C7E-8CEC-427D95278343}" type="parTrans" cxnId="{D1B97104-E6D9-4124-9938-F5141CC428F3}">
      <dgm:prSet/>
      <dgm:spPr/>
      <dgm:t>
        <a:bodyPr/>
        <a:lstStyle/>
        <a:p>
          <a:endParaRPr lang="es-MX">
            <a:latin typeface="Helvetica" panose="020B0604020202020204" pitchFamily="2" charset="0"/>
          </a:endParaRPr>
        </a:p>
      </dgm:t>
    </dgm:pt>
    <dgm:pt modelId="{46F70617-377D-49CD-B076-EABFD3613256}" type="sibTrans" cxnId="{D1B97104-E6D9-4124-9938-F5141CC428F3}">
      <dgm:prSet/>
      <dgm:spPr/>
      <dgm:t>
        <a:bodyPr/>
        <a:lstStyle/>
        <a:p>
          <a:endParaRPr lang="es-MX">
            <a:latin typeface="Helvetica" panose="020B0604020202020204" pitchFamily="2" charset="0"/>
          </a:endParaRPr>
        </a:p>
      </dgm:t>
    </dgm:pt>
    <dgm:pt modelId="{184F411A-E375-4209-8222-4430891985AD}">
      <dgm:prSet custT="1"/>
      <dgm:spPr/>
      <dgm:t>
        <a:bodyPr/>
        <a:lstStyle/>
        <a:p>
          <a:pPr>
            <a:buNone/>
          </a:pPr>
          <a:r>
            <a:rPr lang="en-US" sz="1800" b="1" noProof="1">
              <a:solidFill>
                <a:srgbClr val="FFC000"/>
              </a:solidFill>
              <a:latin typeface="Helvetica" panose="020B0604020202020204" pitchFamily="2" charset="0"/>
            </a:rPr>
            <a:t>Ambiente digital</a:t>
          </a:r>
          <a:r>
            <a:rPr lang="en-US" sz="1800" noProof="1">
              <a:latin typeface="Helvetica" panose="020B0604020202020204" pitchFamily="2" charset="0"/>
            </a:rPr>
            <a:t>, inmigrantes, abusos – </a:t>
          </a:r>
          <a:r>
            <a:rPr lang="en-US" sz="1800" noProof="1">
              <a:solidFill>
                <a:srgbClr val="FFC000"/>
              </a:solidFill>
              <a:latin typeface="Helvetica" panose="020B0604020202020204" pitchFamily="2" charset="0"/>
            </a:rPr>
            <a:t>Papel profético </a:t>
          </a:r>
          <a:r>
            <a:rPr lang="en-US" sz="1800" noProof="1">
              <a:latin typeface="Helvetica" panose="020B0604020202020204" pitchFamily="2" charset="0"/>
            </a:rPr>
            <a:t>de la Iglesia</a:t>
          </a:r>
        </a:p>
      </dgm:t>
    </dgm:pt>
    <dgm:pt modelId="{CC3F8DA9-380C-4C3B-ABB3-1FB06F0AE256}" type="parTrans" cxnId="{A8AB2FC4-C246-4D53-9F50-A3AE4ABFF84C}">
      <dgm:prSet/>
      <dgm:spPr/>
      <dgm:t>
        <a:bodyPr/>
        <a:lstStyle/>
        <a:p>
          <a:endParaRPr lang="es-MX">
            <a:latin typeface="Helvetica" panose="020B0604020202020204" pitchFamily="2" charset="0"/>
          </a:endParaRPr>
        </a:p>
      </dgm:t>
    </dgm:pt>
    <dgm:pt modelId="{BA6E7795-D6F4-4E23-984A-04B37F5E90A8}" type="sibTrans" cxnId="{A8AB2FC4-C246-4D53-9F50-A3AE4ABFF84C}">
      <dgm:prSet/>
      <dgm:spPr/>
      <dgm:t>
        <a:bodyPr/>
        <a:lstStyle/>
        <a:p>
          <a:endParaRPr lang="es-MX">
            <a:latin typeface="Helvetica" panose="020B0604020202020204" pitchFamily="2" charset="0"/>
          </a:endParaRPr>
        </a:p>
      </dgm:t>
    </dgm:pt>
    <dgm:pt modelId="{F5836616-56C3-4F32-9072-5F2EBEB76ABF}">
      <dgm:prSet custT="1"/>
      <dgm:spPr/>
      <dgm:t>
        <a:bodyPr/>
        <a:lstStyle/>
        <a:p>
          <a:pPr>
            <a:buNone/>
          </a:pPr>
          <a:r>
            <a:rPr lang="en-US" sz="1800" noProof="1">
              <a:latin typeface="Helvetica" panose="020B0604020202020204" pitchFamily="2" charset="0"/>
            </a:rPr>
            <a:t>Identidad y relaciones - La</a:t>
          </a:r>
          <a:r>
            <a:rPr lang="en-US" sz="2000" noProof="1">
              <a:solidFill>
                <a:srgbClr val="FFC000"/>
              </a:solidFill>
              <a:latin typeface="Helvetica" panose="020B0604020202020204" pitchFamily="2" charset="0"/>
            </a:rPr>
            <a:t> </a:t>
          </a:r>
          <a:r>
            <a:rPr lang="en-US" sz="2000" b="1" noProof="1">
              <a:solidFill>
                <a:srgbClr val="FFC000"/>
              </a:solidFill>
              <a:latin typeface="Helvetica" panose="020B0604020202020204" pitchFamily="2" charset="0"/>
            </a:rPr>
            <a:t>familia </a:t>
          </a:r>
          <a:r>
            <a:rPr lang="en-US" sz="1800" noProof="1">
              <a:latin typeface="Helvetica" panose="020B0604020202020204" pitchFamily="2" charset="0"/>
            </a:rPr>
            <a:t>y las relaciones intergeneraciones.</a:t>
          </a:r>
        </a:p>
      </dgm:t>
    </dgm:pt>
    <dgm:pt modelId="{0B820570-7508-413F-90EB-E27E233C9D66}" type="parTrans" cxnId="{73BAA383-B64A-4059-9EFE-3D6D838AE2A9}">
      <dgm:prSet/>
      <dgm:spPr/>
      <dgm:t>
        <a:bodyPr/>
        <a:lstStyle/>
        <a:p>
          <a:endParaRPr lang="es-MX">
            <a:latin typeface="Helvetica" panose="020B0604020202020204" pitchFamily="2" charset="0"/>
          </a:endParaRPr>
        </a:p>
      </dgm:t>
    </dgm:pt>
    <dgm:pt modelId="{3781B211-C272-47FF-9A10-C7597680BEB9}" type="sibTrans" cxnId="{73BAA383-B64A-4059-9EFE-3D6D838AE2A9}">
      <dgm:prSet/>
      <dgm:spPr/>
      <dgm:t>
        <a:bodyPr/>
        <a:lstStyle/>
        <a:p>
          <a:endParaRPr lang="es-MX">
            <a:latin typeface="Helvetica" panose="020B0604020202020204" pitchFamily="2" charset="0"/>
          </a:endParaRPr>
        </a:p>
      </dgm:t>
    </dgm:pt>
    <dgm:pt modelId="{04B695C8-01C9-46C0-AEFC-BA69F286E0BF}">
      <dgm:prSet custT="1"/>
      <dgm:spPr/>
      <dgm:t>
        <a:bodyPr/>
        <a:lstStyle/>
        <a:p>
          <a:pPr>
            <a:buFont typeface="Wingdings" panose="05000000000000000000" pitchFamily="2" charset="2"/>
            <a:buChar char="§"/>
          </a:pPr>
          <a:r>
            <a:rPr lang="en-US" sz="1800" noProof="1">
              <a:latin typeface="Helvetica" panose="020B0604020202020204" pitchFamily="2" charset="0"/>
            </a:rPr>
            <a:t>Los jóvenes desean </a:t>
          </a:r>
          <a:r>
            <a:rPr lang="en-US" sz="2000" b="1" noProof="1">
              <a:solidFill>
                <a:srgbClr val="FFC000"/>
              </a:solidFill>
              <a:latin typeface="Helvetica" panose="020B0604020202020204" pitchFamily="2" charset="0"/>
            </a:rPr>
            <a:t>protagonismo</a:t>
          </a:r>
          <a:r>
            <a:rPr lang="en-US" sz="1800" noProof="1">
              <a:latin typeface="Helvetica" panose="020B0604020202020204" pitchFamily="2" charset="0"/>
            </a:rPr>
            <a:t> - Comunidad mas auténtica y fraterna</a:t>
          </a:r>
        </a:p>
      </dgm:t>
    </dgm:pt>
    <dgm:pt modelId="{AA2CDA38-6156-4E97-8A3F-C64E652529C9}" type="parTrans" cxnId="{69C4B758-BC7D-49D8-B569-F9B2F5AF662F}">
      <dgm:prSet/>
      <dgm:spPr/>
      <dgm:t>
        <a:bodyPr/>
        <a:lstStyle/>
        <a:p>
          <a:endParaRPr lang="es-MX">
            <a:latin typeface="Helvetica" panose="020B0604020202020204" pitchFamily="2" charset="0"/>
          </a:endParaRPr>
        </a:p>
      </dgm:t>
    </dgm:pt>
    <dgm:pt modelId="{75539756-3C83-4956-AC71-951A051E26D2}" type="sibTrans" cxnId="{69C4B758-BC7D-49D8-B569-F9B2F5AF662F}">
      <dgm:prSet/>
      <dgm:spPr/>
      <dgm:t>
        <a:bodyPr/>
        <a:lstStyle/>
        <a:p>
          <a:endParaRPr lang="es-MX">
            <a:latin typeface="Helvetica" panose="020B0604020202020204" pitchFamily="2" charset="0"/>
          </a:endParaRPr>
        </a:p>
      </dgm:t>
    </dgm:pt>
    <dgm:pt modelId="{7EC324AA-CB26-4973-82CC-83A5E46AEF1D}">
      <dgm:prSet custT="1"/>
      <dgm:spPr/>
      <dgm:t>
        <a:bodyPr/>
        <a:lstStyle/>
        <a:p>
          <a:r>
            <a:rPr lang="en-US" sz="1800" noProof="1">
              <a:latin typeface="Helvetica" panose="020B0604020202020204" pitchFamily="2" charset="0"/>
            </a:rPr>
            <a:t>Mirar a los jóvenes con la </a:t>
          </a:r>
          <a:r>
            <a:rPr lang="en-US" sz="1800" b="1" noProof="1">
              <a:solidFill>
                <a:srgbClr val="FFC000"/>
              </a:solidFill>
              <a:latin typeface="Helvetica" panose="020B0604020202020204" pitchFamily="2" charset="0"/>
            </a:rPr>
            <a:t>actitud de Jesús</a:t>
          </a:r>
          <a:r>
            <a:rPr lang="en-US" sz="1800" noProof="1">
              <a:latin typeface="Helvetica" panose="020B0604020202020204" pitchFamily="2" charset="0"/>
            </a:rPr>
            <a:t> – vida fraterna.</a:t>
          </a:r>
        </a:p>
      </dgm:t>
    </dgm:pt>
    <dgm:pt modelId="{E91BAFE3-CCE7-4F40-B18C-7EDCFF385CF5}" type="parTrans" cxnId="{37FC687A-5E75-4BAE-8508-A88815FC8099}">
      <dgm:prSet/>
      <dgm:spPr/>
      <dgm:t>
        <a:bodyPr/>
        <a:lstStyle/>
        <a:p>
          <a:endParaRPr lang="es-MX">
            <a:latin typeface="Helvetica" panose="020B0604020202020204" pitchFamily="2" charset="0"/>
          </a:endParaRPr>
        </a:p>
      </dgm:t>
    </dgm:pt>
    <dgm:pt modelId="{A6AA51A5-3118-412F-8150-7B28D9F74856}" type="sibTrans" cxnId="{37FC687A-5E75-4BAE-8508-A88815FC8099}">
      <dgm:prSet/>
      <dgm:spPr/>
      <dgm:t>
        <a:bodyPr/>
        <a:lstStyle/>
        <a:p>
          <a:endParaRPr lang="es-MX">
            <a:latin typeface="Helvetica" panose="020B0604020202020204" pitchFamily="2" charset="0"/>
          </a:endParaRPr>
        </a:p>
      </dgm:t>
    </dgm:pt>
    <dgm:pt modelId="{A9E478A0-9CF9-4EC8-8035-BECB85A370E0}">
      <dgm:prSet custT="1"/>
      <dgm:spPr/>
      <dgm:t>
        <a:bodyPr/>
        <a:lstStyle/>
        <a:p>
          <a:r>
            <a:rPr lang="en-US" sz="1800" noProof="1">
              <a:latin typeface="Helvetica" panose="020B0604020202020204" pitchFamily="2" charset="0"/>
            </a:rPr>
            <a:t>Los jóvenes necesitan </a:t>
          </a:r>
          <a:r>
            <a:rPr lang="en-US" sz="1800" b="1" noProof="1">
              <a:solidFill>
                <a:srgbClr val="FFC000"/>
              </a:solidFill>
              <a:latin typeface="Helvetica" panose="020B0604020202020204" pitchFamily="2" charset="0"/>
            </a:rPr>
            <a:t>adultos con autoridad </a:t>
          </a:r>
          <a:r>
            <a:rPr lang="en-US" sz="1800" noProof="1">
              <a:latin typeface="Helvetica" panose="020B0604020202020204" pitchFamily="2" charset="0"/>
            </a:rPr>
            <a:t>– formación integral.</a:t>
          </a:r>
        </a:p>
      </dgm:t>
    </dgm:pt>
    <dgm:pt modelId="{2AFA44BF-9BE8-4D7D-9A4B-173D50F684C9}" type="parTrans" cxnId="{6BF388FA-C968-4E17-A430-8187065E90BA}">
      <dgm:prSet/>
      <dgm:spPr/>
      <dgm:t>
        <a:bodyPr/>
        <a:lstStyle/>
        <a:p>
          <a:endParaRPr lang="es-MX">
            <a:latin typeface="Helvetica" panose="020B0604020202020204" pitchFamily="2" charset="0"/>
          </a:endParaRPr>
        </a:p>
      </dgm:t>
    </dgm:pt>
    <dgm:pt modelId="{E5ACB5F7-4769-45AC-9865-029F25206083}" type="sibTrans" cxnId="{6BF388FA-C968-4E17-A430-8187065E90BA}">
      <dgm:prSet/>
      <dgm:spPr/>
      <dgm:t>
        <a:bodyPr/>
        <a:lstStyle/>
        <a:p>
          <a:endParaRPr lang="es-MX">
            <a:latin typeface="Helvetica" panose="020B0604020202020204" pitchFamily="2" charset="0"/>
          </a:endParaRPr>
        </a:p>
      </dgm:t>
    </dgm:pt>
    <dgm:pt modelId="{FCD01964-41D1-47B5-9810-5035977FB9B6}">
      <dgm:prSet custT="1"/>
      <dgm:spPr/>
      <dgm:t>
        <a:bodyPr/>
        <a:lstStyle/>
        <a:p>
          <a:r>
            <a:rPr lang="en-US" sz="1800" noProof="1">
              <a:latin typeface="Helvetica" panose="020B0604020202020204" pitchFamily="2" charset="0"/>
            </a:rPr>
            <a:t>La </a:t>
          </a:r>
          <a:r>
            <a:rPr lang="en-US" sz="1800" b="1" noProof="1">
              <a:solidFill>
                <a:srgbClr val="FFC000"/>
              </a:solidFill>
              <a:latin typeface="Helvetica" panose="020B0604020202020204" pitchFamily="2" charset="0"/>
            </a:rPr>
            <a:t>edad de las elecciones</a:t>
          </a:r>
          <a:r>
            <a:rPr lang="en-US" sz="1800" noProof="1">
              <a:latin typeface="Helvetica" panose="020B0604020202020204" pitchFamily="2" charset="0"/>
            </a:rPr>
            <a:t> – el vínculo con la familia.</a:t>
          </a:r>
        </a:p>
      </dgm:t>
    </dgm:pt>
    <dgm:pt modelId="{ACBC620C-DBC8-461F-9F01-8218DD52E3B3}" type="parTrans" cxnId="{976546E8-AA6A-42F3-A2B5-A0347B6850F1}">
      <dgm:prSet/>
      <dgm:spPr/>
      <dgm:t>
        <a:bodyPr/>
        <a:lstStyle/>
        <a:p>
          <a:endParaRPr lang="es-MX">
            <a:latin typeface="Helvetica" panose="020B0604020202020204" pitchFamily="2" charset="0"/>
          </a:endParaRPr>
        </a:p>
      </dgm:t>
    </dgm:pt>
    <dgm:pt modelId="{2E43FE41-00CD-4350-8412-7E42F5B02C12}" type="sibTrans" cxnId="{976546E8-AA6A-42F3-A2B5-A0347B6850F1}">
      <dgm:prSet/>
      <dgm:spPr/>
      <dgm:t>
        <a:bodyPr/>
        <a:lstStyle/>
        <a:p>
          <a:endParaRPr lang="es-MX">
            <a:latin typeface="Helvetica" panose="020B0604020202020204" pitchFamily="2" charset="0"/>
          </a:endParaRPr>
        </a:p>
      </dgm:t>
    </dgm:pt>
    <dgm:pt modelId="{234A270C-730B-4FB7-BF4B-0CDEA31CDB6F}">
      <dgm:prSet custT="1"/>
      <dgm:spPr/>
      <dgm:t>
        <a:bodyPr/>
        <a:lstStyle/>
        <a:p>
          <a:r>
            <a:rPr lang="en-US" sz="1800" noProof="1">
              <a:latin typeface="Helvetica" panose="020B0604020202020204" pitchFamily="2" charset="0"/>
            </a:rPr>
            <a:t>La bendición de la juventud – </a:t>
          </a:r>
          <a:r>
            <a:rPr lang="en-US" sz="1800" b="1" noProof="1">
              <a:solidFill>
                <a:srgbClr val="FFC000"/>
              </a:solidFill>
              <a:latin typeface="Helvetica" panose="020B0604020202020204" pitchFamily="2" charset="0"/>
            </a:rPr>
            <a:t>acompañantes cualificados</a:t>
          </a:r>
          <a:r>
            <a:rPr lang="en-US" sz="1600" noProof="1">
              <a:latin typeface="Helvetica" panose="020B0604020202020204" pitchFamily="2" charset="0"/>
            </a:rPr>
            <a:t>.</a:t>
          </a:r>
        </a:p>
      </dgm:t>
    </dgm:pt>
    <dgm:pt modelId="{F3AFC2D6-067A-4D5C-93F6-467167D8EA47}" type="parTrans" cxnId="{E93C0E82-6CA1-4A32-B11C-545DEA9C8FEC}">
      <dgm:prSet/>
      <dgm:spPr/>
      <dgm:t>
        <a:bodyPr/>
        <a:lstStyle/>
        <a:p>
          <a:endParaRPr lang="es-MX">
            <a:latin typeface="Helvetica" panose="020B0604020202020204" pitchFamily="2" charset="0"/>
          </a:endParaRPr>
        </a:p>
      </dgm:t>
    </dgm:pt>
    <dgm:pt modelId="{031511B3-2211-497B-8D27-E3BB481057C2}" type="sibTrans" cxnId="{E93C0E82-6CA1-4A32-B11C-545DEA9C8FEC}">
      <dgm:prSet/>
      <dgm:spPr/>
      <dgm:t>
        <a:bodyPr/>
        <a:lstStyle/>
        <a:p>
          <a:endParaRPr lang="es-MX">
            <a:latin typeface="Helvetica" panose="020B0604020202020204" pitchFamily="2" charset="0"/>
          </a:endParaRPr>
        </a:p>
      </dgm:t>
    </dgm:pt>
    <dgm:pt modelId="{2018183A-2273-437F-B470-66B073247E6E}">
      <dgm:prSet custT="1"/>
      <dgm:spPr/>
      <dgm:t>
        <a:bodyPr/>
        <a:lstStyle/>
        <a:p>
          <a:r>
            <a:rPr lang="en-US" sz="1800" noProof="1">
              <a:latin typeface="Helvetica" panose="020B0604020202020204" pitchFamily="2" charset="0"/>
            </a:rPr>
            <a:t>El atractivo de </a:t>
          </a:r>
          <a:r>
            <a:rPr lang="en-US" sz="1800" noProof="1">
              <a:solidFill>
                <a:srgbClr val="FFC000"/>
              </a:solidFill>
              <a:latin typeface="Helvetica" panose="020B0604020202020204" pitchFamily="2" charset="0"/>
            </a:rPr>
            <a:t>seguir a Jesús-</a:t>
          </a:r>
        </a:p>
      </dgm:t>
    </dgm:pt>
    <dgm:pt modelId="{D3BBCDF7-E6BC-4A84-88B0-1AA447FFAB4D}" type="parTrans" cxnId="{6EA376C2-E82A-42B6-AFA4-C4E2F14D70D3}">
      <dgm:prSet/>
      <dgm:spPr/>
      <dgm:t>
        <a:bodyPr/>
        <a:lstStyle/>
        <a:p>
          <a:endParaRPr lang="es-MX">
            <a:latin typeface="Helvetica" panose="020B0604020202020204" pitchFamily="2" charset="0"/>
          </a:endParaRPr>
        </a:p>
      </dgm:t>
    </dgm:pt>
    <dgm:pt modelId="{D26BF8F3-7BB9-49B3-BF55-EF0AC4DD330E}" type="sibTrans" cxnId="{6EA376C2-E82A-42B6-AFA4-C4E2F14D70D3}">
      <dgm:prSet/>
      <dgm:spPr/>
      <dgm:t>
        <a:bodyPr/>
        <a:lstStyle/>
        <a:p>
          <a:endParaRPr lang="es-MX">
            <a:latin typeface="Helvetica" panose="020B0604020202020204" pitchFamily="2" charset="0"/>
          </a:endParaRPr>
        </a:p>
      </dgm:t>
    </dgm:pt>
    <dgm:pt modelId="{6E27F3DC-C3AA-46A3-9091-39ED2164DF4B}">
      <dgm:prSet custT="1"/>
      <dgm:spPr/>
      <dgm:t>
        <a:bodyPr/>
        <a:lstStyle/>
        <a:p>
          <a:r>
            <a:rPr lang="en-US" sz="1800" noProof="1">
              <a:latin typeface="Helvetica" panose="020B0604020202020204" pitchFamily="2" charset="0"/>
            </a:rPr>
            <a:t>Hacia las </a:t>
          </a:r>
          <a:r>
            <a:rPr lang="en-US" sz="1800" b="1" noProof="1">
              <a:solidFill>
                <a:srgbClr val="FFC000"/>
              </a:solidFill>
              <a:latin typeface="Helvetica" panose="020B0604020202020204" pitchFamily="2" charset="0"/>
            </a:rPr>
            <a:t>periferias del mundo </a:t>
          </a:r>
          <a:r>
            <a:rPr lang="en-US" sz="1800" noProof="1">
              <a:latin typeface="Helvetica" panose="020B0604020202020204" pitchFamily="2" charset="0"/>
            </a:rPr>
            <a:t>opción preferente por los pobres – espiritualidad juvenil.</a:t>
          </a:r>
        </a:p>
      </dgm:t>
    </dgm:pt>
    <dgm:pt modelId="{F15C68E8-207C-4273-8BC6-E7699FCAE669}" type="parTrans" cxnId="{C23CF1AA-A964-4934-9CDE-E0C2111E3A92}">
      <dgm:prSet/>
      <dgm:spPr/>
      <dgm:t>
        <a:bodyPr/>
        <a:lstStyle/>
        <a:p>
          <a:endParaRPr lang="es-MX">
            <a:latin typeface="Helvetica" panose="020B0604020202020204" pitchFamily="2" charset="0"/>
          </a:endParaRPr>
        </a:p>
      </dgm:t>
    </dgm:pt>
    <dgm:pt modelId="{7AF4ABBE-91E0-4A4C-84F9-E70D440D542D}" type="sibTrans" cxnId="{C23CF1AA-A964-4934-9CDE-E0C2111E3A92}">
      <dgm:prSet/>
      <dgm:spPr/>
      <dgm:t>
        <a:bodyPr/>
        <a:lstStyle/>
        <a:p>
          <a:endParaRPr lang="es-MX">
            <a:latin typeface="Helvetica" panose="020B0604020202020204" pitchFamily="2" charset="0"/>
          </a:endParaRPr>
        </a:p>
      </dgm:t>
    </dgm:pt>
    <dgm:pt modelId="{56D37ADB-123D-4AAD-8CE2-F7A6AFF7D4DD}">
      <dgm:prSet custT="1"/>
      <dgm:spPr/>
      <dgm:t>
        <a:bodyPr/>
        <a:lstStyle/>
        <a:p>
          <a:r>
            <a:rPr lang="en-US" sz="1800" b="1" noProof="1">
              <a:solidFill>
                <a:srgbClr val="FFC000"/>
              </a:solidFill>
              <a:latin typeface="Helvetica" panose="020B0604020202020204" pitchFamily="2" charset="0"/>
            </a:rPr>
            <a:t>Pastoral juvenile en clave vocacional</a:t>
          </a:r>
          <a:r>
            <a:rPr lang="en-US" sz="1800" noProof="1">
              <a:latin typeface="Helvetica" panose="020B0604020202020204" pitchFamily="2" charset="0"/>
            </a:rPr>
            <a:t>.</a:t>
          </a:r>
        </a:p>
      </dgm:t>
    </dgm:pt>
    <dgm:pt modelId="{ADDC4FD0-E834-4DC9-8D10-B78806EC4CE1}" type="parTrans" cxnId="{F5296C3A-D403-4EC6-84B8-30AED44D8082}">
      <dgm:prSet/>
      <dgm:spPr/>
      <dgm:t>
        <a:bodyPr/>
        <a:lstStyle/>
        <a:p>
          <a:endParaRPr lang="es-MX">
            <a:latin typeface="Helvetica" panose="020B0604020202020204" pitchFamily="2" charset="0"/>
          </a:endParaRPr>
        </a:p>
      </dgm:t>
    </dgm:pt>
    <dgm:pt modelId="{C90C4DA4-B592-49D8-87F8-2FCF247B9829}" type="sibTrans" cxnId="{F5296C3A-D403-4EC6-84B8-30AED44D8082}">
      <dgm:prSet/>
      <dgm:spPr/>
      <dgm:t>
        <a:bodyPr/>
        <a:lstStyle/>
        <a:p>
          <a:endParaRPr lang="es-MX">
            <a:latin typeface="Helvetica" panose="020B0604020202020204" pitchFamily="2" charset="0"/>
          </a:endParaRPr>
        </a:p>
      </dgm:t>
    </dgm:pt>
    <dgm:pt modelId="{23037E30-EEC5-4340-9C3B-7ADE8F491570}">
      <dgm:prSet custT="1"/>
      <dgm:spPr/>
      <dgm:t>
        <a:bodyPr/>
        <a:lstStyle/>
        <a:p>
          <a:r>
            <a:rPr lang="en-US" sz="1800" b="1" noProof="1">
              <a:solidFill>
                <a:srgbClr val="FFC000"/>
              </a:solidFill>
              <a:latin typeface="Helvetica" panose="020B0604020202020204" pitchFamily="2" charset="0"/>
            </a:rPr>
            <a:t>Abrir espacios </a:t>
          </a:r>
          <a:r>
            <a:rPr lang="en-US" sz="1800" noProof="1">
              <a:latin typeface="Helvetica" panose="020B0604020202020204" pitchFamily="2" charset="0"/>
            </a:rPr>
            <a:t>para los jóvenes – centros juveniles</a:t>
          </a:r>
        </a:p>
      </dgm:t>
    </dgm:pt>
    <dgm:pt modelId="{BA5291C2-8C4B-41B3-9736-026A64506333}" type="parTrans" cxnId="{1B399020-B1A7-4E5D-8AF1-9D2A36E61C41}">
      <dgm:prSet/>
      <dgm:spPr/>
      <dgm:t>
        <a:bodyPr/>
        <a:lstStyle/>
        <a:p>
          <a:endParaRPr lang="es-MX">
            <a:latin typeface="Helvetica" panose="020B0604020202020204" pitchFamily="2" charset="0"/>
          </a:endParaRPr>
        </a:p>
      </dgm:t>
    </dgm:pt>
    <dgm:pt modelId="{DAE934A9-D8EE-467D-B89D-ECE0CF20C49F}" type="sibTrans" cxnId="{1B399020-B1A7-4E5D-8AF1-9D2A36E61C41}">
      <dgm:prSet/>
      <dgm:spPr/>
      <dgm:t>
        <a:bodyPr/>
        <a:lstStyle/>
        <a:p>
          <a:endParaRPr lang="es-MX">
            <a:latin typeface="Helvetica" panose="020B0604020202020204" pitchFamily="2" charset="0"/>
          </a:endParaRPr>
        </a:p>
      </dgm:t>
    </dgm:pt>
    <dgm:pt modelId="{029C7400-529E-4034-B9C1-BAB3607A2D30}">
      <dgm:prSet custT="1"/>
      <dgm:spPr/>
      <dgm:t>
        <a:bodyPr/>
        <a:lstStyle/>
        <a:p>
          <a:r>
            <a:rPr lang="en-US" sz="1800" noProof="1">
              <a:latin typeface="Helvetica" panose="020B0604020202020204" pitchFamily="2" charset="0"/>
            </a:rPr>
            <a:t>Ante los Desafíos urgentes – </a:t>
          </a:r>
          <a:r>
            <a:rPr lang="en-US" sz="1800" b="1" noProof="1">
              <a:solidFill>
                <a:srgbClr val="FFC000"/>
              </a:solidFill>
              <a:latin typeface="Helvetica" panose="020B0604020202020204" pitchFamily="2" charset="0"/>
            </a:rPr>
            <a:t>formación integral</a:t>
          </a:r>
        </a:p>
      </dgm:t>
    </dgm:pt>
    <dgm:pt modelId="{A1DCED99-BBD3-44F3-8714-3031EB0FE423}" type="parTrans" cxnId="{E41B87DB-36FE-463D-9873-8943D8DB7CBC}">
      <dgm:prSet/>
      <dgm:spPr/>
      <dgm:t>
        <a:bodyPr/>
        <a:lstStyle/>
        <a:p>
          <a:endParaRPr lang="es-MX">
            <a:latin typeface="Helvetica" panose="020B0604020202020204" pitchFamily="2" charset="0"/>
          </a:endParaRPr>
        </a:p>
      </dgm:t>
    </dgm:pt>
    <dgm:pt modelId="{1E5AAECB-973C-4A66-ABCE-7B144DD7CA0A}" type="sibTrans" cxnId="{E41B87DB-36FE-463D-9873-8943D8DB7CBC}">
      <dgm:prSet/>
      <dgm:spPr/>
      <dgm:t>
        <a:bodyPr/>
        <a:lstStyle/>
        <a:p>
          <a:endParaRPr lang="es-MX">
            <a:latin typeface="Helvetica" panose="020B0604020202020204" pitchFamily="2" charset="0"/>
          </a:endParaRPr>
        </a:p>
      </dgm:t>
    </dgm:pt>
    <dgm:pt modelId="{6A7FB8A7-218D-40F9-A7E8-9B08A5C6E9E5}" type="pres">
      <dgm:prSet presAssocID="{2CCFBE42-DE02-4ADA-AAFA-BCA6F8BD5D5A}" presName="Name0" presStyleCnt="0">
        <dgm:presLayoutVars>
          <dgm:dir/>
          <dgm:animLvl val="lvl"/>
          <dgm:resizeHandles val="exact"/>
        </dgm:presLayoutVars>
      </dgm:prSet>
      <dgm:spPr/>
      <dgm:t>
        <a:bodyPr/>
        <a:lstStyle/>
        <a:p>
          <a:endParaRPr lang="es-MX"/>
        </a:p>
      </dgm:t>
    </dgm:pt>
    <dgm:pt modelId="{8AEE9711-3971-4204-BE35-2620DC3B014B}" type="pres">
      <dgm:prSet presAssocID="{247E8FAA-0D7A-48A4-AD95-31423E655666}" presName="compositeNode" presStyleCnt="0">
        <dgm:presLayoutVars>
          <dgm:bulletEnabled val="1"/>
        </dgm:presLayoutVars>
      </dgm:prSet>
      <dgm:spPr/>
    </dgm:pt>
    <dgm:pt modelId="{00363241-9998-4617-AE45-400B8D80E0CE}" type="pres">
      <dgm:prSet presAssocID="{247E8FAA-0D7A-48A4-AD95-31423E655666}" presName="bgRect" presStyleLbl="node1" presStyleIdx="0" presStyleCnt="3" custScaleY="144021"/>
      <dgm:spPr/>
      <dgm:t>
        <a:bodyPr/>
        <a:lstStyle/>
        <a:p>
          <a:endParaRPr lang="es-MX"/>
        </a:p>
      </dgm:t>
    </dgm:pt>
    <dgm:pt modelId="{B727A790-D086-44E2-998F-A7C063F91942}" type="pres">
      <dgm:prSet presAssocID="{247E8FAA-0D7A-48A4-AD95-31423E655666}" presName="parentNode" presStyleLbl="node1" presStyleIdx="0" presStyleCnt="3">
        <dgm:presLayoutVars>
          <dgm:chMax val="0"/>
          <dgm:bulletEnabled val="1"/>
        </dgm:presLayoutVars>
      </dgm:prSet>
      <dgm:spPr/>
      <dgm:t>
        <a:bodyPr/>
        <a:lstStyle/>
        <a:p>
          <a:endParaRPr lang="es-MX"/>
        </a:p>
      </dgm:t>
    </dgm:pt>
    <dgm:pt modelId="{D9991E6A-68C4-4765-A1B5-3F24C67F7B7D}" type="pres">
      <dgm:prSet presAssocID="{247E8FAA-0D7A-48A4-AD95-31423E655666}" presName="childNode" presStyleLbl="node1" presStyleIdx="0" presStyleCnt="3">
        <dgm:presLayoutVars>
          <dgm:bulletEnabled val="1"/>
        </dgm:presLayoutVars>
      </dgm:prSet>
      <dgm:spPr/>
      <dgm:t>
        <a:bodyPr/>
        <a:lstStyle/>
        <a:p>
          <a:endParaRPr lang="es-MX"/>
        </a:p>
      </dgm:t>
    </dgm:pt>
    <dgm:pt modelId="{E4C32A19-D4A0-45B2-8DDF-08FCDF5EA375}" type="pres">
      <dgm:prSet presAssocID="{9B2FA7B3-227A-49D8-ABB4-DD4104B9768D}" presName="hSp" presStyleCnt="0"/>
      <dgm:spPr/>
    </dgm:pt>
    <dgm:pt modelId="{58CBF471-DC41-4F00-8B4B-84D8D6545CFA}" type="pres">
      <dgm:prSet presAssocID="{9B2FA7B3-227A-49D8-ABB4-DD4104B9768D}" presName="vProcSp" presStyleCnt="0"/>
      <dgm:spPr/>
    </dgm:pt>
    <dgm:pt modelId="{C8EBD2AD-7252-43EE-B23F-78BDB9F5A216}" type="pres">
      <dgm:prSet presAssocID="{9B2FA7B3-227A-49D8-ABB4-DD4104B9768D}" presName="vSp1" presStyleCnt="0"/>
      <dgm:spPr/>
    </dgm:pt>
    <dgm:pt modelId="{78AE0ABE-E853-4222-890E-88C9A143099A}" type="pres">
      <dgm:prSet presAssocID="{9B2FA7B3-227A-49D8-ABB4-DD4104B9768D}" presName="simulatedConn" presStyleLbl="solidFgAcc1" presStyleIdx="0" presStyleCnt="2" custLinFactY="180336" custLinFactNeighborX="25587" custLinFactNeighborY="200000"/>
      <dgm:spPr/>
    </dgm:pt>
    <dgm:pt modelId="{1FFD6DAC-916D-4D7D-A620-07B40F2F2AB7}" type="pres">
      <dgm:prSet presAssocID="{9B2FA7B3-227A-49D8-ABB4-DD4104B9768D}" presName="vSp2" presStyleCnt="0"/>
      <dgm:spPr/>
    </dgm:pt>
    <dgm:pt modelId="{EE210BC1-39A5-429C-8DCB-A87520860A46}" type="pres">
      <dgm:prSet presAssocID="{9B2FA7B3-227A-49D8-ABB4-DD4104B9768D}" presName="sibTrans" presStyleCnt="0"/>
      <dgm:spPr/>
    </dgm:pt>
    <dgm:pt modelId="{F6EDFC01-C5AF-4558-A6D7-98F8E456986E}" type="pres">
      <dgm:prSet presAssocID="{ABBF2D18-B5E3-45AF-8322-DBF48E24B7A0}" presName="compositeNode" presStyleCnt="0">
        <dgm:presLayoutVars>
          <dgm:bulletEnabled val="1"/>
        </dgm:presLayoutVars>
      </dgm:prSet>
      <dgm:spPr/>
    </dgm:pt>
    <dgm:pt modelId="{F83A3A8A-26DD-49F0-902F-43835FC7EB77}" type="pres">
      <dgm:prSet presAssocID="{ABBF2D18-B5E3-45AF-8322-DBF48E24B7A0}" presName="bgRect" presStyleLbl="node1" presStyleIdx="1" presStyleCnt="3" custScaleY="144818"/>
      <dgm:spPr/>
      <dgm:t>
        <a:bodyPr/>
        <a:lstStyle/>
        <a:p>
          <a:endParaRPr lang="es-MX"/>
        </a:p>
      </dgm:t>
    </dgm:pt>
    <dgm:pt modelId="{5CA5765D-6EF1-4FC8-A3D5-9916F7FF3320}" type="pres">
      <dgm:prSet presAssocID="{ABBF2D18-B5E3-45AF-8322-DBF48E24B7A0}" presName="parentNode" presStyleLbl="node1" presStyleIdx="1" presStyleCnt="3">
        <dgm:presLayoutVars>
          <dgm:chMax val="0"/>
          <dgm:bulletEnabled val="1"/>
        </dgm:presLayoutVars>
      </dgm:prSet>
      <dgm:spPr/>
      <dgm:t>
        <a:bodyPr/>
        <a:lstStyle/>
        <a:p>
          <a:endParaRPr lang="es-MX"/>
        </a:p>
      </dgm:t>
    </dgm:pt>
    <dgm:pt modelId="{807B09D3-D748-4F2A-A1DF-F185C1C10A43}" type="pres">
      <dgm:prSet presAssocID="{ABBF2D18-B5E3-45AF-8322-DBF48E24B7A0}" presName="childNode" presStyleLbl="node1" presStyleIdx="1" presStyleCnt="3">
        <dgm:presLayoutVars>
          <dgm:bulletEnabled val="1"/>
        </dgm:presLayoutVars>
      </dgm:prSet>
      <dgm:spPr/>
      <dgm:t>
        <a:bodyPr/>
        <a:lstStyle/>
        <a:p>
          <a:endParaRPr lang="es-MX"/>
        </a:p>
      </dgm:t>
    </dgm:pt>
    <dgm:pt modelId="{762E5969-D443-4E35-B6A0-1F15BFF5E8CD}" type="pres">
      <dgm:prSet presAssocID="{A8D10202-C3DB-45F1-9C7F-2DE2E7FC231B}" presName="hSp" presStyleCnt="0"/>
      <dgm:spPr/>
    </dgm:pt>
    <dgm:pt modelId="{0F8131BF-A816-426D-B985-35363865E484}" type="pres">
      <dgm:prSet presAssocID="{A8D10202-C3DB-45F1-9C7F-2DE2E7FC231B}" presName="vProcSp" presStyleCnt="0"/>
      <dgm:spPr/>
    </dgm:pt>
    <dgm:pt modelId="{B7876284-07B8-4044-AA16-C4B13AB13F31}" type="pres">
      <dgm:prSet presAssocID="{A8D10202-C3DB-45F1-9C7F-2DE2E7FC231B}" presName="vSp1" presStyleCnt="0"/>
      <dgm:spPr/>
    </dgm:pt>
    <dgm:pt modelId="{F37E4C56-12CD-4A54-855E-FA16149B2F5E}" type="pres">
      <dgm:prSet presAssocID="{A8D10202-C3DB-45F1-9C7F-2DE2E7FC231B}" presName="simulatedConn" presStyleLbl="solidFgAcc1" presStyleIdx="1" presStyleCnt="2" custLinFactY="180336" custLinFactNeighborX="25587" custLinFactNeighborY="200000"/>
      <dgm:spPr/>
    </dgm:pt>
    <dgm:pt modelId="{7C6EC87E-537C-4845-B154-83CB09AB9D4F}" type="pres">
      <dgm:prSet presAssocID="{A8D10202-C3DB-45F1-9C7F-2DE2E7FC231B}" presName="vSp2" presStyleCnt="0"/>
      <dgm:spPr/>
    </dgm:pt>
    <dgm:pt modelId="{25566AA6-26A0-47C5-9F47-6EB7749815E9}" type="pres">
      <dgm:prSet presAssocID="{A8D10202-C3DB-45F1-9C7F-2DE2E7FC231B}" presName="sibTrans" presStyleCnt="0"/>
      <dgm:spPr/>
    </dgm:pt>
    <dgm:pt modelId="{FA4DC2B9-5977-4A50-A232-623E7DA740B7}" type="pres">
      <dgm:prSet presAssocID="{93B6DFFB-3CB5-4317-8D1C-C8BDAC3207DC}" presName="compositeNode" presStyleCnt="0">
        <dgm:presLayoutVars>
          <dgm:bulletEnabled val="1"/>
        </dgm:presLayoutVars>
      </dgm:prSet>
      <dgm:spPr/>
    </dgm:pt>
    <dgm:pt modelId="{915DDA70-3C39-40BA-B632-B826A68FCD2C}" type="pres">
      <dgm:prSet presAssocID="{93B6DFFB-3CB5-4317-8D1C-C8BDAC3207DC}" presName="bgRect" presStyleLbl="node1" presStyleIdx="2" presStyleCnt="3" custScaleY="144818"/>
      <dgm:spPr/>
      <dgm:t>
        <a:bodyPr/>
        <a:lstStyle/>
        <a:p>
          <a:endParaRPr lang="es-MX"/>
        </a:p>
      </dgm:t>
    </dgm:pt>
    <dgm:pt modelId="{F293722B-EE65-4FE4-B375-C96D0AE5F577}" type="pres">
      <dgm:prSet presAssocID="{93B6DFFB-3CB5-4317-8D1C-C8BDAC3207DC}" presName="parentNode" presStyleLbl="node1" presStyleIdx="2" presStyleCnt="3">
        <dgm:presLayoutVars>
          <dgm:chMax val="0"/>
          <dgm:bulletEnabled val="1"/>
        </dgm:presLayoutVars>
      </dgm:prSet>
      <dgm:spPr/>
      <dgm:t>
        <a:bodyPr/>
        <a:lstStyle/>
        <a:p>
          <a:endParaRPr lang="es-MX"/>
        </a:p>
      </dgm:t>
    </dgm:pt>
    <dgm:pt modelId="{71F18BB2-F627-491D-B00A-0C2BB5FCF743}" type="pres">
      <dgm:prSet presAssocID="{93B6DFFB-3CB5-4317-8D1C-C8BDAC3207DC}" presName="childNode" presStyleLbl="node1" presStyleIdx="2" presStyleCnt="3">
        <dgm:presLayoutVars>
          <dgm:bulletEnabled val="1"/>
        </dgm:presLayoutVars>
      </dgm:prSet>
      <dgm:spPr/>
      <dgm:t>
        <a:bodyPr/>
        <a:lstStyle/>
        <a:p>
          <a:endParaRPr lang="es-MX"/>
        </a:p>
      </dgm:t>
    </dgm:pt>
  </dgm:ptLst>
  <dgm:cxnLst>
    <dgm:cxn modelId="{19AF0743-FAE9-46B6-AD8D-B4C074D4920C}" srcId="{247E8FAA-0D7A-48A4-AD95-31423E655666}" destId="{47BB3DBE-7A62-43F7-AE43-97908A870DEE}" srcOrd="0" destOrd="0" parTransId="{ED6E21FB-45C6-4A55-87A8-CBA73EEC648B}" sibTransId="{23D43054-D5DB-4A17-9BB3-E5F306143ABE}"/>
    <dgm:cxn modelId="{C1B0B5A3-5525-45A2-8E1B-59DCD0656B02}" srcId="{2CCFBE42-DE02-4ADA-AAFA-BCA6F8BD5D5A}" destId="{247E8FAA-0D7A-48A4-AD95-31423E655666}" srcOrd="0" destOrd="0" parTransId="{3F55BC14-E3F4-4B0E-807F-06BFC032F2E5}" sibTransId="{9B2FA7B3-227A-49D8-ABB4-DD4104B9768D}"/>
    <dgm:cxn modelId="{40411C4A-DBC5-4F69-9291-9C429C889D15}" type="presOf" srcId="{56D37ADB-123D-4AAD-8CE2-F7A6AFF7D4DD}" destId="{71F18BB2-F627-491D-B00A-0C2BB5FCF743}" srcOrd="0" destOrd="2" presId="urn:microsoft.com/office/officeart/2005/8/layout/hProcess7#1"/>
    <dgm:cxn modelId="{D1B97104-E6D9-4124-9938-F5141CC428F3}" srcId="{93B6DFFB-3CB5-4317-8D1C-C8BDAC3207DC}" destId="{3F4B67C3-9800-4CBC-A078-DA28BD23D1D9}" srcOrd="0" destOrd="0" parTransId="{F58B8B79-198C-4C7E-8CEC-427D95278343}" sibTransId="{46F70617-377D-49CD-B076-EABFD3613256}"/>
    <dgm:cxn modelId="{18AC4AAA-BE10-4D18-BC8C-99E96F7BF86C}" type="presOf" srcId="{93B6DFFB-3CB5-4317-8D1C-C8BDAC3207DC}" destId="{915DDA70-3C39-40BA-B632-B826A68FCD2C}" srcOrd="0" destOrd="0" presId="urn:microsoft.com/office/officeart/2005/8/layout/hProcess7#1"/>
    <dgm:cxn modelId="{F5296C3A-D403-4EC6-84B8-30AED44D8082}" srcId="{93B6DFFB-3CB5-4317-8D1C-C8BDAC3207DC}" destId="{56D37ADB-123D-4AAD-8CE2-F7A6AFF7D4DD}" srcOrd="2" destOrd="0" parTransId="{ADDC4FD0-E834-4DC9-8D10-B78806EC4CE1}" sibTransId="{C90C4DA4-B592-49D8-87F8-2FCF247B9829}"/>
    <dgm:cxn modelId="{2E83B8FC-747E-453C-BF2B-0362BEEFC7F3}" type="presOf" srcId="{47BB3DBE-7A62-43F7-AE43-97908A870DEE}" destId="{D9991E6A-68C4-4765-A1B5-3F24C67F7B7D}" srcOrd="0" destOrd="0" presId="urn:microsoft.com/office/officeart/2005/8/layout/hProcess7#1"/>
    <dgm:cxn modelId="{3B3171AB-5E46-4E15-9415-1188D297FB8B}" type="presOf" srcId="{247E8FAA-0D7A-48A4-AD95-31423E655666}" destId="{00363241-9998-4617-AE45-400B8D80E0CE}" srcOrd="0" destOrd="0" presId="urn:microsoft.com/office/officeart/2005/8/layout/hProcess7#1"/>
    <dgm:cxn modelId="{69C4B758-BC7D-49D8-B569-F9B2F5AF662F}" srcId="{247E8FAA-0D7A-48A4-AD95-31423E655666}" destId="{04B695C8-01C9-46C0-AEFC-BA69F286E0BF}" srcOrd="3" destOrd="0" parTransId="{AA2CDA38-6156-4E97-8A3F-C64E652529C9}" sibTransId="{75539756-3C83-4956-AC71-951A051E26D2}"/>
    <dgm:cxn modelId="{2934D0AF-25DA-4532-B0D4-6E0269C553C4}" type="presOf" srcId="{6E27F3DC-C3AA-46A3-9091-39ED2164DF4B}" destId="{71F18BB2-F627-491D-B00A-0C2BB5FCF743}" srcOrd="0" destOrd="1" presId="urn:microsoft.com/office/officeart/2005/8/layout/hProcess7#1"/>
    <dgm:cxn modelId="{1B399020-B1A7-4E5D-8AF1-9D2A36E61C41}" srcId="{93B6DFFB-3CB5-4317-8D1C-C8BDAC3207DC}" destId="{23037E30-EEC5-4340-9C3B-7ADE8F491570}" srcOrd="3" destOrd="0" parTransId="{BA5291C2-8C4B-41B3-9736-026A64506333}" sibTransId="{DAE934A9-D8EE-467D-B89D-ECE0CF20C49F}"/>
    <dgm:cxn modelId="{E93C0E82-6CA1-4A32-B11C-545DEA9C8FEC}" srcId="{ABBF2D18-B5E3-45AF-8322-DBF48E24B7A0}" destId="{234A270C-730B-4FB7-BF4B-0CDEA31CDB6F}" srcOrd="4" destOrd="0" parTransId="{F3AFC2D6-067A-4D5C-93F6-467167D8EA47}" sibTransId="{031511B3-2211-497B-8D27-E3BB481057C2}"/>
    <dgm:cxn modelId="{E41B87DB-36FE-463D-9873-8943D8DB7CBC}" srcId="{93B6DFFB-3CB5-4317-8D1C-C8BDAC3207DC}" destId="{029C7400-529E-4034-B9C1-BAB3607A2D30}" srcOrd="4" destOrd="0" parTransId="{A1DCED99-BBD3-44F3-8714-3031EB0FE423}" sibTransId="{1E5AAECB-973C-4A66-ABCE-7B144DD7CA0A}"/>
    <dgm:cxn modelId="{37FC687A-5E75-4BAE-8508-A88815FC8099}" srcId="{ABBF2D18-B5E3-45AF-8322-DBF48E24B7A0}" destId="{7EC324AA-CB26-4973-82CC-83A5E46AEF1D}" srcOrd="1" destOrd="0" parTransId="{E91BAFE3-CCE7-4F40-B18C-7EDCFF385CF5}" sibTransId="{A6AA51A5-3118-412F-8150-7B28D9F74856}"/>
    <dgm:cxn modelId="{976546E8-AA6A-42F3-A2B5-A0347B6850F1}" srcId="{ABBF2D18-B5E3-45AF-8322-DBF48E24B7A0}" destId="{FCD01964-41D1-47B5-9810-5035977FB9B6}" srcOrd="3" destOrd="0" parTransId="{ACBC620C-DBC8-461F-9F01-8218DD52E3B3}" sibTransId="{2E43FE41-00CD-4350-8412-7E42F5B02C12}"/>
    <dgm:cxn modelId="{9F4E9233-A147-4089-B448-830EEB3F486E}" type="presOf" srcId="{23037E30-EEC5-4340-9C3B-7ADE8F491570}" destId="{71F18BB2-F627-491D-B00A-0C2BB5FCF743}" srcOrd="0" destOrd="3" presId="urn:microsoft.com/office/officeart/2005/8/layout/hProcess7#1"/>
    <dgm:cxn modelId="{2506263C-14B6-40A1-893C-C35BB029D297}" type="presOf" srcId="{FCD01964-41D1-47B5-9810-5035977FB9B6}" destId="{807B09D3-D748-4F2A-A1DF-F185C1C10A43}" srcOrd="0" destOrd="3" presId="urn:microsoft.com/office/officeart/2005/8/layout/hProcess7#1"/>
    <dgm:cxn modelId="{D441183F-AA92-4C19-8DC4-4F1E3EF90F9B}" type="presOf" srcId="{247E8FAA-0D7A-48A4-AD95-31423E655666}" destId="{B727A790-D086-44E2-998F-A7C063F91942}" srcOrd="1" destOrd="0" presId="urn:microsoft.com/office/officeart/2005/8/layout/hProcess7#1"/>
    <dgm:cxn modelId="{C23CF1AA-A964-4934-9CDE-E0C2111E3A92}" srcId="{93B6DFFB-3CB5-4317-8D1C-C8BDAC3207DC}" destId="{6E27F3DC-C3AA-46A3-9091-39ED2164DF4B}" srcOrd="1" destOrd="0" parTransId="{F15C68E8-207C-4273-8BC6-E7699FCAE669}" sibTransId="{7AF4ABBE-91E0-4A4C-84F9-E70D440D542D}"/>
    <dgm:cxn modelId="{73BAA383-B64A-4059-9EFE-3D6D838AE2A9}" srcId="{247E8FAA-0D7A-48A4-AD95-31423E655666}" destId="{F5836616-56C3-4F32-9072-5F2EBEB76ABF}" srcOrd="2" destOrd="0" parTransId="{0B820570-7508-413F-90EB-E27E233C9D66}" sibTransId="{3781B211-C272-47FF-9A10-C7597680BEB9}"/>
    <dgm:cxn modelId="{DC419270-44E0-45C9-912A-136F19D90C1C}" type="presOf" srcId="{926F8420-476C-4709-B01E-6121C0A3CB1F}" destId="{807B09D3-D748-4F2A-A1DF-F185C1C10A43}" srcOrd="0" destOrd="0" presId="urn:microsoft.com/office/officeart/2005/8/layout/hProcess7#1"/>
    <dgm:cxn modelId="{65A0482C-7B97-4CFC-AB82-533B4FBC0902}" type="presOf" srcId="{F5836616-56C3-4F32-9072-5F2EBEB76ABF}" destId="{D9991E6A-68C4-4765-A1B5-3F24C67F7B7D}" srcOrd="0" destOrd="2" presId="urn:microsoft.com/office/officeart/2005/8/layout/hProcess7#1"/>
    <dgm:cxn modelId="{4CDFF45A-6D1B-4A5C-A8DE-F1898EEAF494}" type="presOf" srcId="{2018183A-2273-437F-B470-66B073247E6E}" destId="{807B09D3-D748-4F2A-A1DF-F185C1C10A43}" srcOrd="0" destOrd="5" presId="urn:microsoft.com/office/officeart/2005/8/layout/hProcess7#1"/>
    <dgm:cxn modelId="{6BF388FA-C968-4E17-A430-8187065E90BA}" srcId="{ABBF2D18-B5E3-45AF-8322-DBF48E24B7A0}" destId="{A9E478A0-9CF9-4EC8-8035-BECB85A370E0}" srcOrd="2" destOrd="0" parTransId="{2AFA44BF-9BE8-4D7D-9A4B-173D50F684C9}" sibTransId="{E5ACB5F7-4769-45AC-9865-029F25206083}"/>
    <dgm:cxn modelId="{874CADF1-986D-45FE-84C3-1C70D83080D0}" type="presOf" srcId="{ABBF2D18-B5E3-45AF-8322-DBF48E24B7A0}" destId="{5CA5765D-6EF1-4FC8-A3D5-9916F7FF3320}" srcOrd="1" destOrd="0" presId="urn:microsoft.com/office/officeart/2005/8/layout/hProcess7#1"/>
    <dgm:cxn modelId="{D02BF2EF-B268-40CC-B829-5294419A17A0}" srcId="{2CCFBE42-DE02-4ADA-AAFA-BCA6F8BD5D5A}" destId="{ABBF2D18-B5E3-45AF-8322-DBF48E24B7A0}" srcOrd="1" destOrd="0" parTransId="{BBA6200F-F2D5-4B24-916D-E80D79393BFE}" sibTransId="{A8D10202-C3DB-45F1-9C7F-2DE2E7FC231B}"/>
    <dgm:cxn modelId="{A8AB2FC4-C246-4D53-9F50-A3AE4ABFF84C}" srcId="{247E8FAA-0D7A-48A4-AD95-31423E655666}" destId="{184F411A-E375-4209-8222-4430891985AD}" srcOrd="1" destOrd="0" parTransId="{CC3F8DA9-380C-4C3B-ABB3-1FB06F0AE256}" sibTransId="{BA6E7795-D6F4-4E23-984A-04B37F5E90A8}"/>
    <dgm:cxn modelId="{44369F2C-191E-45D2-A5FB-BE380805C197}" type="presOf" srcId="{2CCFBE42-DE02-4ADA-AAFA-BCA6F8BD5D5A}" destId="{6A7FB8A7-218D-40F9-A7E8-9B08A5C6E9E5}" srcOrd="0" destOrd="0" presId="urn:microsoft.com/office/officeart/2005/8/layout/hProcess7#1"/>
    <dgm:cxn modelId="{EAE37DA3-54D6-4187-8F0A-8436DCAF30E5}" type="presOf" srcId="{ABBF2D18-B5E3-45AF-8322-DBF48E24B7A0}" destId="{F83A3A8A-26DD-49F0-902F-43835FC7EB77}" srcOrd="0" destOrd="0" presId="urn:microsoft.com/office/officeart/2005/8/layout/hProcess7#1"/>
    <dgm:cxn modelId="{BF131481-1A8F-479B-8773-D80378099F8A}" srcId="{2CCFBE42-DE02-4ADA-AAFA-BCA6F8BD5D5A}" destId="{93B6DFFB-3CB5-4317-8D1C-C8BDAC3207DC}" srcOrd="2" destOrd="0" parTransId="{B7E83636-EDFE-4E84-9A1C-F0DFACFCD07A}" sibTransId="{7F0311CE-B119-438A-89AE-368370E34B9A}"/>
    <dgm:cxn modelId="{917216E8-4F56-4D66-8016-472ADF6A766A}" type="presOf" srcId="{7EC324AA-CB26-4973-82CC-83A5E46AEF1D}" destId="{807B09D3-D748-4F2A-A1DF-F185C1C10A43}" srcOrd="0" destOrd="1" presId="urn:microsoft.com/office/officeart/2005/8/layout/hProcess7#1"/>
    <dgm:cxn modelId="{A417801E-19A6-41EC-83A9-9123CFD1538B}" type="presOf" srcId="{93B6DFFB-3CB5-4317-8D1C-C8BDAC3207DC}" destId="{F293722B-EE65-4FE4-B375-C96D0AE5F577}" srcOrd="1" destOrd="0" presId="urn:microsoft.com/office/officeart/2005/8/layout/hProcess7#1"/>
    <dgm:cxn modelId="{016679F7-6B2D-4138-850E-04DFAF62D865}" type="presOf" srcId="{184F411A-E375-4209-8222-4430891985AD}" destId="{D9991E6A-68C4-4765-A1B5-3F24C67F7B7D}" srcOrd="0" destOrd="1" presId="urn:microsoft.com/office/officeart/2005/8/layout/hProcess7#1"/>
    <dgm:cxn modelId="{A336912E-7ED4-4CCC-88AD-3D20605DBFB1}" type="presOf" srcId="{04B695C8-01C9-46C0-AEFC-BA69F286E0BF}" destId="{D9991E6A-68C4-4765-A1B5-3F24C67F7B7D}" srcOrd="0" destOrd="3" presId="urn:microsoft.com/office/officeart/2005/8/layout/hProcess7#1"/>
    <dgm:cxn modelId="{80AFA42E-E5BA-4FD0-935D-9AD0A5C20E01}" type="presOf" srcId="{234A270C-730B-4FB7-BF4B-0CDEA31CDB6F}" destId="{807B09D3-D748-4F2A-A1DF-F185C1C10A43}" srcOrd="0" destOrd="4" presId="urn:microsoft.com/office/officeart/2005/8/layout/hProcess7#1"/>
    <dgm:cxn modelId="{960F699B-22CE-4F05-8F2B-158039B27CCC}" type="presOf" srcId="{029C7400-529E-4034-B9C1-BAB3607A2D30}" destId="{71F18BB2-F627-491D-B00A-0C2BB5FCF743}" srcOrd="0" destOrd="4" presId="urn:microsoft.com/office/officeart/2005/8/layout/hProcess7#1"/>
    <dgm:cxn modelId="{6EA376C2-E82A-42B6-AFA4-C4E2F14D70D3}" srcId="{ABBF2D18-B5E3-45AF-8322-DBF48E24B7A0}" destId="{2018183A-2273-437F-B470-66B073247E6E}" srcOrd="5" destOrd="0" parTransId="{D3BBCDF7-E6BC-4A84-88B0-1AA447FFAB4D}" sibTransId="{D26BF8F3-7BB9-49B3-BF55-EF0AC4DD330E}"/>
    <dgm:cxn modelId="{F819C546-EEEA-4C2F-88ED-361A76345E9E}" type="presOf" srcId="{A9E478A0-9CF9-4EC8-8035-BECB85A370E0}" destId="{807B09D3-D748-4F2A-A1DF-F185C1C10A43}" srcOrd="0" destOrd="2" presId="urn:microsoft.com/office/officeart/2005/8/layout/hProcess7#1"/>
    <dgm:cxn modelId="{259E462F-BD31-4205-A70F-BF87A572A6F7}" srcId="{ABBF2D18-B5E3-45AF-8322-DBF48E24B7A0}" destId="{926F8420-476C-4709-B01E-6121C0A3CB1F}" srcOrd="0" destOrd="0" parTransId="{842DDD95-0A29-4AEA-AA33-AFAC38986D40}" sibTransId="{79598827-F6D0-4CD2-BD1C-DAB86B6E65B2}"/>
    <dgm:cxn modelId="{3B12CABE-D8B4-46FC-8685-97120141AB82}" type="presOf" srcId="{3F4B67C3-9800-4CBC-A078-DA28BD23D1D9}" destId="{71F18BB2-F627-491D-B00A-0C2BB5FCF743}" srcOrd="0" destOrd="0" presId="urn:microsoft.com/office/officeart/2005/8/layout/hProcess7#1"/>
    <dgm:cxn modelId="{23FE4A82-A283-4386-938E-4DE0BF50FBEE}" type="presParOf" srcId="{6A7FB8A7-218D-40F9-A7E8-9B08A5C6E9E5}" destId="{8AEE9711-3971-4204-BE35-2620DC3B014B}" srcOrd="0" destOrd="0" presId="urn:microsoft.com/office/officeart/2005/8/layout/hProcess7#1"/>
    <dgm:cxn modelId="{9461CAE3-3DBB-473E-937E-9ABFA8B8EFA2}" type="presParOf" srcId="{8AEE9711-3971-4204-BE35-2620DC3B014B}" destId="{00363241-9998-4617-AE45-400B8D80E0CE}" srcOrd="0" destOrd="0" presId="urn:microsoft.com/office/officeart/2005/8/layout/hProcess7#1"/>
    <dgm:cxn modelId="{7F23D73A-F917-49A9-AA38-A6F3E99E621D}" type="presParOf" srcId="{8AEE9711-3971-4204-BE35-2620DC3B014B}" destId="{B727A790-D086-44E2-998F-A7C063F91942}" srcOrd="1" destOrd="0" presId="urn:microsoft.com/office/officeart/2005/8/layout/hProcess7#1"/>
    <dgm:cxn modelId="{FE2E2AA1-EB13-48DE-9633-10C42EF66485}" type="presParOf" srcId="{8AEE9711-3971-4204-BE35-2620DC3B014B}" destId="{D9991E6A-68C4-4765-A1B5-3F24C67F7B7D}" srcOrd="2" destOrd="0" presId="urn:microsoft.com/office/officeart/2005/8/layout/hProcess7#1"/>
    <dgm:cxn modelId="{E4AF3369-1529-4428-A9BA-03BB97D55743}" type="presParOf" srcId="{6A7FB8A7-218D-40F9-A7E8-9B08A5C6E9E5}" destId="{E4C32A19-D4A0-45B2-8DDF-08FCDF5EA375}" srcOrd="1" destOrd="0" presId="urn:microsoft.com/office/officeart/2005/8/layout/hProcess7#1"/>
    <dgm:cxn modelId="{A5893B1D-8066-4889-8605-DA7AB772D14C}" type="presParOf" srcId="{6A7FB8A7-218D-40F9-A7E8-9B08A5C6E9E5}" destId="{58CBF471-DC41-4F00-8B4B-84D8D6545CFA}" srcOrd="2" destOrd="0" presId="urn:microsoft.com/office/officeart/2005/8/layout/hProcess7#1"/>
    <dgm:cxn modelId="{91A855C1-6925-402E-9CF1-7EF3F120EC8C}" type="presParOf" srcId="{58CBF471-DC41-4F00-8B4B-84D8D6545CFA}" destId="{C8EBD2AD-7252-43EE-B23F-78BDB9F5A216}" srcOrd="0" destOrd="0" presId="urn:microsoft.com/office/officeart/2005/8/layout/hProcess7#1"/>
    <dgm:cxn modelId="{4D5F121E-E335-4D13-86C9-F301EDEF2E37}" type="presParOf" srcId="{58CBF471-DC41-4F00-8B4B-84D8D6545CFA}" destId="{78AE0ABE-E853-4222-890E-88C9A143099A}" srcOrd="1" destOrd="0" presId="urn:microsoft.com/office/officeart/2005/8/layout/hProcess7#1"/>
    <dgm:cxn modelId="{5ADD4F0D-4CBE-47AE-8240-ED35532F7386}" type="presParOf" srcId="{58CBF471-DC41-4F00-8B4B-84D8D6545CFA}" destId="{1FFD6DAC-916D-4D7D-A620-07B40F2F2AB7}" srcOrd="2" destOrd="0" presId="urn:microsoft.com/office/officeart/2005/8/layout/hProcess7#1"/>
    <dgm:cxn modelId="{06FABD8A-B7BD-4E1B-AD34-3C2FB9BBBCF3}" type="presParOf" srcId="{6A7FB8A7-218D-40F9-A7E8-9B08A5C6E9E5}" destId="{EE210BC1-39A5-429C-8DCB-A87520860A46}" srcOrd="3" destOrd="0" presId="urn:microsoft.com/office/officeart/2005/8/layout/hProcess7#1"/>
    <dgm:cxn modelId="{2B70A114-6D65-4A1D-908E-F97B74FC27DA}" type="presParOf" srcId="{6A7FB8A7-218D-40F9-A7E8-9B08A5C6E9E5}" destId="{F6EDFC01-C5AF-4558-A6D7-98F8E456986E}" srcOrd="4" destOrd="0" presId="urn:microsoft.com/office/officeart/2005/8/layout/hProcess7#1"/>
    <dgm:cxn modelId="{A19A8DEE-212A-482E-A73F-9621680DD5C9}" type="presParOf" srcId="{F6EDFC01-C5AF-4558-A6D7-98F8E456986E}" destId="{F83A3A8A-26DD-49F0-902F-43835FC7EB77}" srcOrd="0" destOrd="0" presId="urn:microsoft.com/office/officeart/2005/8/layout/hProcess7#1"/>
    <dgm:cxn modelId="{3D1FE630-58F0-45EF-98BC-EA045E604AD2}" type="presParOf" srcId="{F6EDFC01-C5AF-4558-A6D7-98F8E456986E}" destId="{5CA5765D-6EF1-4FC8-A3D5-9916F7FF3320}" srcOrd="1" destOrd="0" presId="urn:microsoft.com/office/officeart/2005/8/layout/hProcess7#1"/>
    <dgm:cxn modelId="{9129BBC5-71B6-47B7-8BCE-76400D6F92B3}" type="presParOf" srcId="{F6EDFC01-C5AF-4558-A6D7-98F8E456986E}" destId="{807B09D3-D748-4F2A-A1DF-F185C1C10A43}" srcOrd="2" destOrd="0" presId="urn:microsoft.com/office/officeart/2005/8/layout/hProcess7#1"/>
    <dgm:cxn modelId="{491A70A2-0546-47FF-87C2-47C079ABA39B}" type="presParOf" srcId="{6A7FB8A7-218D-40F9-A7E8-9B08A5C6E9E5}" destId="{762E5969-D443-4E35-B6A0-1F15BFF5E8CD}" srcOrd="5" destOrd="0" presId="urn:microsoft.com/office/officeart/2005/8/layout/hProcess7#1"/>
    <dgm:cxn modelId="{26B9B3CE-BDC3-44F7-ACB5-19A575861E93}" type="presParOf" srcId="{6A7FB8A7-218D-40F9-A7E8-9B08A5C6E9E5}" destId="{0F8131BF-A816-426D-B985-35363865E484}" srcOrd="6" destOrd="0" presId="urn:microsoft.com/office/officeart/2005/8/layout/hProcess7#1"/>
    <dgm:cxn modelId="{E1055C34-4479-4F69-8F4D-A8DE2A2E08FB}" type="presParOf" srcId="{0F8131BF-A816-426D-B985-35363865E484}" destId="{B7876284-07B8-4044-AA16-C4B13AB13F31}" srcOrd="0" destOrd="0" presId="urn:microsoft.com/office/officeart/2005/8/layout/hProcess7#1"/>
    <dgm:cxn modelId="{87092967-9EC4-4F8B-ABD7-E5DF21F5667E}" type="presParOf" srcId="{0F8131BF-A816-426D-B985-35363865E484}" destId="{F37E4C56-12CD-4A54-855E-FA16149B2F5E}" srcOrd="1" destOrd="0" presId="urn:microsoft.com/office/officeart/2005/8/layout/hProcess7#1"/>
    <dgm:cxn modelId="{B1EC224A-CA46-4428-A072-3A0F6D952715}" type="presParOf" srcId="{0F8131BF-A816-426D-B985-35363865E484}" destId="{7C6EC87E-537C-4845-B154-83CB09AB9D4F}" srcOrd="2" destOrd="0" presId="urn:microsoft.com/office/officeart/2005/8/layout/hProcess7#1"/>
    <dgm:cxn modelId="{E5AD6C84-0533-4CE1-BCD2-63F8CCE6408E}" type="presParOf" srcId="{6A7FB8A7-218D-40F9-A7E8-9B08A5C6E9E5}" destId="{25566AA6-26A0-47C5-9F47-6EB7749815E9}" srcOrd="7" destOrd="0" presId="urn:microsoft.com/office/officeart/2005/8/layout/hProcess7#1"/>
    <dgm:cxn modelId="{04E0E0FB-BA5D-4D4F-866E-355505A5521F}" type="presParOf" srcId="{6A7FB8A7-218D-40F9-A7E8-9B08A5C6E9E5}" destId="{FA4DC2B9-5977-4A50-A232-623E7DA740B7}" srcOrd="8" destOrd="0" presId="urn:microsoft.com/office/officeart/2005/8/layout/hProcess7#1"/>
    <dgm:cxn modelId="{7C5A2EAA-A139-47E4-B68D-D9AEA12C33D4}" type="presParOf" srcId="{FA4DC2B9-5977-4A50-A232-623E7DA740B7}" destId="{915DDA70-3C39-40BA-B632-B826A68FCD2C}" srcOrd="0" destOrd="0" presId="urn:microsoft.com/office/officeart/2005/8/layout/hProcess7#1"/>
    <dgm:cxn modelId="{3459CE82-1DBB-40B9-8800-6EA79E40C34B}" type="presParOf" srcId="{FA4DC2B9-5977-4A50-A232-623E7DA740B7}" destId="{F293722B-EE65-4FE4-B375-C96D0AE5F577}" srcOrd="1" destOrd="0" presId="urn:microsoft.com/office/officeart/2005/8/layout/hProcess7#1"/>
    <dgm:cxn modelId="{5393B2A8-68F9-4158-A9D2-5379E7E55D98}" type="presParOf" srcId="{FA4DC2B9-5977-4A50-A232-623E7DA740B7}" destId="{71F18BB2-F627-491D-B00A-0C2BB5FCF743}" srcOrd="2" destOrd="0" presId="urn:microsoft.com/office/officeart/2005/8/layout/hProcess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6DA62A-DDEE-474E-86E3-E42287645FCC}" type="doc">
      <dgm:prSet loTypeId="urn:microsoft.com/office/officeart/2009/3/layout/PhasedProcess" loCatId="process" qsTypeId="urn:microsoft.com/office/officeart/2005/8/quickstyle/simple1" qsCatId="simple" csTypeId="urn:microsoft.com/office/officeart/2005/8/colors/colorful1#1" csCatId="colorful" phldr="1"/>
      <dgm:spPr/>
      <dgm:t>
        <a:bodyPr/>
        <a:lstStyle/>
        <a:p>
          <a:endParaRPr lang="es-MX"/>
        </a:p>
      </dgm:t>
    </dgm:pt>
    <dgm:pt modelId="{C44F9992-315F-416E-AE06-299DCFCF2D08}">
      <dgm:prSet phldrT="[Texto]" custT="1"/>
      <dgm:spPr>
        <a:effectLst>
          <a:outerShdw blurRad="50800" dist="50800" dir="5400000" algn="ctr" rotWithShape="0">
            <a:srgbClr val="FFFF00"/>
          </a:outerShdw>
        </a:effectLst>
      </dgm:spPr>
      <dgm:t>
        <a:bodyPr/>
        <a:lstStyle/>
        <a:p>
          <a:r>
            <a:rPr lang="es-MX" sz="2800" b="1" dirty="0">
              <a:solidFill>
                <a:schemeClr val="tx2">
                  <a:lumMod val="50000"/>
                </a:schemeClr>
              </a:solidFill>
            </a:rPr>
            <a:t>Edad específica de la vida</a:t>
          </a:r>
        </a:p>
      </dgm:t>
    </dgm:pt>
    <dgm:pt modelId="{442E7C30-02A2-448B-B299-6B4120F96DA6}" type="parTrans" cxnId="{A89F66E8-D96C-4051-9657-019DCF6D7A0D}">
      <dgm:prSet/>
      <dgm:spPr/>
      <dgm:t>
        <a:bodyPr/>
        <a:lstStyle/>
        <a:p>
          <a:endParaRPr lang="es-MX"/>
        </a:p>
      </dgm:t>
    </dgm:pt>
    <dgm:pt modelId="{52B2CC40-E872-4073-9852-889B095D7807}" type="sibTrans" cxnId="{A89F66E8-D96C-4051-9657-019DCF6D7A0D}">
      <dgm:prSet/>
      <dgm:spPr/>
      <dgm:t>
        <a:bodyPr/>
        <a:lstStyle/>
        <a:p>
          <a:endParaRPr lang="es-MX"/>
        </a:p>
      </dgm:t>
    </dgm:pt>
    <dgm:pt modelId="{279CCB03-FFB3-467D-9100-78908A4E72E3}">
      <dgm:prSet phldrT="[Texto]"/>
      <dgm:spPr/>
      <dgm:t>
        <a:bodyPr/>
        <a:lstStyle/>
        <a:p>
          <a:r>
            <a:rPr lang="es-MX" dirty="0"/>
            <a:t>Visión </a:t>
          </a:r>
        </a:p>
      </dgm:t>
    </dgm:pt>
    <dgm:pt modelId="{B8782561-A28A-4000-9C61-E572EB7AD912}" type="parTrans" cxnId="{67B6A833-2575-4580-A057-E11556192407}">
      <dgm:prSet/>
      <dgm:spPr/>
      <dgm:t>
        <a:bodyPr/>
        <a:lstStyle/>
        <a:p>
          <a:endParaRPr lang="es-MX"/>
        </a:p>
      </dgm:t>
    </dgm:pt>
    <dgm:pt modelId="{614593D8-2D43-4B9C-B9FB-FB90E1B0A384}" type="sibTrans" cxnId="{67B6A833-2575-4580-A057-E11556192407}">
      <dgm:prSet/>
      <dgm:spPr/>
      <dgm:t>
        <a:bodyPr/>
        <a:lstStyle/>
        <a:p>
          <a:endParaRPr lang="es-MX"/>
        </a:p>
      </dgm:t>
    </dgm:pt>
    <dgm:pt modelId="{6981930A-489E-49F0-8F4D-242BC6A8D208}">
      <dgm:prSet phldrT="[Texto]"/>
      <dgm:spPr/>
      <dgm:t>
        <a:bodyPr/>
        <a:lstStyle/>
        <a:p>
          <a:r>
            <a:rPr lang="es-MX" dirty="0"/>
            <a:t>Bíblica</a:t>
          </a:r>
        </a:p>
      </dgm:t>
    </dgm:pt>
    <dgm:pt modelId="{D2DBCB31-D975-499B-ADC0-FF28ADC1AA6F}" type="parTrans" cxnId="{D67B1271-AD9B-45E2-A118-8E3173D9E2F7}">
      <dgm:prSet/>
      <dgm:spPr/>
      <dgm:t>
        <a:bodyPr/>
        <a:lstStyle/>
        <a:p>
          <a:endParaRPr lang="es-MX"/>
        </a:p>
      </dgm:t>
    </dgm:pt>
    <dgm:pt modelId="{A8200CFE-9657-4033-BA1D-68BD448CBC2C}" type="sibTrans" cxnId="{D67B1271-AD9B-45E2-A118-8E3173D9E2F7}">
      <dgm:prSet/>
      <dgm:spPr/>
      <dgm:t>
        <a:bodyPr/>
        <a:lstStyle/>
        <a:p>
          <a:endParaRPr lang="es-MX"/>
        </a:p>
      </dgm:t>
    </dgm:pt>
    <dgm:pt modelId="{285343D3-25DE-4C68-ABBA-6E6BD6EF6726}">
      <dgm:prSet phldrT="[Texto]"/>
      <dgm:spPr/>
      <dgm:t>
        <a:bodyPr/>
        <a:lstStyle/>
        <a:p>
          <a:r>
            <a:rPr lang="es-MX" dirty="0"/>
            <a:t>Antropológica</a:t>
          </a:r>
        </a:p>
      </dgm:t>
    </dgm:pt>
    <dgm:pt modelId="{B6C56270-95BC-4FA3-A8A1-C141B92FDBB9}" type="parTrans" cxnId="{C8B39160-2890-425A-85B9-27F7B01EC2BA}">
      <dgm:prSet/>
      <dgm:spPr/>
      <dgm:t>
        <a:bodyPr/>
        <a:lstStyle/>
        <a:p>
          <a:endParaRPr lang="es-MX"/>
        </a:p>
      </dgm:t>
    </dgm:pt>
    <dgm:pt modelId="{852B7A8D-4FFB-44B8-B898-22B22A959D3C}" type="sibTrans" cxnId="{C8B39160-2890-425A-85B9-27F7B01EC2BA}">
      <dgm:prSet/>
      <dgm:spPr/>
      <dgm:t>
        <a:bodyPr/>
        <a:lstStyle/>
        <a:p>
          <a:endParaRPr lang="es-MX"/>
        </a:p>
      </dgm:t>
    </dgm:pt>
    <dgm:pt modelId="{F08EEAD3-4B47-4539-A38C-399071B3CB57}">
      <dgm:prSet phldrT="[Texto]" custT="1"/>
      <dgm:spPr>
        <a:effectLst>
          <a:outerShdw blurRad="50800" dist="50800" dir="5400000" algn="ctr" rotWithShape="0">
            <a:srgbClr val="FFFF00"/>
          </a:outerShdw>
        </a:effectLst>
      </dgm:spPr>
      <dgm:t>
        <a:bodyPr/>
        <a:lstStyle/>
        <a:p>
          <a:r>
            <a:rPr lang="es-MX" sz="3600" b="1" dirty="0">
              <a:solidFill>
                <a:schemeClr val="tx2">
                  <a:lumMod val="50000"/>
                </a:schemeClr>
              </a:solidFill>
              <a:effectLst>
                <a:outerShdw blurRad="38100" dist="38100" dir="2700000" algn="tl">
                  <a:srgbClr val="000000">
                    <a:alpha val="43137"/>
                  </a:srgbClr>
                </a:outerShdw>
              </a:effectLst>
            </a:rPr>
            <a:t>Iglesia</a:t>
          </a:r>
        </a:p>
      </dgm:t>
    </dgm:pt>
    <dgm:pt modelId="{A8533A35-DCF2-4C67-BC43-F3AC2114307E}" type="parTrans" cxnId="{6D27858B-E87B-49FC-A026-B4B87D1431DA}">
      <dgm:prSet/>
      <dgm:spPr/>
      <dgm:t>
        <a:bodyPr/>
        <a:lstStyle/>
        <a:p>
          <a:endParaRPr lang="es-MX"/>
        </a:p>
      </dgm:t>
    </dgm:pt>
    <dgm:pt modelId="{FA0F1499-BE0A-4935-A7D2-EB110216FDA1}" type="sibTrans" cxnId="{6D27858B-E87B-49FC-A026-B4B87D1431DA}">
      <dgm:prSet/>
      <dgm:spPr/>
      <dgm:t>
        <a:bodyPr/>
        <a:lstStyle/>
        <a:p>
          <a:endParaRPr lang="es-MX"/>
        </a:p>
      </dgm:t>
    </dgm:pt>
    <dgm:pt modelId="{6D976FFB-86CD-4918-BB52-FDD3528C1B91}">
      <dgm:prSet phldrT="[Texto]"/>
      <dgm:spPr/>
      <dgm:t>
        <a:bodyPr/>
        <a:lstStyle/>
        <a:p>
          <a:r>
            <a:rPr lang="es-MX" dirty="0"/>
            <a:t>Juventud del mundo</a:t>
          </a:r>
        </a:p>
      </dgm:t>
    </dgm:pt>
    <dgm:pt modelId="{AF8EAEAA-8D3C-4E82-A25B-B33B017A6AF0}" type="parTrans" cxnId="{66FADE0B-A01C-4F5D-A7EE-B7FCFFAD397A}">
      <dgm:prSet/>
      <dgm:spPr/>
      <dgm:t>
        <a:bodyPr/>
        <a:lstStyle/>
        <a:p>
          <a:endParaRPr lang="es-MX"/>
        </a:p>
      </dgm:t>
    </dgm:pt>
    <dgm:pt modelId="{2F925794-97AD-442C-9DE3-8F496E3F0606}" type="sibTrans" cxnId="{66FADE0B-A01C-4F5D-A7EE-B7FCFFAD397A}">
      <dgm:prSet/>
      <dgm:spPr/>
      <dgm:t>
        <a:bodyPr/>
        <a:lstStyle/>
        <a:p>
          <a:endParaRPr lang="es-MX"/>
        </a:p>
      </dgm:t>
    </dgm:pt>
    <dgm:pt modelId="{518EB89D-576C-4B3F-A287-F8D08C016C03}">
      <dgm:prSet phldrT="[Texto]"/>
      <dgm:spPr/>
      <dgm:t>
        <a:bodyPr/>
        <a:lstStyle/>
        <a:p>
          <a:r>
            <a:rPr lang="es-MX" dirty="0"/>
            <a:t>Rejuvenecer su rostro</a:t>
          </a:r>
        </a:p>
      </dgm:t>
    </dgm:pt>
    <dgm:pt modelId="{B9827245-3846-4129-A481-1D915E323BA6}" type="parTrans" cxnId="{E7DB35E7-6218-4B4F-BF90-E41B7CC85EF6}">
      <dgm:prSet/>
      <dgm:spPr/>
      <dgm:t>
        <a:bodyPr/>
        <a:lstStyle/>
        <a:p>
          <a:endParaRPr lang="es-MX"/>
        </a:p>
      </dgm:t>
    </dgm:pt>
    <dgm:pt modelId="{43221CF0-0C43-41A8-8A12-0EEBAD019F27}" type="sibTrans" cxnId="{E7DB35E7-6218-4B4F-BF90-E41B7CC85EF6}">
      <dgm:prSet/>
      <dgm:spPr/>
      <dgm:t>
        <a:bodyPr/>
        <a:lstStyle/>
        <a:p>
          <a:endParaRPr lang="es-MX"/>
        </a:p>
      </dgm:t>
    </dgm:pt>
    <dgm:pt modelId="{45A7200A-370D-4E6C-A0A7-2B8B24289AD6}">
      <dgm:prSet phldrT="[Texto]" custT="1"/>
      <dgm:spPr>
        <a:effectLst>
          <a:outerShdw blurRad="50800" dist="50800" dir="5400000" algn="ctr" rotWithShape="0">
            <a:srgbClr val="FFFF00"/>
          </a:outerShdw>
        </a:effectLst>
      </dgm:spPr>
      <dgm:t>
        <a:bodyPr/>
        <a:lstStyle/>
        <a:p>
          <a:r>
            <a:rPr lang="es-MX" sz="3200" b="1" dirty="0">
              <a:solidFill>
                <a:schemeClr val="tx2">
                  <a:lumMod val="50000"/>
                </a:schemeClr>
              </a:solidFill>
            </a:rPr>
            <a:t>Llamamiento</a:t>
          </a:r>
        </a:p>
      </dgm:t>
    </dgm:pt>
    <dgm:pt modelId="{8B147617-3C5B-4303-82A1-E1A25FD715FC}" type="parTrans" cxnId="{4A7DE1DB-76BA-452F-9D33-8428633201E6}">
      <dgm:prSet/>
      <dgm:spPr/>
      <dgm:t>
        <a:bodyPr/>
        <a:lstStyle/>
        <a:p>
          <a:endParaRPr lang="es-MX"/>
        </a:p>
      </dgm:t>
    </dgm:pt>
    <dgm:pt modelId="{C24E85D3-F4A9-4619-B791-1388CF07796B}" type="sibTrans" cxnId="{4A7DE1DB-76BA-452F-9D33-8428633201E6}">
      <dgm:prSet/>
      <dgm:spPr/>
      <dgm:t>
        <a:bodyPr/>
        <a:lstStyle/>
        <a:p>
          <a:endParaRPr lang="es-MX"/>
        </a:p>
      </dgm:t>
    </dgm:pt>
    <dgm:pt modelId="{B44DE111-CC5E-491C-A7EB-ED271BFF32AB}">
      <dgm:prSet phldrT="[Texto]"/>
      <dgm:spPr/>
      <dgm:t>
        <a:bodyPr/>
        <a:lstStyle/>
        <a:p>
          <a:r>
            <a:rPr lang="es-MX" dirty="0"/>
            <a:t>Redescubra un renovado dinamismo juvenil</a:t>
          </a:r>
        </a:p>
      </dgm:t>
    </dgm:pt>
    <dgm:pt modelId="{B63A2511-2C45-437F-A9C9-42D42795B1F9}" type="parTrans" cxnId="{D27FD63F-2823-4A91-9536-3F24890718A1}">
      <dgm:prSet/>
      <dgm:spPr/>
      <dgm:t>
        <a:bodyPr/>
        <a:lstStyle/>
        <a:p>
          <a:endParaRPr lang="es-MX"/>
        </a:p>
      </dgm:t>
    </dgm:pt>
    <dgm:pt modelId="{963A70DB-28C1-4B99-B369-7FB86489F658}" type="sibTrans" cxnId="{D27FD63F-2823-4A91-9536-3F24890718A1}">
      <dgm:prSet/>
      <dgm:spPr/>
      <dgm:t>
        <a:bodyPr/>
        <a:lstStyle/>
        <a:p>
          <a:endParaRPr lang="es-MX"/>
        </a:p>
      </dgm:t>
    </dgm:pt>
    <dgm:pt modelId="{4C766938-5799-4412-99BD-2CE6D1384F82}" type="pres">
      <dgm:prSet presAssocID="{226DA62A-DDEE-474E-86E3-E42287645FCC}" presName="Name0" presStyleCnt="0">
        <dgm:presLayoutVars>
          <dgm:chMax val="3"/>
          <dgm:chPref val="3"/>
          <dgm:bulletEnabled val="1"/>
          <dgm:dir/>
          <dgm:animLvl val="lvl"/>
        </dgm:presLayoutVars>
      </dgm:prSet>
      <dgm:spPr/>
      <dgm:t>
        <a:bodyPr/>
        <a:lstStyle/>
        <a:p>
          <a:endParaRPr lang="es-MX"/>
        </a:p>
      </dgm:t>
    </dgm:pt>
    <dgm:pt modelId="{82589C9D-916E-4CC7-A11D-8F578508A23E}" type="pres">
      <dgm:prSet presAssocID="{226DA62A-DDEE-474E-86E3-E42287645FCC}" presName="arc1" presStyleLbl="node1" presStyleIdx="0" presStyleCnt="4"/>
      <dgm:spPr/>
    </dgm:pt>
    <dgm:pt modelId="{2B370296-6EF7-476C-9DBB-1A500C1ABB16}" type="pres">
      <dgm:prSet presAssocID="{226DA62A-DDEE-474E-86E3-E42287645FCC}" presName="arc3" presStyleLbl="node1" presStyleIdx="1" presStyleCnt="4"/>
      <dgm:spPr/>
    </dgm:pt>
    <dgm:pt modelId="{0F8EB147-0BFE-4118-A808-4A0F8F75C585}" type="pres">
      <dgm:prSet presAssocID="{226DA62A-DDEE-474E-86E3-E42287645FCC}" presName="parentText2" presStyleLbl="revTx" presStyleIdx="0" presStyleCnt="3" custLinFactNeighborX="12245" custLinFactNeighborY="4041">
        <dgm:presLayoutVars>
          <dgm:chMax val="4"/>
          <dgm:chPref val="3"/>
          <dgm:bulletEnabled val="1"/>
        </dgm:presLayoutVars>
      </dgm:prSet>
      <dgm:spPr/>
      <dgm:t>
        <a:bodyPr/>
        <a:lstStyle/>
        <a:p>
          <a:endParaRPr lang="es-MX"/>
        </a:p>
      </dgm:t>
    </dgm:pt>
    <dgm:pt modelId="{2587E6DF-12B4-43FC-93F7-DACFD82FCE25}" type="pres">
      <dgm:prSet presAssocID="{226DA62A-DDEE-474E-86E3-E42287645FCC}" presName="arc2" presStyleLbl="node1" presStyleIdx="2" presStyleCnt="4"/>
      <dgm:spPr/>
    </dgm:pt>
    <dgm:pt modelId="{4CD7D158-9344-4451-AB7E-2D7FBDCCB760}" type="pres">
      <dgm:prSet presAssocID="{226DA62A-DDEE-474E-86E3-E42287645FCC}" presName="arc4" presStyleLbl="node1" presStyleIdx="3" presStyleCnt="4"/>
      <dgm:spPr/>
    </dgm:pt>
    <dgm:pt modelId="{A551EA1E-7C8B-42F1-AEB5-A1E899282029}" type="pres">
      <dgm:prSet presAssocID="{226DA62A-DDEE-474E-86E3-E42287645FCC}" presName="parentText3" presStyleLbl="revTx" presStyleIdx="1" presStyleCnt="3" custLinFactNeighborX="4086" custLinFactNeighborY="-3223">
        <dgm:presLayoutVars>
          <dgm:chMax val="1"/>
          <dgm:chPref val="1"/>
          <dgm:bulletEnabled val="1"/>
        </dgm:presLayoutVars>
      </dgm:prSet>
      <dgm:spPr/>
      <dgm:t>
        <a:bodyPr/>
        <a:lstStyle/>
        <a:p>
          <a:endParaRPr lang="es-MX"/>
        </a:p>
      </dgm:t>
    </dgm:pt>
    <dgm:pt modelId="{DF829DE8-93CF-49A1-BDFE-9F681BAB9748}" type="pres">
      <dgm:prSet presAssocID="{226DA62A-DDEE-474E-86E3-E42287645FCC}" presName="middleComposite" presStyleCnt="0"/>
      <dgm:spPr/>
    </dgm:pt>
    <dgm:pt modelId="{54F59245-599D-4619-B0A2-BF3BD64C86C7}" type="pres">
      <dgm:prSet presAssocID="{6D976FFB-86CD-4918-BB52-FDD3528C1B91}" presName="circ1" presStyleLbl="vennNode1" presStyleIdx="0" presStyleCnt="8"/>
      <dgm:spPr/>
      <dgm:t>
        <a:bodyPr/>
        <a:lstStyle/>
        <a:p>
          <a:endParaRPr lang="es-MX"/>
        </a:p>
      </dgm:t>
    </dgm:pt>
    <dgm:pt modelId="{423C1749-8513-45E7-B4BC-C0BEDA303084}" type="pres">
      <dgm:prSet presAssocID="{6D976FFB-86CD-4918-BB52-FDD3528C1B91}" presName="circ1Tx" presStyleLbl="revTx" presStyleIdx="1" presStyleCnt="3">
        <dgm:presLayoutVars>
          <dgm:chMax val="0"/>
          <dgm:chPref val="0"/>
        </dgm:presLayoutVars>
      </dgm:prSet>
      <dgm:spPr/>
      <dgm:t>
        <a:bodyPr/>
        <a:lstStyle/>
        <a:p>
          <a:endParaRPr lang="es-MX"/>
        </a:p>
      </dgm:t>
    </dgm:pt>
    <dgm:pt modelId="{F873C2E0-0984-4A62-BBA8-A5D17305BD65}" type="pres">
      <dgm:prSet presAssocID="{518EB89D-576C-4B3F-A287-F8D08C016C03}" presName="circ2" presStyleLbl="vennNode1" presStyleIdx="1" presStyleCnt="8"/>
      <dgm:spPr/>
      <dgm:t>
        <a:bodyPr/>
        <a:lstStyle/>
        <a:p>
          <a:endParaRPr lang="es-MX"/>
        </a:p>
      </dgm:t>
    </dgm:pt>
    <dgm:pt modelId="{92CADD1C-16B8-4107-8BAA-3B5C06CCAABC}" type="pres">
      <dgm:prSet presAssocID="{518EB89D-576C-4B3F-A287-F8D08C016C03}" presName="circ2Tx" presStyleLbl="revTx" presStyleIdx="1" presStyleCnt="3">
        <dgm:presLayoutVars>
          <dgm:chMax val="0"/>
          <dgm:chPref val="0"/>
        </dgm:presLayoutVars>
      </dgm:prSet>
      <dgm:spPr/>
      <dgm:t>
        <a:bodyPr/>
        <a:lstStyle/>
        <a:p>
          <a:endParaRPr lang="es-MX"/>
        </a:p>
      </dgm:t>
    </dgm:pt>
    <dgm:pt modelId="{495A6C07-1D16-4448-A1A7-E688949D711B}" type="pres">
      <dgm:prSet presAssocID="{226DA62A-DDEE-474E-86E3-E42287645FCC}" presName="leftComposite" presStyleCnt="0"/>
      <dgm:spPr/>
    </dgm:pt>
    <dgm:pt modelId="{934A501B-FE2D-447D-90B4-52708AE1E947}" type="pres">
      <dgm:prSet presAssocID="{279CCB03-FFB3-467D-9100-78908A4E72E3}" presName="childText1_1" presStyleLbl="vennNode1" presStyleIdx="2" presStyleCnt="8">
        <dgm:presLayoutVars>
          <dgm:chMax val="0"/>
          <dgm:chPref val="0"/>
        </dgm:presLayoutVars>
      </dgm:prSet>
      <dgm:spPr/>
      <dgm:t>
        <a:bodyPr/>
        <a:lstStyle/>
        <a:p>
          <a:endParaRPr lang="es-MX"/>
        </a:p>
      </dgm:t>
    </dgm:pt>
    <dgm:pt modelId="{1D0E602D-C7F9-4CCA-B470-0767C9EE04CD}" type="pres">
      <dgm:prSet presAssocID="{279CCB03-FFB3-467D-9100-78908A4E72E3}" presName="ellipse1" presStyleLbl="vennNode1" presStyleIdx="3" presStyleCnt="8"/>
      <dgm:spPr/>
    </dgm:pt>
    <dgm:pt modelId="{2128E8E9-F95E-485E-99E3-A0F753AB9E25}" type="pres">
      <dgm:prSet presAssocID="{279CCB03-FFB3-467D-9100-78908A4E72E3}" presName="ellipse2" presStyleLbl="vennNode1" presStyleIdx="4" presStyleCnt="8"/>
      <dgm:spPr/>
    </dgm:pt>
    <dgm:pt modelId="{ED7B732C-C14A-48EF-A2F5-B7FA6E0C6A8B}" type="pres">
      <dgm:prSet presAssocID="{6981930A-489E-49F0-8F4D-242BC6A8D208}" presName="childText1_2" presStyleLbl="vennNode1" presStyleIdx="5" presStyleCnt="8">
        <dgm:presLayoutVars>
          <dgm:chMax val="0"/>
          <dgm:chPref val="0"/>
        </dgm:presLayoutVars>
      </dgm:prSet>
      <dgm:spPr/>
      <dgm:t>
        <a:bodyPr/>
        <a:lstStyle/>
        <a:p>
          <a:endParaRPr lang="es-MX"/>
        </a:p>
      </dgm:t>
    </dgm:pt>
    <dgm:pt modelId="{4C2B2C3C-4D1C-49BD-80C4-C7743AB1A1EE}" type="pres">
      <dgm:prSet presAssocID="{6981930A-489E-49F0-8F4D-242BC6A8D208}" presName="ellipse3" presStyleLbl="vennNode1" presStyleIdx="6" presStyleCnt="8"/>
      <dgm:spPr/>
    </dgm:pt>
    <dgm:pt modelId="{0076637D-8C92-48B7-963F-CF607B4540D2}" type="pres">
      <dgm:prSet presAssocID="{285343D3-25DE-4C68-ABBA-6E6BD6EF6726}" presName="childText1_3" presStyleLbl="vennNode1" presStyleIdx="7" presStyleCnt="8">
        <dgm:presLayoutVars>
          <dgm:chMax val="0"/>
          <dgm:chPref val="0"/>
        </dgm:presLayoutVars>
      </dgm:prSet>
      <dgm:spPr/>
      <dgm:t>
        <a:bodyPr/>
        <a:lstStyle/>
        <a:p>
          <a:endParaRPr lang="es-MX"/>
        </a:p>
      </dgm:t>
    </dgm:pt>
    <dgm:pt modelId="{8A880567-E352-4F9D-89E5-C13268E64FE1}" type="pres">
      <dgm:prSet presAssocID="{226DA62A-DDEE-474E-86E3-E42287645FCC}" presName="rightChild" presStyleLbl="node2" presStyleIdx="0" presStyleCnt="1">
        <dgm:presLayoutVars>
          <dgm:chMax val="0"/>
          <dgm:chPref val="0"/>
        </dgm:presLayoutVars>
      </dgm:prSet>
      <dgm:spPr/>
      <dgm:t>
        <a:bodyPr/>
        <a:lstStyle/>
        <a:p>
          <a:endParaRPr lang="es-MX"/>
        </a:p>
      </dgm:t>
    </dgm:pt>
    <dgm:pt modelId="{5138E731-C6D3-438A-AC45-B5545E1C38AC}" type="pres">
      <dgm:prSet presAssocID="{226DA62A-DDEE-474E-86E3-E42287645FCC}" presName="parentText1" presStyleLbl="revTx" presStyleIdx="2" presStyleCnt="3">
        <dgm:presLayoutVars>
          <dgm:chMax val="4"/>
          <dgm:chPref val="3"/>
          <dgm:bulletEnabled val="1"/>
        </dgm:presLayoutVars>
      </dgm:prSet>
      <dgm:spPr/>
      <dgm:t>
        <a:bodyPr/>
        <a:lstStyle/>
        <a:p>
          <a:endParaRPr lang="es-MX"/>
        </a:p>
      </dgm:t>
    </dgm:pt>
  </dgm:ptLst>
  <dgm:cxnLst>
    <dgm:cxn modelId="{031545D1-39DC-4AF6-8BD3-11FD0C3EA971}" type="presOf" srcId="{279CCB03-FFB3-467D-9100-78908A4E72E3}" destId="{934A501B-FE2D-447D-90B4-52708AE1E947}" srcOrd="0" destOrd="0" presId="urn:microsoft.com/office/officeart/2009/3/layout/PhasedProcess"/>
    <dgm:cxn modelId="{5FF8D923-1C57-4B27-B5C1-D145DD82B1EE}" type="presOf" srcId="{518EB89D-576C-4B3F-A287-F8D08C016C03}" destId="{92CADD1C-16B8-4107-8BAA-3B5C06CCAABC}" srcOrd="1" destOrd="0" presId="urn:microsoft.com/office/officeart/2009/3/layout/PhasedProcess"/>
    <dgm:cxn modelId="{9098CBB6-8A50-4126-947A-6A0481C9DDCF}" type="presOf" srcId="{B44DE111-CC5E-491C-A7EB-ED271BFF32AB}" destId="{8A880567-E352-4F9D-89E5-C13268E64FE1}" srcOrd="0" destOrd="0" presId="urn:microsoft.com/office/officeart/2009/3/layout/PhasedProcess"/>
    <dgm:cxn modelId="{67B6A833-2575-4580-A057-E11556192407}" srcId="{C44F9992-315F-416E-AE06-299DCFCF2D08}" destId="{279CCB03-FFB3-467D-9100-78908A4E72E3}" srcOrd="0" destOrd="0" parTransId="{B8782561-A28A-4000-9C61-E572EB7AD912}" sibTransId="{614593D8-2D43-4B9C-B9FB-FB90E1B0A384}"/>
    <dgm:cxn modelId="{A89F66E8-D96C-4051-9657-019DCF6D7A0D}" srcId="{226DA62A-DDEE-474E-86E3-E42287645FCC}" destId="{C44F9992-315F-416E-AE06-299DCFCF2D08}" srcOrd="0" destOrd="0" parTransId="{442E7C30-02A2-448B-B299-6B4120F96DA6}" sibTransId="{52B2CC40-E872-4073-9852-889B095D7807}"/>
    <dgm:cxn modelId="{4FB08C2D-7B19-4983-A4E6-E8AC5C656EB1}" type="presOf" srcId="{6981930A-489E-49F0-8F4D-242BC6A8D208}" destId="{ED7B732C-C14A-48EF-A2F5-B7FA6E0C6A8B}" srcOrd="0" destOrd="0" presId="urn:microsoft.com/office/officeart/2009/3/layout/PhasedProcess"/>
    <dgm:cxn modelId="{66FADE0B-A01C-4F5D-A7EE-B7FCFFAD397A}" srcId="{F08EEAD3-4B47-4539-A38C-399071B3CB57}" destId="{6D976FFB-86CD-4918-BB52-FDD3528C1B91}" srcOrd="0" destOrd="0" parTransId="{AF8EAEAA-8D3C-4E82-A25B-B33B017A6AF0}" sibTransId="{2F925794-97AD-442C-9DE3-8F496E3F0606}"/>
    <dgm:cxn modelId="{D27FD63F-2823-4A91-9536-3F24890718A1}" srcId="{45A7200A-370D-4E6C-A0A7-2B8B24289AD6}" destId="{B44DE111-CC5E-491C-A7EB-ED271BFF32AB}" srcOrd="0" destOrd="0" parTransId="{B63A2511-2C45-437F-A9C9-42D42795B1F9}" sibTransId="{963A70DB-28C1-4B99-B369-7FB86489F658}"/>
    <dgm:cxn modelId="{E7DB35E7-6218-4B4F-BF90-E41B7CC85EF6}" srcId="{F08EEAD3-4B47-4539-A38C-399071B3CB57}" destId="{518EB89D-576C-4B3F-A287-F8D08C016C03}" srcOrd="1" destOrd="0" parTransId="{B9827245-3846-4129-A481-1D915E323BA6}" sibTransId="{43221CF0-0C43-41A8-8A12-0EEBAD019F27}"/>
    <dgm:cxn modelId="{6D27858B-E87B-49FC-A026-B4B87D1431DA}" srcId="{226DA62A-DDEE-474E-86E3-E42287645FCC}" destId="{F08EEAD3-4B47-4539-A38C-399071B3CB57}" srcOrd="1" destOrd="0" parTransId="{A8533A35-DCF2-4C67-BC43-F3AC2114307E}" sibTransId="{FA0F1499-BE0A-4935-A7D2-EB110216FDA1}"/>
    <dgm:cxn modelId="{D67B1271-AD9B-45E2-A118-8E3173D9E2F7}" srcId="{C44F9992-315F-416E-AE06-299DCFCF2D08}" destId="{6981930A-489E-49F0-8F4D-242BC6A8D208}" srcOrd="1" destOrd="0" parTransId="{D2DBCB31-D975-499B-ADC0-FF28ADC1AA6F}" sibTransId="{A8200CFE-9657-4033-BA1D-68BD448CBC2C}"/>
    <dgm:cxn modelId="{28DBE385-118F-430C-88EC-8DB1CDCC9ED5}" type="presOf" srcId="{518EB89D-576C-4B3F-A287-F8D08C016C03}" destId="{F873C2E0-0984-4A62-BBA8-A5D17305BD65}" srcOrd="0" destOrd="0" presId="urn:microsoft.com/office/officeart/2009/3/layout/PhasedProcess"/>
    <dgm:cxn modelId="{4F0A27D9-6F63-4595-BF47-302FF295248F}" type="presOf" srcId="{45A7200A-370D-4E6C-A0A7-2B8B24289AD6}" destId="{A551EA1E-7C8B-42F1-AEB5-A1E899282029}" srcOrd="0" destOrd="0" presId="urn:microsoft.com/office/officeart/2009/3/layout/PhasedProcess"/>
    <dgm:cxn modelId="{467038CA-67B5-40C5-8601-E8C16B86B5B0}" type="presOf" srcId="{C44F9992-315F-416E-AE06-299DCFCF2D08}" destId="{5138E731-C6D3-438A-AC45-B5545E1C38AC}" srcOrd="0" destOrd="0" presId="urn:microsoft.com/office/officeart/2009/3/layout/PhasedProcess"/>
    <dgm:cxn modelId="{4A7DE1DB-76BA-452F-9D33-8428633201E6}" srcId="{226DA62A-DDEE-474E-86E3-E42287645FCC}" destId="{45A7200A-370D-4E6C-A0A7-2B8B24289AD6}" srcOrd="2" destOrd="0" parTransId="{8B147617-3C5B-4303-82A1-E1A25FD715FC}" sibTransId="{C24E85D3-F4A9-4619-B791-1388CF07796B}"/>
    <dgm:cxn modelId="{68C61310-C14F-4B15-BD22-D773CF007E20}" type="presOf" srcId="{6D976FFB-86CD-4918-BB52-FDD3528C1B91}" destId="{423C1749-8513-45E7-B4BC-C0BEDA303084}" srcOrd="1" destOrd="0" presId="urn:microsoft.com/office/officeart/2009/3/layout/PhasedProcess"/>
    <dgm:cxn modelId="{021AD645-C06B-4591-A9B0-B619595233AA}" type="presOf" srcId="{6D976FFB-86CD-4918-BB52-FDD3528C1B91}" destId="{54F59245-599D-4619-B0A2-BF3BD64C86C7}" srcOrd="0" destOrd="0" presId="urn:microsoft.com/office/officeart/2009/3/layout/PhasedProcess"/>
    <dgm:cxn modelId="{78DFED93-FDA1-4BD1-A679-6CFA89C79336}" type="presOf" srcId="{285343D3-25DE-4C68-ABBA-6E6BD6EF6726}" destId="{0076637D-8C92-48B7-963F-CF607B4540D2}" srcOrd="0" destOrd="0" presId="urn:microsoft.com/office/officeart/2009/3/layout/PhasedProcess"/>
    <dgm:cxn modelId="{D68ABC6D-987B-4183-A9FC-DCC35D3CF9F5}" type="presOf" srcId="{F08EEAD3-4B47-4539-A38C-399071B3CB57}" destId="{0F8EB147-0BFE-4118-A808-4A0F8F75C585}" srcOrd="0" destOrd="0" presId="urn:microsoft.com/office/officeart/2009/3/layout/PhasedProcess"/>
    <dgm:cxn modelId="{AA6240BB-E1E8-4F43-8E1C-1814FFB5B515}" type="presOf" srcId="{226DA62A-DDEE-474E-86E3-E42287645FCC}" destId="{4C766938-5799-4412-99BD-2CE6D1384F82}" srcOrd="0" destOrd="0" presId="urn:microsoft.com/office/officeart/2009/3/layout/PhasedProcess"/>
    <dgm:cxn modelId="{C8B39160-2890-425A-85B9-27F7B01EC2BA}" srcId="{C44F9992-315F-416E-AE06-299DCFCF2D08}" destId="{285343D3-25DE-4C68-ABBA-6E6BD6EF6726}" srcOrd="2" destOrd="0" parTransId="{B6C56270-95BC-4FA3-A8A1-C141B92FDBB9}" sibTransId="{852B7A8D-4FFB-44B8-B898-22B22A959D3C}"/>
    <dgm:cxn modelId="{49C5A579-04B4-42EB-8CC2-003045427FDD}" type="presParOf" srcId="{4C766938-5799-4412-99BD-2CE6D1384F82}" destId="{82589C9D-916E-4CC7-A11D-8F578508A23E}" srcOrd="0" destOrd="0" presId="urn:microsoft.com/office/officeart/2009/3/layout/PhasedProcess"/>
    <dgm:cxn modelId="{DBA72269-0BD8-4071-A77F-16AB81D153C1}" type="presParOf" srcId="{4C766938-5799-4412-99BD-2CE6D1384F82}" destId="{2B370296-6EF7-476C-9DBB-1A500C1ABB16}" srcOrd="1" destOrd="0" presId="urn:microsoft.com/office/officeart/2009/3/layout/PhasedProcess"/>
    <dgm:cxn modelId="{6049072A-B951-4786-99A3-98BCF53AE04B}" type="presParOf" srcId="{4C766938-5799-4412-99BD-2CE6D1384F82}" destId="{0F8EB147-0BFE-4118-A808-4A0F8F75C585}" srcOrd="2" destOrd="0" presId="urn:microsoft.com/office/officeart/2009/3/layout/PhasedProcess"/>
    <dgm:cxn modelId="{D5F30389-835B-447A-A1FF-696570762792}" type="presParOf" srcId="{4C766938-5799-4412-99BD-2CE6D1384F82}" destId="{2587E6DF-12B4-43FC-93F7-DACFD82FCE25}" srcOrd="3" destOrd="0" presId="urn:microsoft.com/office/officeart/2009/3/layout/PhasedProcess"/>
    <dgm:cxn modelId="{73409D12-2D1F-4877-A17F-5E147A75109D}" type="presParOf" srcId="{4C766938-5799-4412-99BD-2CE6D1384F82}" destId="{4CD7D158-9344-4451-AB7E-2D7FBDCCB760}" srcOrd="4" destOrd="0" presId="urn:microsoft.com/office/officeart/2009/3/layout/PhasedProcess"/>
    <dgm:cxn modelId="{EDDC42D0-EF40-4F6D-95DE-7750321CFE88}" type="presParOf" srcId="{4C766938-5799-4412-99BD-2CE6D1384F82}" destId="{A551EA1E-7C8B-42F1-AEB5-A1E899282029}" srcOrd="5" destOrd="0" presId="urn:microsoft.com/office/officeart/2009/3/layout/PhasedProcess"/>
    <dgm:cxn modelId="{10D426CB-6090-4484-A095-102004D669C0}" type="presParOf" srcId="{4C766938-5799-4412-99BD-2CE6D1384F82}" destId="{DF829DE8-93CF-49A1-BDFE-9F681BAB9748}" srcOrd="6" destOrd="0" presId="urn:microsoft.com/office/officeart/2009/3/layout/PhasedProcess"/>
    <dgm:cxn modelId="{B3F25375-7B65-4659-B13F-982F577772DD}" type="presParOf" srcId="{DF829DE8-93CF-49A1-BDFE-9F681BAB9748}" destId="{54F59245-599D-4619-B0A2-BF3BD64C86C7}" srcOrd="0" destOrd="0" presId="urn:microsoft.com/office/officeart/2009/3/layout/PhasedProcess"/>
    <dgm:cxn modelId="{7CDD912A-ED05-45E5-87C1-E8C8CF8CEC4C}" type="presParOf" srcId="{DF829DE8-93CF-49A1-BDFE-9F681BAB9748}" destId="{423C1749-8513-45E7-B4BC-C0BEDA303084}" srcOrd="1" destOrd="0" presId="urn:microsoft.com/office/officeart/2009/3/layout/PhasedProcess"/>
    <dgm:cxn modelId="{E0C3AFC8-2E83-409E-AFCF-A35D8FCF1EFC}" type="presParOf" srcId="{DF829DE8-93CF-49A1-BDFE-9F681BAB9748}" destId="{F873C2E0-0984-4A62-BBA8-A5D17305BD65}" srcOrd="2" destOrd="0" presId="urn:microsoft.com/office/officeart/2009/3/layout/PhasedProcess"/>
    <dgm:cxn modelId="{DE37FD0A-5CEA-40A7-AD73-8642DBF24228}" type="presParOf" srcId="{DF829DE8-93CF-49A1-BDFE-9F681BAB9748}" destId="{92CADD1C-16B8-4107-8BAA-3B5C06CCAABC}" srcOrd="3" destOrd="0" presId="urn:microsoft.com/office/officeart/2009/3/layout/PhasedProcess"/>
    <dgm:cxn modelId="{D9313550-B253-4E52-AB50-0D677B93C9D7}" type="presParOf" srcId="{4C766938-5799-4412-99BD-2CE6D1384F82}" destId="{495A6C07-1D16-4448-A1A7-E688949D711B}" srcOrd="7" destOrd="0" presId="urn:microsoft.com/office/officeart/2009/3/layout/PhasedProcess"/>
    <dgm:cxn modelId="{12A7C671-2A4F-4EED-8BF2-50A058020F0D}" type="presParOf" srcId="{495A6C07-1D16-4448-A1A7-E688949D711B}" destId="{934A501B-FE2D-447D-90B4-52708AE1E947}" srcOrd="0" destOrd="0" presId="urn:microsoft.com/office/officeart/2009/3/layout/PhasedProcess"/>
    <dgm:cxn modelId="{9B885327-D04E-48AA-9AE9-AD9A10047723}" type="presParOf" srcId="{495A6C07-1D16-4448-A1A7-E688949D711B}" destId="{1D0E602D-C7F9-4CCA-B470-0767C9EE04CD}" srcOrd="1" destOrd="0" presId="urn:microsoft.com/office/officeart/2009/3/layout/PhasedProcess"/>
    <dgm:cxn modelId="{C62C7428-C9B0-4350-B2AB-9B56736CD25F}" type="presParOf" srcId="{495A6C07-1D16-4448-A1A7-E688949D711B}" destId="{2128E8E9-F95E-485E-99E3-A0F753AB9E25}" srcOrd="2" destOrd="0" presId="urn:microsoft.com/office/officeart/2009/3/layout/PhasedProcess"/>
    <dgm:cxn modelId="{B058889E-A30D-4F6F-A34E-1D14BE72F428}" type="presParOf" srcId="{495A6C07-1D16-4448-A1A7-E688949D711B}" destId="{ED7B732C-C14A-48EF-A2F5-B7FA6E0C6A8B}" srcOrd="3" destOrd="0" presId="urn:microsoft.com/office/officeart/2009/3/layout/PhasedProcess"/>
    <dgm:cxn modelId="{9AE184C3-3382-4CAF-9B22-758378970B2C}" type="presParOf" srcId="{495A6C07-1D16-4448-A1A7-E688949D711B}" destId="{4C2B2C3C-4D1C-49BD-80C4-C7743AB1A1EE}" srcOrd="4" destOrd="0" presId="urn:microsoft.com/office/officeart/2009/3/layout/PhasedProcess"/>
    <dgm:cxn modelId="{BBE9CF85-93B3-40C5-9919-27ACDA1AC301}" type="presParOf" srcId="{495A6C07-1D16-4448-A1A7-E688949D711B}" destId="{0076637D-8C92-48B7-963F-CF607B4540D2}" srcOrd="5" destOrd="0" presId="urn:microsoft.com/office/officeart/2009/3/layout/PhasedProcess"/>
    <dgm:cxn modelId="{51946822-6A3E-4D53-BBFA-2EA0B9AD01F8}" type="presParOf" srcId="{4C766938-5799-4412-99BD-2CE6D1384F82}" destId="{8A880567-E352-4F9D-89E5-C13268E64FE1}" srcOrd="8" destOrd="0" presId="urn:microsoft.com/office/officeart/2009/3/layout/PhasedProcess"/>
    <dgm:cxn modelId="{9ADADDC0-0DBA-47C5-84A7-8A0A08430D8D}" type="presParOf" srcId="{4C766938-5799-4412-99BD-2CE6D1384F82}" destId="{5138E731-C6D3-438A-AC45-B5545E1C38AC}" srcOrd="9" destOrd="0" presId="urn:microsoft.com/office/officeart/2009/3/layout/Phased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8839DC-49BB-471C-932F-02368A6523D2}" type="doc">
      <dgm:prSet loTypeId="urn:microsoft.com/office/officeart/2005/8/layout/hierarchy4" loCatId="list" qsTypeId="urn:microsoft.com/office/officeart/2005/8/quickstyle/simple1" qsCatId="simple" csTypeId="urn:microsoft.com/office/officeart/2005/8/colors/accent0_3" csCatId="mainScheme" phldr="1"/>
      <dgm:spPr/>
      <dgm:t>
        <a:bodyPr/>
        <a:lstStyle/>
        <a:p>
          <a:endParaRPr lang="es-MX"/>
        </a:p>
      </dgm:t>
    </dgm:pt>
    <dgm:pt modelId="{FF2CEEC7-A86E-4394-9CDF-CC8B913F554D}">
      <dgm:prSet phldrT="[Texto]" custT="1"/>
      <dgm:spPr/>
      <dgm:t>
        <a:bodyPr/>
        <a:lstStyle/>
        <a:p>
          <a:r>
            <a:rPr lang="es-MX" sz="3200" b="1" dirty="0">
              <a:solidFill>
                <a:srgbClr val="FFC000"/>
              </a:solidFill>
              <a:latin typeface="Helvetica" panose="020B0604020202020204" pitchFamily="2" charset="0"/>
            </a:rPr>
            <a:t>Caminar</a:t>
          </a:r>
          <a:r>
            <a:rPr lang="es-MX" sz="2900" dirty="0">
              <a:solidFill>
                <a:srgbClr val="FFC000"/>
              </a:solidFill>
              <a:latin typeface="Helvetica" panose="020B0604020202020204" pitchFamily="2" charset="0"/>
            </a:rPr>
            <a:t> </a:t>
          </a:r>
          <a:r>
            <a:rPr lang="es-MX" sz="2900" dirty="0">
              <a:latin typeface="Helvetica" panose="020B0604020202020204" pitchFamily="2" charset="0"/>
            </a:rPr>
            <a:t>con los jóvenes, como lo hizo Jesús con los discípulos de Emaús </a:t>
          </a:r>
          <a:r>
            <a:rPr lang="es-MX" sz="1400" dirty="0">
              <a:latin typeface="Helvetica" panose="020B0604020202020204" pitchFamily="2" charset="0"/>
            </a:rPr>
            <a:t>(cfr. </a:t>
          </a:r>
          <a:r>
            <a:rPr lang="es-MX" sz="1400" dirty="0" err="1">
              <a:latin typeface="Helvetica" panose="020B0604020202020204" pitchFamily="2" charset="0"/>
            </a:rPr>
            <a:t>Lc</a:t>
          </a:r>
          <a:r>
            <a:rPr lang="es-MX" sz="1400" dirty="0">
              <a:latin typeface="Helvetica" panose="020B0604020202020204" pitchFamily="2" charset="0"/>
            </a:rPr>
            <a:t> 24,13-35)</a:t>
          </a:r>
          <a:endParaRPr lang="es-MX" sz="1400" dirty="0"/>
        </a:p>
      </dgm:t>
    </dgm:pt>
    <dgm:pt modelId="{8477B6AB-52E1-409A-A805-31CE8BF4B2A3}" type="parTrans" cxnId="{31FEC9F0-EDEB-4FA1-8D5B-81B9A4A8059D}">
      <dgm:prSet/>
      <dgm:spPr/>
      <dgm:t>
        <a:bodyPr/>
        <a:lstStyle/>
        <a:p>
          <a:endParaRPr lang="es-MX"/>
        </a:p>
      </dgm:t>
    </dgm:pt>
    <dgm:pt modelId="{74855EB9-C9CE-43CE-94F6-454E80F5D9AE}" type="sibTrans" cxnId="{31FEC9F0-EDEB-4FA1-8D5B-81B9A4A8059D}">
      <dgm:prSet/>
      <dgm:spPr/>
      <dgm:t>
        <a:bodyPr/>
        <a:lstStyle/>
        <a:p>
          <a:endParaRPr lang="es-MX"/>
        </a:p>
      </dgm:t>
    </dgm:pt>
    <dgm:pt modelId="{0059FC4D-6D9E-46D1-BAD9-B1963A8D8E66}">
      <dgm:prSet phldrT="[Texto]"/>
      <dgm:spPr/>
      <dgm:t>
        <a:bodyPr/>
        <a:lstStyle/>
        <a:p>
          <a:r>
            <a:rPr lang="es-MX" dirty="0">
              <a:latin typeface="Helvetica" panose="020B0604020202020204" pitchFamily="2" charset="0"/>
            </a:rPr>
            <a:t>Todos los jóvenes están llamados a ser anunciadores de la </a:t>
          </a:r>
          <a:r>
            <a:rPr lang="es-MX" b="1" dirty="0">
              <a:solidFill>
                <a:srgbClr val="FFC000"/>
              </a:solidFill>
              <a:latin typeface="Helvetica" panose="020B0604020202020204" pitchFamily="2" charset="0"/>
            </a:rPr>
            <a:t>resurrección</a:t>
          </a:r>
          <a:r>
            <a:rPr lang="es-MX" dirty="0">
              <a:latin typeface="Helvetica" panose="020B0604020202020204" pitchFamily="2" charset="0"/>
            </a:rPr>
            <a:t>.</a:t>
          </a:r>
          <a:endParaRPr lang="es-MX" dirty="0"/>
        </a:p>
      </dgm:t>
    </dgm:pt>
    <dgm:pt modelId="{C175F331-94B4-4129-B7DB-97AE01BD4D01}" type="parTrans" cxnId="{C930A526-75BC-4CB8-9D1C-EC87AC349EBB}">
      <dgm:prSet/>
      <dgm:spPr/>
      <dgm:t>
        <a:bodyPr/>
        <a:lstStyle/>
        <a:p>
          <a:endParaRPr lang="es-MX"/>
        </a:p>
      </dgm:t>
    </dgm:pt>
    <dgm:pt modelId="{E9A901A2-7771-4F89-934A-8315EF6248DA}" type="sibTrans" cxnId="{C930A526-75BC-4CB8-9D1C-EC87AC349EBB}">
      <dgm:prSet/>
      <dgm:spPr/>
      <dgm:t>
        <a:bodyPr/>
        <a:lstStyle/>
        <a:p>
          <a:endParaRPr lang="es-MX"/>
        </a:p>
      </dgm:t>
    </dgm:pt>
    <dgm:pt modelId="{B00BD6EA-D868-4D7F-9B0A-14394C2AA6BB}">
      <dgm:prSet custT="1"/>
      <dgm:spPr/>
      <dgm:t>
        <a:bodyPr/>
        <a:lstStyle/>
        <a:p>
          <a:r>
            <a:rPr lang="es-MX" sz="2900" dirty="0">
              <a:latin typeface="Helvetica" panose="020B0604020202020204" pitchFamily="2" charset="0"/>
            </a:rPr>
            <a:t>Cada uno tenga </a:t>
          </a:r>
          <a:r>
            <a:rPr lang="es-MX" sz="3200" b="1" dirty="0">
              <a:solidFill>
                <a:srgbClr val="FFC000"/>
              </a:solidFill>
              <a:latin typeface="Helvetica" panose="020B0604020202020204" pitchFamily="2" charset="0"/>
            </a:rPr>
            <a:t>vida</a:t>
          </a:r>
          <a:r>
            <a:rPr lang="es-MX" sz="2900" dirty="0">
              <a:latin typeface="Helvetica" panose="020B0604020202020204" pitchFamily="2" charset="0"/>
            </a:rPr>
            <a:t> en abundancia </a:t>
          </a:r>
        </a:p>
        <a:p>
          <a:r>
            <a:rPr lang="es-MX" sz="1400" dirty="0">
              <a:latin typeface="Helvetica" panose="020B0604020202020204" pitchFamily="2" charset="0"/>
            </a:rPr>
            <a:t>(cfr. </a:t>
          </a:r>
          <a:r>
            <a:rPr lang="es-MX" sz="1400" dirty="0" err="1">
              <a:latin typeface="Helvetica" panose="020B0604020202020204" pitchFamily="2" charset="0"/>
            </a:rPr>
            <a:t>Jn</a:t>
          </a:r>
          <a:r>
            <a:rPr lang="es-MX" sz="1400" dirty="0">
              <a:latin typeface="Helvetica" panose="020B0604020202020204" pitchFamily="2" charset="0"/>
            </a:rPr>
            <a:t> 10,10).</a:t>
          </a:r>
        </a:p>
      </dgm:t>
    </dgm:pt>
    <dgm:pt modelId="{D830427F-C50B-4417-84DE-397F49CFE6CD}" type="parTrans" cxnId="{311F93C8-C32C-4FAB-B81B-2F2EBFC1737F}">
      <dgm:prSet/>
      <dgm:spPr/>
      <dgm:t>
        <a:bodyPr/>
        <a:lstStyle/>
        <a:p>
          <a:endParaRPr lang="es-MX"/>
        </a:p>
      </dgm:t>
    </dgm:pt>
    <dgm:pt modelId="{DEE2132C-03C5-4CD8-81EC-CD90EFBEBC3B}" type="sibTrans" cxnId="{311F93C8-C32C-4FAB-B81B-2F2EBFC1737F}">
      <dgm:prSet/>
      <dgm:spPr/>
      <dgm:t>
        <a:bodyPr/>
        <a:lstStyle/>
        <a:p>
          <a:endParaRPr lang="es-MX"/>
        </a:p>
      </dgm:t>
    </dgm:pt>
    <dgm:pt modelId="{5F5D9B72-29A6-4046-9513-8BBCDAAF6EA0}">
      <dgm:prSet/>
      <dgm:spPr/>
      <dgm:t>
        <a:bodyPr/>
        <a:lstStyle/>
        <a:p>
          <a:r>
            <a:rPr lang="es-MX" dirty="0">
              <a:latin typeface="Helvetica" panose="020B0604020202020204" pitchFamily="2" charset="0"/>
            </a:rPr>
            <a:t>Vocación de la </a:t>
          </a:r>
          <a:r>
            <a:rPr lang="es-MX" b="1" dirty="0">
              <a:solidFill>
                <a:srgbClr val="FFC000"/>
              </a:solidFill>
              <a:latin typeface="Helvetica" panose="020B0604020202020204" pitchFamily="2" charset="0"/>
            </a:rPr>
            <a:t>alegría</a:t>
          </a:r>
          <a:r>
            <a:rPr lang="es-MX" dirty="0">
              <a:latin typeface="Helvetica" panose="020B0604020202020204" pitchFamily="2" charset="0"/>
            </a:rPr>
            <a:t> a través del amor.</a:t>
          </a:r>
        </a:p>
      </dgm:t>
    </dgm:pt>
    <dgm:pt modelId="{0C40A8A6-3AD5-4619-8A36-9B2E27522E5D}" type="parTrans" cxnId="{C37764F2-B7E0-4FD4-AA6C-90764EDF8BF9}">
      <dgm:prSet/>
      <dgm:spPr/>
      <dgm:t>
        <a:bodyPr/>
        <a:lstStyle/>
        <a:p>
          <a:endParaRPr lang="es-MX"/>
        </a:p>
      </dgm:t>
    </dgm:pt>
    <dgm:pt modelId="{AACF606C-17CF-4838-8B78-8AA8571EF206}" type="sibTrans" cxnId="{C37764F2-B7E0-4FD4-AA6C-90764EDF8BF9}">
      <dgm:prSet/>
      <dgm:spPr/>
      <dgm:t>
        <a:bodyPr/>
        <a:lstStyle/>
        <a:p>
          <a:endParaRPr lang="es-MX"/>
        </a:p>
      </dgm:t>
    </dgm:pt>
    <dgm:pt modelId="{AE666A8A-F52F-4EA1-B76D-551A99DCDA19}">
      <dgm:prSet custT="1"/>
      <dgm:spPr/>
      <dgm:t>
        <a:bodyPr/>
        <a:lstStyle/>
        <a:p>
          <a:r>
            <a:rPr lang="es-MX" sz="1900" dirty="0">
              <a:latin typeface="Helvetica" panose="020B0604020202020204" pitchFamily="2" charset="0"/>
            </a:rPr>
            <a:t>Iglesia </a:t>
          </a:r>
          <a:r>
            <a:rPr lang="es-MX" sz="1900" b="1" dirty="0">
              <a:solidFill>
                <a:srgbClr val="FFC000"/>
              </a:solidFill>
              <a:latin typeface="Helvetica" panose="020B0604020202020204" pitchFamily="2" charset="0"/>
            </a:rPr>
            <a:t>revitalice</a:t>
          </a:r>
          <a:r>
            <a:rPr lang="es-MX" sz="1900" dirty="0">
              <a:latin typeface="Helvetica" panose="020B0604020202020204" pitchFamily="2" charset="0"/>
            </a:rPr>
            <a:t> su llamado a ser colaboradora de la alegría de los jóvenes en forma </a:t>
          </a:r>
          <a:r>
            <a:rPr lang="es-MX" sz="1900" b="1" dirty="0">
              <a:solidFill>
                <a:srgbClr val="FFC000"/>
              </a:solidFill>
              <a:latin typeface="Helvetica" panose="020B0604020202020204" pitchFamily="2" charset="0"/>
            </a:rPr>
            <a:t>gratuita y desinteresada</a:t>
          </a:r>
          <a:r>
            <a:rPr lang="es-MX" sz="1900" dirty="0">
              <a:latin typeface="Helvetica" panose="020B0604020202020204" pitchFamily="2" charset="0"/>
            </a:rPr>
            <a:t> </a:t>
          </a:r>
          <a:r>
            <a:rPr lang="es-MX" sz="1400" dirty="0">
              <a:latin typeface="Helvetica" panose="020B0604020202020204" pitchFamily="2" charset="0"/>
            </a:rPr>
            <a:t>(cfr. 2Co 1,24)</a:t>
          </a:r>
        </a:p>
      </dgm:t>
    </dgm:pt>
    <dgm:pt modelId="{C98CE829-3E3E-4C6C-AE1E-E8C55D604D1A}" type="parTrans" cxnId="{59EEF768-AF13-483F-999B-959F5657F774}">
      <dgm:prSet/>
      <dgm:spPr/>
      <dgm:t>
        <a:bodyPr/>
        <a:lstStyle/>
        <a:p>
          <a:endParaRPr lang="es-MX"/>
        </a:p>
      </dgm:t>
    </dgm:pt>
    <dgm:pt modelId="{9DF97C92-C461-4830-9662-9B6DE6D4BA3E}" type="sibTrans" cxnId="{59EEF768-AF13-483F-999B-959F5657F774}">
      <dgm:prSet/>
      <dgm:spPr/>
      <dgm:t>
        <a:bodyPr/>
        <a:lstStyle/>
        <a:p>
          <a:endParaRPr lang="es-MX"/>
        </a:p>
      </dgm:t>
    </dgm:pt>
    <dgm:pt modelId="{C2DCB07D-5F43-40A2-BC3A-1118D006F13F}" type="pres">
      <dgm:prSet presAssocID="{808839DC-49BB-471C-932F-02368A6523D2}" presName="Name0" presStyleCnt="0">
        <dgm:presLayoutVars>
          <dgm:chPref val="1"/>
          <dgm:dir/>
          <dgm:animOne val="branch"/>
          <dgm:animLvl val="lvl"/>
          <dgm:resizeHandles/>
        </dgm:presLayoutVars>
      </dgm:prSet>
      <dgm:spPr/>
      <dgm:t>
        <a:bodyPr/>
        <a:lstStyle/>
        <a:p>
          <a:endParaRPr lang="es-MX"/>
        </a:p>
      </dgm:t>
    </dgm:pt>
    <dgm:pt modelId="{8579DBF3-34AF-42CE-B689-354D8B2F25F4}" type="pres">
      <dgm:prSet presAssocID="{FF2CEEC7-A86E-4394-9CDF-CC8B913F554D}" presName="vertOne" presStyleCnt="0"/>
      <dgm:spPr/>
    </dgm:pt>
    <dgm:pt modelId="{847364EC-D251-459A-B717-A4EFA3A14787}" type="pres">
      <dgm:prSet presAssocID="{FF2CEEC7-A86E-4394-9CDF-CC8B913F554D}" presName="txOne" presStyleLbl="node0" presStyleIdx="0" presStyleCnt="1">
        <dgm:presLayoutVars>
          <dgm:chPref val="3"/>
        </dgm:presLayoutVars>
      </dgm:prSet>
      <dgm:spPr/>
      <dgm:t>
        <a:bodyPr/>
        <a:lstStyle/>
        <a:p>
          <a:endParaRPr lang="es-MX"/>
        </a:p>
      </dgm:t>
    </dgm:pt>
    <dgm:pt modelId="{D3D250AF-4FFC-4FE6-990F-7335DC979AC1}" type="pres">
      <dgm:prSet presAssocID="{FF2CEEC7-A86E-4394-9CDF-CC8B913F554D}" presName="parTransOne" presStyleCnt="0"/>
      <dgm:spPr/>
    </dgm:pt>
    <dgm:pt modelId="{DB12C478-1560-4EC5-BFA9-B2F8C9C751F2}" type="pres">
      <dgm:prSet presAssocID="{FF2CEEC7-A86E-4394-9CDF-CC8B913F554D}" presName="horzOne" presStyleCnt="0"/>
      <dgm:spPr/>
    </dgm:pt>
    <dgm:pt modelId="{F23C9BAB-BC25-44A8-B5F5-96F3C55EABE7}" type="pres">
      <dgm:prSet presAssocID="{B00BD6EA-D868-4D7F-9B0A-14394C2AA6BB}" presName="vertTwo" presStyleCnt="0"/>
      <dgm:spPr/>
    </dgm:pt>
    <dgm:pt modelId="{FF6DE3A5-DF1C-450D-BBBB-521C8FDF4B8C}" type="pres">
      <dgm:prSet presAssocID="{B00BD6EA-D868-4D7F-9B0A-14394C2AA6BB}" presName="txTwo" presStyleLbl="node2" presStyleIdx="0" presStyleCnt="2">
        <dgm:presLayoutVars>
          <dgm:chPref val="3"/>
        </dgm:presLayoutVars>
      </dgm:prSet>
      <dgm:spPr/>
      <dgm:t>
        <a:bodyPr/>
        <a:lstStyle/>
        <a:p>
          <a:endParaRPr lang="es-MX"/>
        </a:p>
      </dgm:t>
    </dgm:pt>
    <dgm:pt modelId="{E11C8AE3-6255-43CF-A2A8-CE65806049AA}" type="pres">
      <dgm:prSet presAssocID="{B00BD6EA-D868-4D7F-9B0A-14394C2AA6BB}" presName="parTransTwo" presStyleCnt="0"/>
      <dgm:spPr/>
    </dgm:pt>
    <dgm:pt modelId="{8555E2A5-31C2-40B7-A3C2-B6987E841E7F}" type="pres">
      <dgm:prSet presAssocID="{B00BD6EA-D868-4D7F-9B0A-14394C2AA6BB}" presName="horzTwo" presStyleCnt="0"/>
      <dgm:spPr/>
    </dgm:pt>
    <dgm:pt modelId="{60092224-04E0-488B-8374-F0FCD13EFF4E}" type="pres">
      <dgm:prSet presAssocID="{0059FC4D-6D9E-46D1-BAD9-B1963A8D8E66}" presName="vertThree" presStyleCnt="0"/>
      <dgm:spPr/>
    </dgm:pt>
    <dgm:pt modelId="{BB8A11EA-041E-4B98-AC82-C88CCE3B2CC6}" type="pres">
      <dgm:prSet presAssocID="{0059FC4D-6D9E-46D1-BAD9-B1963A8D8E66}" presName="txThree" presStyleLbl="node3" presStyleIdx="0" presStyleCnt="2">
        <dgm:presLayoutVars>
          <dgm:chPref val="3"/>
        </dgm:presLayoutVars>
      </dgm:prSet>
      <dgm:spPr/>
      <dgm:t>
        <a:bodyPr/>
        <a:lstStyle/>
        <a:p>
          <a:endParaRPr lang="es-MX"/>
        </a:p>
      </dgm:t>
    </dgm:pt>
    <dgm:pt modelId="{C24D65DA-A821-45C6-A9FD-CDD11466549C}" type="pres">
      <dgm:prSet presAssocID="{0059FC4D-6D9E-46D1-BAD9-B1963A8D8E66}" presName="horzThree" presStyleCnt="0"/>
      <dgm:spPr/>
    </dgm:pt>
    <dgm:pt modelId="{71C28CEB-86E5-4DB3-889A-2E4E71C65996}" type="pres">
      <dgm:prSet presAssocID="{DEE2132C-03C5-4CD8-81EC-CD90EFBEBC3B}" presName="sibSpaceTwo" presStyleCnt="0"/>
      <dgm:spPr/>
    </dgm:pt>
    <dgm:pt modelId="{598A8369-FEED-4589-942A-0CDF726DD25D}" type="pres">
      <dgm:prSet presAssocID="{5F5D9B72-29A6-4046-9513-8BBCDAAF6EA0}" presName="vertTwo" presStyleCnt="0"/>
      <dgm:spPr/>
    </dgm:pt>
    <dgm:pt modelId="{6B5A1CFC-3D19-40E9-91D8-93B0B0054009}" type="pres">
      <dgm:prSet presAssocID="{5F5D9B72-29A6-4046-9513-8BBCDAAF6EA0}" presName="txTwo" presStyleLbl="node2" presStyleIdx="1" presStyleCnt="2">
        <dgm:presLayoutVars>
          <dgm:chPref val="3"/>
        </dgm:presLayoutVars>
      </dgm:prSet>
      <dgm:spPr/>
      <dgm:t>
        <a:bodyPr/>
        <a:lstStyle/>
        <a:p>
          <a:endParaRPr lang="es-MX"/>
        </a:p>
      </dgm:t>
    </dgm:pt>
    <dgm:pt modelId="{4A8AF675-A59E-47DB-AEC6-B8C4E372D7A1}" type="pres">
      <dgm:prSet presAssocID="{5F5D9B72-29A6-4046-9513-8BBCDAAF6EA0}" presName="parTransTwo" presStyleCnt="0"/>
      <dgm:spPr/>
    </dgm:pt>
    <dgm:pt modelId="{5E291029-EF02-46B1-AA70-5AC6B8DA884F}" type="pres">
      <dgm:prSet presAssocID="{5F5D9B72-29A6-4046-9513-8BBCDAAF6EA0}" presName="horzTwo" presStyleCnt="0"/>
      <dgm:spPr/>
    </dgm:pt>
    <dgm:pt modelId="{8A1E74C6-612E-417B-9CD3-37D69ED359C6}" type="pres">
      <dgm:prSet presAssocID="{AE666A8A-F52F-4EA1-B76D-551A99DCDA19}" presName="vertThree" presStyleCnt="0"/>
      <dgm:spPr/>
    </dgm:pt>
    <dgm:pt modelId="{08BA8AE2-B646-4BDE-9D41-CD762326D49A}" type="pres">
      <dgm:prSet presAssocID="{AE666A8A-F52F-4EA1-B76D-551A99DCDA19}" presName="txThree" presStyleLbl="node3" presStyleIdx="1" presStyleCnt="2">
        <dgm:presLayoutVars>
          <dgm:chPref val="3"/>
        </dgm:presLayoutVars>
      </dgm:prSet>
      <dgm:spPr/>
      <dgm:t>
        <a:bodyPr/>
        <a:lstStyle/>
        <a:p>
          <a:endParaRPr lang="es-MX"/>
        </a:p>
      </dgm:t>
    </dgm:pt>
    <dgm:pt modelId="{6312D68F-DC20-4445-A9B4-9C50B4F8C2F9}" type="pres">
      <dgm:prSet presAssocID="{AE666A8A-F52F-4EA1-B76D-551A99DCDA19}" presName="horzThree" presStyleCnt="0"/>
      <dgm:spPr/>
    </dgm:pt>
  </dgm:ptLst>
  <dgm:cxnLst>
    <dgm:cxn modelId="{7648AE6A-4ADB-4B09-84DA-E8109002727A}" type="presOf" srcId="{B00BD6EA-D868-4D7F-9B0A-14394C2AA6BB}" destId="{FF6DE3A5-DF1C-450D-BBBB-521C8FDF4B8C}" srcOrd="0" destOrd="0" presId="urn:microsoft.com/office/officeart/2005/8/layout/hierarchy4"/>
    <dgm:cxn modelId="{5BC71D26-339E-4D9C-A1AD-2B0E634EC53E}" type="presOf" srcId="{AE666A8A-F52F-4EA1-B76D-551A99DCDA19}" destId="{08BA8AE2-B646-4BDE-9D41-CD762326D49A}" srcOrd="0" destOrd="0" presId="urn:microsoft.com/office/officeart/2005/8/layout/hierarchy4"/>
    <dgm:cxn modelId="{C930A526-75BC-4CB8-9D1C-EC87AC349EBB}" srcId="{B00BD6EA-D868-4D7F-9B0A-14394C2AA6BB}" destId="{0059FC4D-6D9E-46D1-BAD9-B1963A8D8E66}" srcOrd="0" destOrd="0" parTransId="{C175F331-94B4-4129-B7DB-97AE01BD4D01}" sibTransId="{E9A901A2-7771-4F89-934A-8315EF6248DA}"/>
    <dgm:cxn modelId="{15D256F3-6664-4F87-97AF-6A318E7F5DA4}" type="presOf" srcId="{FF2CEEC7-A86E-4394-9CDF-CC8B913F554D}" destId="{847364EC-D251-459A-B717-A4EFA3A14787}" srcOrd="0" destOrd="0" presId="urn:microsoft.com/office/officeart/2005/8/layout/hierarchy4"/>
    <dgm:cxn modelId="{0CFD6370-32CF-4519-9446-8E0CEE00B340}" type="presOf" srcId="{0059FC4D-6D9E-46D1-BAD9-B1963A8D8E66}" destId="{BB8A11EA-041E-4B98-AC82-C88CCE3B2CC6}" srcOrd="0" destOrd="0" presId="urn:microsoft.com/office/officeart/2005/8/layout/hierarchy4"/>
    <dgm:cxn modelId="{59EEF768-AF13-483F-999B-959F5657F774}" srcId="{5F5D9B72-29A6-4046-9513-8BBCDAAF6EA0}" destId="{AE666A8A-F52F-4EA1-B76D-551A99DCDA19}" srcOrd="0" destOrd="0" parTransId="{C98CE829-3E3E-4C6C-AE1E-E8C55D604D1A}" sibTransId="{9DF97C92-C461-4830-9662-9B6DE6D4BA3E}"/>
    <dgm:cxn modelId="{311F93C8-C32C-4FAB-B81B-2F2EBFC1737F}" srcId="{FF2CEEC7-A86E-4394-9CDF-CC8B913F554D}" destId="{B00BD6EA-D868-4D7F-9B0A-14394C2AA6BB}" srcOrd="0" destOrd="0" parTransId="{D830427F-C50B-4417-84DE-397F49CFE6CD}" sibTransId="{DEE2132C-03C5-4CD8-81EC-CD90EFBEBC3B}"/>
    <dgm:cxn modelId="{6D423B9A-D0E5-478C-A197-9A9B54B2C0EF}" type="presOf" srcId="{5F5D9B72-29A6-4046-9513-8BBCDAAF6EA0}" destId="{6B5A1CFC-3D19-40E9-91D8-93B0B0054009}" srcOrd="0" destOrd="0" presId="urn:microsoft.com/office/officeart/2005/8/layout/hierarchy4"/>
    <dgm:cxn modelId="{C75795C5-9049-4561-B7C6-1D44AA966DB5}" type="presOf" srcId="{808839DC-49BB-471C-932F-02368A6523D2}" destId="{C2DCB07D-5F43-40A2-BC3A-1118D006F13F}" srcOrd="0" destOrd="0" presId="urn:microsoft.com/office/officeart/2005/8/layout/hierarchy4"/>
    <dgm:cxn modelId="{31FEC9F0-EDEB-4FA1-8D5B-81B9A4A8059D}" srcId="{808839DC-49BB-471C-932F-02368A6523D2}" destId="{FF2CEEC7-A86E-4394-9CDF-CC8B913F554D}" srcOrd="0" destOrd="0" parTransId="{8477B6AB-52E1-409A-A805-31CE8BF4B2A3}" sibTransId="{74855EB9-C9CE-43CE-94F6-454E80F5D9AE}"/>
    <dgm:cxn modelId="{C37764F2-B7E0-4FD4-AA6C-90764EDF8BF9}" srcId="{FF2CEEC7-A86E-4394-9CDF-CC8B913F554D}" destId="{5F5D9B72-29A6-4046-9513-8BBCDAAF6EA0}" srcOrd="1" destOrd="0" parTransId="{0C40A8A6-3AD5-4619-8A36-9B2E27522E5D}" sibTransId="{AACF606C-17CF-4838-8B78-8AA8571EF206}"/>
    <dgm:cxn modelId="{E8AD58E1-6A78-467A-95AA-B8EE33F9F1DC}" type="presParOf" srcId="{C2DCB07D-5F43-40A2-BC3A-1118D006F13F}" destId="{8579DBF3-34AF-42CE-B689-354D8B2F25F4}" srcOrd="0" destOrd="0" presId="urn:microsoft.com/office/officeart/2005/8/layout/hierarchy4"/>
    <dgm:cxn modelId="{6088DE79-03B0-4606-B4C5-E0673F572257}" type="presParOf" srcId="{8579DBF3-34AF-42CE-B689-354D8B2F25F4}" destId="{847364EC-D251-459A-B717-A4EFA3A14787}" srcOrd="0" destOrd="0" presId="urn:microsoft.com/office/officeart/2005/8/layout/hierarchy4"/>
    <dgm:cxn modelId="{C0B1D946-CB2D-4BFA-AAA9-D91EC5376872}" type="presParOf" srcId="{8579DBF3-34AF-42CE-B689-354D8B2F25F4}" destId="{D3D250AF-4FFC-4FE6-990F-7335DC979AC1}" srcOrd="1" destOrd="0" presId="urn:microsoft.com/office/officeart/2005/8/layout/hierarchy4"/>
    <dgm:cxn modelId="{F65B60B5-2265-4800-AB4C-E0BE9F5CBF28}" type="presParOf" srcId="{8579DBF3-34AF-42CE-B689-354D8B2F25F4}" destId="{DB12C478-1560-4EC5-BFA9-B2F8C9C751F2}" srcOrd="2" destOrd="0" presId="urn:microsoft.com/office/officeart/2005/8/layout/hierarchy4"/>
    <dgm:cxn modelId="{953090FC-3D12-4AFA-ABA5-54EB2428D587}" type="presParOf" srcId="{DB12C478-1560-4EC5-BFA9-B2F8C9C751F2}" destId="{F23C9BAB-BC25-44A8-B5F5-96F3C55EABE7}" srcOrd="0" destOrd="0" presId="urn:microsoft.com/office/officeart/2005/8/layout/hierarchy4"/>
    <dgm:cxn modelId="{69051E6E-3664-481D-BE33-D37728733339}" type="presParOf" srcId="{F23C9BAB-BC25-44A8-B5F5-96F3C55EABE7}" destId="{FF6DE3A5-DF1C-450D-BBBB-521C8FDF4B8C}" srcOrd="0" destOrd="0" presId="urn:microsoft.com/office/officeart/2005/8/layout/hierarchy4"/>
    <dgm:cxn modelId="{6AB643CB-3CD9-41F8-9507-0EF3FF8026BF}" type="presParOf" srcId="{F23C9BAB-BC25-44A8-B5F5-96F3C55EABE7}" destId="{E11C8AE3-6255-43CF-A2A8-CE65806049AA}" srcOrd="1" destOrd="0" presId="urn:microsoft.com/office/officeart/2005/8/layout/hierarchy4"/>
    <dgm:cxn modelId="{3931D4E6-E513-43EA-BD8E-9D31DDBE8141}" type="presParOf" srcId="{F23C9BAB-BC25-44A8-B5F5-96F3C55EABE7}" destId="{8555E2A5-31C2-40B7-A3C2-B6987E841E7F}" srcOrd="2" destOrd="0" presId="urn:microsoft.com/office/officeart/2005/8/layout/hierarchy4"/>
    <dgm:cxn modelId="{C16368C7-B742-43CB-8F43-1963396AF228}" type="presParOf" srcId="{8555E2A5-31C2-40B7-A3C2-B6987E841E7F}" destId="{60092224-04E0-488B-8374-F0FCD13EFF4E}" srcOrd="0" destOrd="0" presId="urn:microsoft.com/office/officeart/2005/8/layout/hierarchy4"/>
    <dgm:cxn modelId="{0678035B-A0EC-45A1-AA0A-37E277F5AB87}" type="presParOf" srcId="{60092224-04E0-488B-8374-F0FCD13EFF4E}" destId="{BB8A11EA-041E-4B98-AC82-C88CCE3B2CC6}" srcOrd="0" destOrd="0" presId="urn:microsoft.com/office/officeart/2005/8/layout/hierarchy4"/>
    <dgm:cxn modelId="{C5311062-2021-46D3-9BE8-D3E02FC6BCE9}" type="presParOf" srcId="{60092224-04E0-488B-8374-F0FCD13EFF4E}" destId="{C24D65DA-A821-45C6-A9FD-CDD11466549C}" srcOrd="1" destOrd="0" presId="urn:microsoft.com/office/officeart/2005/8/layout/hierarchy4"/>
    <dgm:cxn modelId="{9741FD9A-146A-4BBE-97EC-46403FACD552}" type="presParOf" srcId="{DB12C478-1560-4EC5-BFA9-B2F8C9C751F2}" destId="{71C28CEB-86E5-4DB3-889A-2E4E71C65996}" srcOrd="1" destOrd="0" presId="urn:microsoft.com/office/officeart/2005/8/layout/hierarchy4"/>
    <dgm:cxn modelId="{431A63DD-0E9A-4BBF-AC8C-52B520627B0F}" type="presParOf" srcId="{DB12C478-1560-4EC5-BFA9-B2F8C9C751F2}" destId="{598A8369-FEED-4589-942A-0CDF726DD25D}" srcOrd="2" destOrd="0" presId="urn:microsoft.com/office/officeart/2005/8/layout/hierarchy4"/>
    <dgm:cxn modelId="{C1375D8D-6EF2-4BA7-A912-8847F6CE8885}" type="presParOf" srcId="{598A8369-FEED-4589-942A-0CDF726DD25D}" destId="{6B5A1CFC-3D19-40E9-91D8-93B0B0054009}" srcOrd="0" destOrd="0" presId="urn:microsoft.com/office/officeart/2005/8/layout/hierarchy4"/>
    <dgm:cxn modelId="{75116C45-FA12-42C7-BC63-8A152849540C}" type="presParOf" srcId="{598A8369-FEED-4589-942A-0CDF726DD25D}" destId="{4A8AF675-A59E-47DB-AEC6-B8C4E372D7A1}" srcOrd="1" destOrd="0" presId="urn:microsoft.com/office/officeart/2005/8/layout/hierarchy4"/>
    <dgm:cxn modelId="{F35287DA-FD4D-47E7-B009-8FA90440B892}" type="presParOf" srcId="{598A8369-FEED-4589-942A-0CDF726DD25D}" destId="{5E291029-EF02-46B1-AA70-5AC6B8DA884F}" srcOrd="2" destOrd="0" presId="urn:microsoft.com/office/officeart/2005/8/layout/hierarchy4"/>
    <dgm:cxn modelId="{C8DE5201-DE99-4EDD-B989-F0AAA7BA1C87}" type="presParOf" srcId="{5E291029-EF02-46B1-AA70-5AC6B8DA884F}" destId="{8A1E74C6-612E-417B-9CD3-37D69ED359C6}" srcOrd="0" destOrd="0" presId="urn:microsoft.com/office/officeart/2005/8/layout/hierarchy4"/>
    <dgm:cxn modelId="{08DE2C4A-66AC-4297-81A6-17FEF3BA004B}" type="presParOf" srcId="{8A1E74C6-612E-417B-9CD3-37D69ED359C6}" destId="{08BA8AE2-B646-4BDE-9D41-CD762326D49A}" srcOrd="0" destOrd="0" presId="urn:microsoft.com/office/officeart/2005/8/layout/hierarchy4"/>
    <dgm:cxn modelId="{1A3BCAA0-CFF2-46F4-8E40-81EEC9C6FB66}" type="presParOf" srcId="{8A1E74C6-612E-417B-9CD3-37D69ED359C6}" destId="{6312D68F-DC20-4445-A9B4-9C50B4F8C2F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54CB8-8CBC-4D78-A5C8-D9C869CEACF4}">
      <dsp:nvSpPr>
        <dsp:cNvPr id="0" name=""/>
        <dsp:cNvSpPr/>
      </dsp:nvSpPr>
      <dsp:spPr>
        <a:xfrm>
          <a:off x="723134" y="-36402"/>
          <a:ext cx="2826372" cy="2826372"/>
        </a:xfrm>
        <a:prstGeom prst="circularArrow">
          <a:avLst>
            <a:gd name="adj1" fmla="val 4668"/>
            <a:gd name="adj2" fmla="val 272909"/>
            <a:gd name="adj3" fmla="val 13157785"/>
            <a:gd name="adj4" fmla="val 17812503"/>
            <a:gd name="adj5" fmla="val 4847"/>
          </a:avLst>
        </a:prstGeom>
        <a:solidFill>
          <a:schemeClr val="accent4">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E89D1A2-50CB-4E70-8A80-9E98BB989227}">
      <dsp:nvSpPr>
        <dsp:cNvPr id="0" name=""/>
        <dsp:cNvSpPr/>
      </dsp:nvSpPr>
      <dsp:spPr>
        <a:xfrm>
          <a:off x="1275742" y="701"/>
          <a:ext cx="1721156" cy="860578"/>
        </a:xfrm>
        <a:prstGeom prst="roundRect">
          <a:avLst/>
        </a:prstGeom>
        <a:solidFill>
          <a:schemeClr val="accent4">
            <a:hueOff val="0"/>
            <a:satOff val="0"/>
            <a:lumOff val="0"/>
            <a:alphaOff val="0"/>
          </a:schemeClr>
        </a:solidFill>
        <a:ln>
          <a:solidFill>
            <a:srgbClr val="FF3399"/>
          </a:solidFill>
        </a:ln>
        <a:effectLst>
          <a:outerShdw blurRad="50800" dist="50800" dir="5400000" algn="ctr" rotWithShape="0">
            <a:schemeClr val="accent1"/>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a:effectLst>
                <a:outerShdw blurRad="38100" dist="38100" dir="2700000" algn="tl">
                  <a:srgbClr val="000000">
                    <a:alpha val="43137"/>
                  </a:srgbClr>
                </a:outerShdw>
              </a:effectLst>
              <a:latin typeface="Roboto"/>
            </a:rPr>
            <a:t>Vida</a:t>
          </a:r>
          <a:endParaRPr lang="es-MX" sz="2100" kern="1200" dirty="0">
            <a:effectLst>
              <a:outerShdw blurRad="38100" dist="38100" dir="2700000" algn="tl">
                <a:srgbClr val="000000">
                  <a:alpha val="43137"/>
                </a:srgbClr>
              </a:outerShdw>
            </a:effectLst>
          </a:endParaRPr>
        </a:p>
      </dsp:txBody>
      <dsp:txXfrm>
        <a:off x="1317752" y="42711"/>
        <a:ext cx="1637136" cy="776558"/>
      </dsp:txXfrm>
    </dsp:sp>
    <dsp:sp modelId="{2F4F9344-E685-4439-BEA6-44DFFA471513}">
      <dsp:nvSpPr>
        <dsp:cNvPr id="0" name=""/>
        <dsp:cNvSpPr/>
      </dsp:nvSpPr>
      <dsp:spPr>
        <a:xfrm>
          <a:off x="2290597" y="1015556"/>
          <a:ext cx="1721156" cy="860578"/>
        </a:xfrm>
        <a:prstGeom prst="roundRect">
          <a:avLst/>
        </a:prstGeom>
        <a:solidFill>
          <a:schemeClr val="accent4">
            <a:hueOff val="3465231"/>
            <a:satOff val="-15989"/>
            <a:lumOff val="588"/>
            <a:alphaOff val="0"/>
          </a:schemeClr>
        </a:solidFill>
        <a:ln>
          <a:noFill/>
        </a:ln>
        <a:effectLst>
          <a:outerShdw blurRad="50800" dist="50800" dir="5400000" algn="ctr" rotWithShape="0">
            <a:schemeClr val="accent1"/>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a:t>Dignidad humana</a:t>
          </a:r>
        </a:p>
      </dsp:txBody>
      <dsp:txXfrm>
        <a:off x="2332607" y="1057566"/>
        <a:ext cx="1637136" cy="776558"/>
      </dsp:txXfrm>
    </dsp:sp>
    <dsp:sp modelId="{FCAA2F9A-B03C-402B-8F60-2BAF6C87BFBC}">
      <dsp:nvSpPr>
        <dsp:cNvPr id="0" name=""/>
        <dsp:cNvSpPr/>
      </dsp:nvSpPr>
      <dsp:spPr>
        <a:xfrm>
          <a:off x="1275742" y="2030412"/>
          <a:ext cx="1721156" cy="860578"/>
        </a:xfrm>
        <a:prstGeom prst="roundRect">
          <a:avLst/>
        </a:prstGeom>
        <a:solidFill>
          <a:schemeClr val="accent4">
            <a:hueOff val="6930461"/>
            <a:satOff val="-31979"/>
            <a:lumOff val="1177"/>
            <a:alphaOff val="0"/>
          </a:schemeClr>
        </a:solidFill>
        <a:ln>
          <a:noFill/>
        </a:ln>
        <a:effectLst>
          <a:outerShdw blurRad="50800" dist="50800" dir="5400000" algn="ctr" rotWithShape="0">
            <a:schemeClr val="accent1"/>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a:t>Familia</a:t>
          </a:r>
          <a:endParaRPr lang="es-MX" sz="2100" kern="1200" dirty="0"/>
        </a:p>
      </dsp:txBody>
      <dsp:txXfrm>
        <a:off x="1317752" y="2072422"/>
        <a:ext cx="1637136" cy="776558"/>
      </dsp:txXfrm>
    </dsp:sp>
    <dsp:sp modelId="{80835866-4F17-4064-B1D7-80429F87202C}">
      <dsp:nvSpPr>
        <dsp:cNvPr id="0" name=""/>
        <dsp:cNvSpPr/>
      </dsp:nvSpPr>
      <dsp:spPr>
        <a:xfrm>
          <a:off x="260886" y="1015556"/>
          <a:ext cx="1721156" cy="860578"/>
        </a:xfrm>
        <a:prstGeom prst="roundRect">
          <a:avLst/>
        </a:prstGeom>
        <a:solidFill>
          <a:schemeClr val="accent4">
            <a:hueOff val="10395692"/>
            <a:satOff val="-47968"/>
            <a:lumOff val="1765"/>
            <a:alphaOff val="0"/>
          </a:schemeClr>
        </a:solidFill>
        <a:ln>
          <a:noFill/>
        </a:ln>
        <a:effectLst>
          <a:outerShdw blurRad="50800" dist="50800" dir="5400000" algn="ctr" rotWithShape="0">
            <a:schemeClr val="accent1"/>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a:t>Valores</a:t>
          </a:r>
        </a:p>
      </dsp:txBody>
      <dsp:txXfrm>
        <a:off x="302896" y="1057566"/>
        <a:ext cx="1637136" cy="776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B225B-655D-443D-8318-F9F3040C23CF}">
      <dsp:nvSpPr>
        <dsp:cNvPr id="0" name=""/>
        <dsp:cNvSpPr/>
      </dsp:nvSpPr>
      <dsp:spPr>
        <a:xfrm>
          <a:off x="9142" y="540561"/>
          <a:ext cx="3133664" cy="2339214"/>
        </a:xfrm>
        <a:prstGeom prst="round2SameRect">
          <a:avLst>
            <a:gd name="adj1" fmla="val 8000"/>
            <a:gd name="adj2" fmla="val 0"/>
          </a:avLst>
        </a:prstGeom>
        <a:solidFill>
          <a:schemeClr val="lt1">
            <a:alpha val="90000"/>
            <a:hueOff val="0"/>
            <a:satOff val="0"/>
            <a:lumOff val="0"/>
            <a:alphaOff val="0"/>
          </a:schemeClr>
        </a:solidFill>
        <a:ln w="381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s-MX" sz="1900" kern="1200" dirty="0"/>
            <a:t>Formación de la personalidad</a:t>
          </a:r>
        </a:p>
        <a:p>
          <a:pPr marL="171450" lvl="1" indent="-171450" algn="l" defTabSz="844550">
            <a:lnSpc>
              <a:spcPct val="90000"/>
            </a:lnSpc>
            <a:spcBef>
              <a:spcPct val="0"/>
            </a:spcBef>
            <a:spcAft>
              <a:spcPct val="15000"/>
            </a:spcAft>
            <a:buChar char="••"/>
          </a:pPr>
          <a:r>
            <a:rPr lang="es-MX" sz="1900" kern="1200" dirty="0"/>
            <a:t>La relación con la diversidad</a:t>
          </a:r>
        </a:p>
        <a:p>
          <a:pPr marL="171450" lvl="1" indent="-171450" algn="l" defTabSz="844550">
            <a:lnSpc>
              <a:spcPct val="90000"/>
            </a:lnSpc>
            <a:spcBef>
              <a:spcPct val="0"/>
            </a:spcBef>
            <a:spcAft>
              <a:spcPct val="15000"/>
            </a:spcAft>
            <a:buChar char="••"/>
          </a:pPr>
          <a:r>
            <a:rPr lang="es-MX" sz="1900" kern="1200" dirty="0"/>
            <a:t>Los jóvenes y el futuro</a:t>
          </a:r>
        </a:p>
        <a:p>
          <a:pPr marL="171450" lvl="1" indent="-171450" algn="l" defTabSz="844550">
            <a:lnSpc>
              <a:spcPct val="90000"/>
            </a:lnSpc>
            <a:spcBef>
              <a:spcPct val="0"/>
            </a:spcBef>
            <a:spcAft>
              <a:spcPct val="15000"/>
            </a:spcAft>
            <a:buChar char="••"/>
          </a:pPr>
          <a:r>
            <a:rPr lang="es-MX" sz="1900" kern="1200" dirty="0"/>
            <a:t>La relación con la tecnología</a:t>
          </a:r>
        </a:p>
        <a:p>
          <a:pPr marL="171450" lvl="1" indent="-171450" algn="l" defTabSz="844550">
            <a:lnSpc>
              <a:spcPct val="90000"/>
            </a:lnSpc>
            <a:spcBef>
              <a:spcPct val="0"/>
            </a:spcBef>
            <a:spcAft>
              <a:spcPct val="15000"/>
            </a:spcAft>
            <a:buChar char="••"/>
          </a:pPr>
          <a:r>
            <a:rPr lang="es-MX" sz="1900" kern="1200" dirty="0"/>
            <a:t>La búsqueda del sentido de la existencia</a:t>
          </a:r>
        </a:p>
      </dsp:txBody>
      <dsp:txXfrm>
        <a:off x="63953" y="595372"/>
        <a:ext cx="3024042" cy="2284403"/>
      </dsp:txXfrm>
    </dsp:sp>
    <dsp:sp modelId="{7882CDB3-4E52-457A-B3E1-556A25510857}">
      <dsp:nvSpPr>
        <dsp:cNvPr id="0" name=""/>
        <dsp:cNvSpPr/>
      </dsp:nvSpPr>
      <dsp:spPr>
        <a:xfrm>
          <a:off x="9142" y="2879775"/>
          <a:ext cx="3133664" cy="100586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lvl="0" algn="l" defTabSz="844550">
            <a:lnSpc>
              <a:spcPct val="90000"/>
            </a:lnSpc>
            <a:spcBef>
              <a:spcPct val="0"/>
            </a:spcBef>
            <a:spcAft>
              <a:spcPct val="35000"/>
            </a:spcAft>
          </a:pPr>
          <a:r>
            <a:rPr lang="es-MX" sz="1900" b="1" kern="1200" dirty="0">
              <a:latin typeface="Helvetica" panose="020B0604020202020204" pitchFamily="2" charset="0"/>
            </a:rPr>
            <a:t>Desafíos y oportunidades de los jóvenes en el mundo actual</a:t>
          </a:r>
        </a:p>
      </dsp:txBody>
      <dsp:txXfrm>
        <a:off x="9142" y="2879775"/>
        <a:ext cx="2206805" cy="1005862"/>
      </dsp:txXfrm>
    </dsp:sp>
    <dsp:sp modelId="{CB356DBF-893B-4927-A9DE-40AB8EAB11D4}">
      <dsp:nvSpPr>
        <dsp:cNvPr id="0" name=""/>
        <dsp:cNvSpPr/>
      </dsp:nvSpPr>
      <dsp:spPr>
        <a:xfrm>
          <a:off x="2304594" y="3039547"/>
          <a:ext cx="1096782" cy="10967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1A6D87-90B4-485C-9454-7859A7365922}">
      <dsp:nvSpPr>
        <dsp:cNvPr id="0" name=""/>
        <dsp:cNvSpPr/>
      </dsp:nvSpPr>
      <dsp:spPr>
        <a:xfrm>
          <a:off x="3673098" y="540561"/>
          <a:ext cx="3133664" cy="2339214"/>
        </a:xfrm>
        <a:prstGeom prst="round2SameRect">
          <a:avLst>
            <a:gd name="adj1" fmla="val 8000"/>
            <a:gd name="adj2" fmla="val 0"/>
          </a:avLst>
        </a:prstGeom>
        <a:solidFill>
          <a:schemeClr val="lt1">
            <a:alpha val="90000"/>
            <a:hueOff val="0"/>
            <a:satOff val="0"/>
            <a:lumOff val="0"/>
            <a:alphaOff val="0"/>
          </a:schemeClr>
        </a:solidFill>
        <a:ln w="381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s-MX" sz="1900" kern="1200" dirty="0"/>
            <a:t>Los jóvenes y Jesús</a:t>
          </a:r>
        </a:p>
        <a:p>
          <a:pPr marL="171450" lvl="1" indent="-171450" algn="l" defTabSz="844550">
            <a:lnSpc>
              <a:spcPct val="90000"/>
            </a:lnSpc>
            <a:spcBef>
              <a:spcPct val="0"/>
            </a:spcBef>
            <a:spcAft>
              <a:spcPct val="15000"/>
            </a:spcAft>
            <a:buChar char="••"/>
          </a:pPr>
          <a:r>
            <a:rPr lang="es-MX" sz="1900" kern="1200"/>
            <a:t>La fe y la Iglesia</a:t>
          </a:r>
          <a:endParaRPr lang="es-MX" sz="1900" kern="1200" dirty="0"/>
        </a:p>
        <a:p>
          <a:pPr marL="171450" lvl="1" indent="-171450" algn="l" defTabSz="844550">
            <a:lnSpc>
              <a:spcPct val="90000"/>
            </a:lnSpc>
            <a:spcBef>
              <a:spcPct val="0"/>
            </a:spcBef>
            <a:spcAft>
              <a:spcPct val="15000"/>
            </a:spcAft>
            <a:buChar char="••"/>
          </a:pPr>
          <a:r>
            <a:rPr lang="es-MX" sz="1900" kern="1200"/>
            <a:t>El sentido vocacional de la vida</a:t>
          </a:r>
          <a:endParaRPr lang="es-MX" sz="1900" kern="1200" dirty="0"/>
        </a:p>
        <a:p>
          <a:pPr marL="171450" lvl="1" indent="-171450" algn="l" defTabSz="844550">
            <a:lnSpc>
              <a:spcPct val="90000"/>
            </a:lnSpc>
            <a:spcBef>
              <a:spcPct val="0"/>
            </a:spcBef>
            <a:spcAft>
              <a:spcPct val="15000"/>
            </a:spcAft>
            <a:buChar char="••"/>
          </a:pPr>
          <a:r>
            <a:rPr lang="es-MX" sz="1900" kern="1200"/>
            <a:t>El discernimiento vocacional </a:t>
          </a:r>
          <a:endParaRPr lang="es-MX" sz="1900" kern="1200" dirty="0"/>
        </a:p>
        <a:p>
          <a:pPr marL="171450" lvl="1" indent="-171450" algn="l" defTabSz="844550">
            <a:lnSpc>
              <a:spcPct val="90000"/>
            </a:lnSpc>
            <a:spcBef>
              <a:spcPct val="0"/>
            </a:spcBef>
            <a:spcAft>
              <a:spcPct val="15000"/>
            </a:spcAft>
            <a:buChar char="••"/>
          </a:pPr>
          <a:r>
            <a:rPr lang="es-MX" sz="1900" kern="1200" dirty="0"/>
            <a:t>Los jóvenes y el acompañamiento</a:t>
          </a:r>
        </a:p>
      </dsp:txBody>
      <dsp:txXfrm>
        <a:off x="3727909" y="595372"/>
        <a:ext cx="3024042" cy="2284403"/>
      </dsp:txXfrm>
    </dsp:sp>
    <dsp:sp modelId="{7061C953-8FBB-49BC-A670-0B7E2E4F8DAD}">
      <dsp:nvSpPr>
        <dsp:cNvPr id="0" name=""/>
        <dsp:cNvSpPr/>
      </dsp:nvSpPr>
      <dsp:spPr>
        <a:xfrm>
          <a:off x="3673098" y="2879775"/>
          <a:ext cx="3133664" cy="1005862"/>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s-MX" sz="1800" b="1" kern="1200" dirty="0">
              <a:latin typeface="Helvetica" panose="020B0604020202020204" pitchFamily="2" charset="0"/>
            </a:rPr>
            <a:t>Fe y vocación, discernimiento y acompañamiento</a:t>
          </a:r>
        </a:p>
      </dsp:txBody>
      <dsp:txXfrm>
        <a:off x="3673098" y="2879775"/>
        <a:ext cx="2206805" cy="1005862"/>
      </dsp:txXfrm>
    </dsp:sp>
    <dsp:sp modelId="{B326D4AE-D1BA-4303-8A8D-41FE1A92762D}">
      <dsp:nvSpPr>
        <dsp:cNvPr id="0" name=""/>
        <dsp:cNvSpPr/>
      </dsp:nvSpPr>
      <dsp:spPr>
        <a:xfrm>
          <a:off x="5968550" y="3039547"/>
          <a:ext cx="1096782" cy="109678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1014570"/>
              <a:satOff val="50000"/>
              <a:lumOff val="890"/>
              <a:alphaOff val="0"/>
            </a:schemeClr>
          </a:solidFill>
          <a:prstDash val="solid"/>
        </a:ln>
        <a:effectLst/>
      </dsp:spPr>
      <dsp:style>
        <a:lnRef idx="2">
          <a:scrgbClr r="0" g="0" b="0"/>
        </a:lnRef>
        <a:fillRef idx="1">
          <a:scrgbClr r="0" g="0" b="0"/>
        </a:fillRef>
        <a:effectRef idx="0">
          <a:scrgbClr r="0" g="0" b="0"/>
        </a:effectRef>
        <a:fontRef idx="minor"/>
      </dsp:style>
    </dsp:sp>
    <dsp:sp modelId="{E03E4EFA-C4B2-4A84-B86B-D69946DF2B59}">
      <dsp:nvSpPr>
        <dsp:cNvPr id="0" name=""/>
        <dsp:cNvSpPr/>
      </dsp:nvSpPr>
      <dsp:spPr>
        <a:xfrm>
          <a:off x="7349870" y="540561"/>
          <a:ext cx="3133664" cy="2339214"/>
        </a:xfrm>
        <a:prstGeom prst="round2SameRect">
          <a:avLst>
            <a:gd name="adj1" fmla="val 8000"/>
            <a:gd name="adj2" fmla="val 0"/>
          </a:avLst>
        </a:prstGeom>
        <a:solidFill>
          <a:schemeClr val="lt1">
            <a:alpha val="90000"/>
            <a:hueOff val="0"/>
            <a:satOff val="0"/>
            <a:lumOff val="0"/>
            <a:alphaOff val="0"/>
          </a:schemeClr>
        </a:solidFill>
        <a:ln w="381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s-MX" sz="1900" kern="1200" dirty="0"/>
            <a:t>Estilo de Iglesia</a:t>
          </a:r>
        </a:p>
        <a:p>
          <a:pPr marL="171450" lvl="1" indent="-171450" algn="l" defTabSz="844550">
            <a:lnSpc>
              <a:spcPct val="90000"/>
            </a:lnSpc>
            <a:spcBef>
              <a:spcPct val="0"/>
            </a:spcBef>
            <a:spcAft>
              <a:spcPct val="15000"/>
            </a:spcAft>
            <a:buChar char="••"/>
          </a:pPr>
          <a:r>
            <a:rPr lang="es-MX" sz="1900" kern="1200" dirty="0"/>
            <a:t>Jóvenes protagonistas</a:t>
          </a:r>
        </a:p>
        <a:p>
          <a:pPr marL="171450" lvl="1" indent="-171450" algn="l" defTabSz="844550">
            <a:lnSpc>
              <a:spcPct val="90000"/>
            </a:lnSpc>
            <a:spcBef>
              <a:spcPct val="0"/>
            </a:spcBef>
            <a:spcAft>
              <a:spcPct val="15000"/>
            </a:spcAft>
            <a:buChar char="••"/>
          </a:pPr>
          <a:r>
            <a:rPr lang="es-MX" sz="1900" kern="1200" dirty="0"/>
            <a:t>Los lugares a privilegiar</a:t>
          </a:r>
        </a:p>
        <a:p>
          <a:pPr marL="171450" lvl="1" indent="-171450" algn="l" defTabSz="844550">
            <a:lnSpc>
              <a:spcPct val="90000"/>
            </a:lnSpc>
            <a:spcBef>
              <a:spcPct val="0"/>
            </a:spcBef>
            <a:spcAft>
              <a:spcPct val="15000"/>
            </a:spcAft>
            <a:buChar char="••"/>
          </a:pPr>
          <a:r>
            <a:rPr lang="es-MX" sz="1900" kern="1200" dirty="0"/>
            <a:t>Las iniciativas a reforzar</a:t>
          </a:r>
        </a:p>
        <a:p>
          <a:pPr marL="171450" lvl="1" indent="-171450" algn="l" defTabSz="844550">
            <a:lnSpc>
              <a:spcPct val="90000"/>
            </a:lnSpc>
            <a:spcBef>
              <a:spcPct val="0"/>
            </a:spcBef>
            <a:spcAft>
              <a:spcPct val="15000"/>
            </a:spcAft>
            <a:buChar char="••"/>
          </a:pPr>
          <a:r>
            <a:rPr lang="es-MX" sz="1900" kern="1200" dirty="0"/>
            <a:t>Los instrumentos a utilizar</a:t>
          </a:r>
        </a:p>
      </dsp:txBody>
      <dsp:txXfrm>
        <a:off x="7404681" y="595372"/>
        <a:ext cx="3024042" cy="2284403"/>
      </dsp:txXfrm>
    </dsp:sp>
    <dsp:sp modelId="{F0AA41C1-4193-4EBA-9065-7D540ADF8EA7}">
      <dsp:nvSpPr>
        <dsp:cNvPr id="0" name=""/>
        <dsp:cNvSpPr/>
      </dsp:nvSpPr>
      <dsp:spPr>
        <a:xfrm>
          <a:off x="7337053" y="2879775"/>
          <a:ext cx="3159297" cy="1005862"/>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s-MX" sz="1800" b="1" kern="1200" dirty="0">
              <a:latin typeface="Helvetica" panose="020B0604020202020204" pitchFamily="2" charset="0"/>
            </a:rPr>
            <a:t>La acción </a:t>
          </a:r>
        </a:p>
        <a:p>
          <a:pPr lvl="0" algn="l" defTabSz="800100">
            <a:lnSpc>
              <a:spcPct val="90000"/>
            </a:lnSpc>
            <a:spcBef>
              <a:spcPct val="0"/>
            </a:spcBef>
            <a:spcAft>
              <a:spcPct val="35000"/>
            </a:spcAft>
          </a:pPr>
          <a:r>
            <a:rPr lang="es-MX" sz="1800" b="1" kern="1200" dirty="0">
              <a:latin typeface="Helvetica" panose="020B0604020202020204" pitchFamily="2" charset="0"/>
            </a:rPr>
            <a:t>educativa y pastoral de la Iglesia</a:t>
          </a:r>
        </a:p>
      </dsp:txBody>
      <dsp:txXfrm>
        <a:off x="7337053" y="2879775"/>
        <a:ext cx="2224857" cy="1005862"/>
      </dsp:txXfrm>
    </dsp:sp>
    <dsp:sp modelId="{5EB0ACF3-17BA-40D3-9CBD-F85B3A271DCC}">
      <dsp:nvSpPr>
        <dsp:cNvPr id="0" name=""/>
        <dsp:cNvSpPr/>
      </dsp:nvSpPr>
      <dsp:spPr>
        <a:xfrm>
          <a:off x="9645322" y="3039547"/>
          <a:ext cx="1096782" cy="109678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2029141"/>
              <a:satOff val="100000"/>
              <a:lumOff val="177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63241-9998-4617-AE45-400B8D80E0CE}">
      <dsp:nvSpPr>
        <dsp:cNvPr id="0" name=""/>
        <dsp:cNvSpPr/>
      </dsp:nvSpPr>
      <dsp:spPr>
        <a:xfrm>
          <a:off x="705" y="627550"/>
          <a:ext cx="3035957" cy="5246899"/>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en-US" sz="2000" b="1" kern="1200" cap="all" noProof="1">
              <a:latin typeface="Helvetica" panose="020B0604020202020204" pitchFamily="2" charset="0"/>
            </a:rPr>
            <a:t>CAMINABA CON ELLOS</a:t>
          </a:r>
          <a:endParaRPr lang="es-MX" sz="2000" kern="1200" dirty="0">
            <a:latin typeface="Helvetica" panose="020B0604020202020204" pitchFamily="2" charset="0"/>
          </a:endParaRPr>
        </a:p>
      </dsp:txBody>
      <dsp:txXfrm rot="16200000">
        <a:off x="-1846927" y="2475183"/>
        <a:ext cx="4302457" cy="607191"/>
      </dsp:txXfrm>
    </dsp:sp>
    <dsp:sp modelId="{D9991E6A-68C4-4765-A1B5-3F24C67F7B7D}">
      <dsp:nvSpPr>
        <dsp:cNvPr id="0" name=""/>
        <dsp:cNvSpPr/>
      </dsp:nvSpPr>
      <dsp:spPr>
        <a:xfrm>
          <a:off x="607896" y="627550"/>
          <a:ext cx="2261788" cy="524689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buNone/>
          </a:pPr>
          <a:endParaRPr lang="en-US" sz="1800" kern="1200" noProof="1">
            <a:latin typeface="Helvetica" panose="020B0604020202020204" pitchFamily="2" charset="0"/>
          </a:endParaRPr>
        </a:p>
        <a:p>
          <a:pPr lvl="0" algn="l" defTabSz="800100">
            <a:lnSpc>
              <a:spcPct val="90000"/>
            </a:lnSpc>
            <a:spcBef>
              <a:spcPct val="0"/>
            </a:spcBef>
            <a:spcAft>
              <a:spcPct val="35000"/>
            </a:spcAft>
            <a:buNone/>
          </a:pPr>
          <a:r>
            <a:rPr lang="en-US" sz="1800" kern="1200" noProof="1">
              <a:latin typeface="Helvetica" panose="020B0604020202020204" pitchFamily="2" charset="0"/>
            </a:rPr>
            <a:t>Los jóvenes desean ser escuchados, reconocidos y acompañados – Una Iglesia </a:t>
          </a:r>
          <a:r>
            <a:rPr lang="en-US" sz="2000" b="1" kern="1200" noProof="1">
              <a:solidFill>
                <a:srgbClr val="FFC000"/>
              </a:solidFill>
              <a:latin typeface="Helvetica" panose="020B0604020202020204" pitchFamily="2" charset="0"/>
            </a:rPr>
            <a:t>en escucha</a:t>
          </a:r>
          <a:endParaRPr lang="es-MX" sz="2000" b="1" kern="1200" dirty="0">
            <a:solidFill>
              <a:srgbClr val="FFC000"/>
            </a:solidFill>
            <a:latin typeface="Helvetica" panose="020B0604020202020204" pitchFamily="2" charset="0"/>
          </a:endParaRPr>
        </a:p>
        <a:p>
          <a:pPr lvl="0" algn="l" defTabSz="800100">
            <a:lnSpc>
              <a:spcPct val="90000"/>
            </a:lnSpc>
            <a:spcBef>
              <a:spcPct val="0"/>
            </a:spcBef>
            <a:spcAft>
              <a:spcPct val="35000"/>
            </a:spcAft>
            <a:buNone/>
          </a:pPr>
          <a:r>
            <a:rPr lang="en-US" sz="1800" b="1" kern="1200" noProof="1">
              <a:solidFill>
                <a:srgbClr val="FFC000"/>
              </a:solidFill>
              <a:latin typeface="Helvetica" panose="020B0604020202020204" pitchFamily="2" charset="0"/>
            </a:rPr>
            <a:t>Ambiente digital</a:t>
          </a:r>
          <a:r>
            <a:rPr lang="en-US" sz="1800" kern="1200" noProof="1">
              <a:latin typeface="Helvetica" panose="020B0604020202020204" pitchFamily="2" charset="0"/>
            </a:rPr>
            <a:t>, inmigrantes, abusos – </a:t>
          </a:r>
          <a:r>
            <a:rPr lang="en-US" sz="1800" kern="1200" noProof="1">
              <a:solidFill>
                <a:srgbClr val="FFC000"/>
              </a:solidFill>
              <a:latin typeface="Helvetica" panose="020B0604020202020204" pitchFamily="2" charset="0"/>
            </a:rPr>
            <a:t>Papel profético </a:t>
          </a:r>
          <a:r>
            <a:rPr lang="en-US" sz="1800" kern="1200" noProof="1">
              <a:latin typeface="Helvetica" panose="020B0604020202020204" pitchFamily="2" charset="0"/>
            </a:rPr>
            <a:t>de la Iglesia</a:t>
          </a:r>
        </a:p>
        <a:p>
          <a:pPr lvl="0" algn="l" defTabSz="800100">
            <a:lnSpc>
              <a:spcPct val="90000"/>
            </a:lnSpc>
            <a:spcBef>
              <a:spcPct val="0"/>
            </a:spcBef>
            <a:spcAft>
              <a:spcPct val="35000"/>
            </a:spcAft>
            <a:buNone/>
          </a:pPr>
          <a:r>
            <a:rPr lang="en-US" sz="1800" kern="1200" noProof="1">
              <a:latin typeface="Helvetica" panose="020B0604020202020204" pitchFamily="2" charset="0"/>
            </a:rPr>
            <a:t>Identidad y relaciones - La</a:t>
          </a:r>
          <a:r>
            <a:rPr lang="en-US" sz="2000" kern="1200" noProof="1">
              <a:solidFill>
                <a:srgbClr val="FFC000"/>
              </a:solidFill>
              <a:latin typeface="Helvetica" panose="020B0604020202020204" pitchFamily="2" charset="0"/>
            </a:rPr>
            <a:t> </a:t>
          </a:r>
          <a:r>
            <a:rPr lang="en-US" sz="2000" b="1" kern="1200" noProof="1">
              <a:solidFill>
                <a:srgbClr val="FFC000"/>
              </a:solidFill>
              <a:latin typeface="Helvetica" panose="020B0604020202020204" pitchFamily="2" charset="0"/>
            </a:rPr>
            <a:t>familia </a:t>
          </a:r>
          <a:r>
            <a:rPr lang="en-US" sz="1800" kern="1200" noProof="1">
              <a:latin typeface="Helvetica" panose="020B0604020202020204" pitchFamily="2" charset="0"/>
            </a:rPr>
            <a:t>y las relaciones intergeneraciones.</a:t>
          </a:r>
        </a:p>
        <a:p>
          <a:pPr lvl="0" algn="l" defTabSz="800100">
            <a:lnSpc>
              <a:spcPct val="90000"/>
            </a:lnSpc>
            <a:spcBef>
              <a:spcPct val="0"/>
            </a:spcBef>
            <a:spcAft>
              <a:spcPct val="35000"/>
            </a:spcAft>
            <a:buFont typeface="Wingdings" panose="05000000000000000000" pitchFamily="2" charset="2"/>
            <a:buChar char="§"/>
          </a:pPr>
          <a:r>
            <a:rPr lang="en-US" sz="1800" kern="1200" noProof="1">
              <a:latin typeface="Helvetica" panose="020B0604020202020204" pitchFamily="2" charset="0"/>
            </a:rPr>
            <a:t>Los jóvenes desean </a:t>
          </a:r>
          <a:r>
            <a:rPr lang="en-US" sz="2000" b="1" kern="1200" noProof="1">
              <a:solidFill>
                <a:srgbClr val="FFC000"/>
              </a:solidFill>
              <a:latin typeface="Helvetica" panose="020B0604020202020204" pitchFamily="2" charset="0"/>
            </a:rPr>
            <a:t>protagonismo</a:t>
          </a:r>
          <a:r>
            <a:rPr lang="en-US" sz="1800" kern="1200" noProof="1">
              <a:latin typeface="Helvetica" panose="020B0604020202020204" pitchFamily="2" charset="0"/>
            </a:rPr>
            <a:t> - Comunidad mas auténtica y fraterna</a:t>
          </a:r>
        </a:p>
      </dsp:txBody>
      <dsp:txXfrm>
        <a:off x="607896" y="627550"/>
        <a:ext cx="2261788" cy="5246899"/>
      </dsp:txXfrm>
    </dsp:sp>
    <dsp:sp modelId="{F83A3A8A-26DD-49F0-902F-43835FC7EB77}">
      <dsp:nvSpPr>
        <dsp:cNvPr id="0" name=""/>
        <dsp:cNvSpPr/>
      </dsp:nvSpPr>
      <dsp:spPr>
        <a:xfrm>
          <a:off x="3142921" y="627550"/>
          <a:ext cx="3035957" cy="5275935"/>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en-US" sz="2000" b="1" kern="1200" cap="all" noProof="1">
              <a:latin typeface="Helvetica" panose="020B0604020202020204" pitchFamily="2" charset="0"/>
            </a:rPr>
            <a:t>Se les abrieron los ojos</a:t>
          </a:r>
          <a:endParaRPr lang="es-MX" sz="2000" kern="1200" dirty="0">
            <a:latin typeface="Helvetica" panose="020B0604020202020204" pitchFamily="2" charset="0"/>
          </a:endParaRPr>
        </a:p>
      </dsp:txBody>
      <dsp:txXfrm rot="16200000">
        <a:off x="1283383" y="2487088"/>
        <a:ext cx="4326266" cy="607191"/>
      </dsp:txXfrm>
    </dsp:sp>
    <dsp:sp modelId="{78AE0ABE-E853-4222-890E-88C9A143099A}">
      <dsp:nvSpPr>
        <dsp:cNvPr id="0" name=""/>
        <dsp:cNvSpPr/>
      </dsp:nvSpPr>
      <dsp:spPr>
        <a:xfrm rot="5400000">
          <a:off x="3006981" y="4987234"/>
          <a:ext cx="535281" cy="455393"/>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7B09D3-D748-4F2A-A1DF-F185C1C10A43}">
      <dsp:nvSpPr>
        <dsp:cNvPr id="0" name=""/>
        <dsp:cNvSpPr/>
      </dsp:nvSpPr>
      <dsp:spPr>
        <a:xfrm>
          <a:off x="3750112" y="627550"/>
          <a:ext cx="2261788" cy="527593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noProof="1">
              <a:latin typeface="Helvetica" panose="020B0604020202020204" pitchFamily="2" charset="0"/>
            </a:rPr>
            <a:t>La inquietud de los jóvenes – Descubrir con ellos </a:t>
          </a:r>
          <a:r>
            <a:rPr lang="en-US" sz="1800" b="1" kern="1200" noProof="1">
              <a:solidFill>
                <a:srgbClr val="FFC000"/>
              </a:solidFill>
              <a:latin typeface="Helvetica" panose="020B0604020202020204" pitchFamily="2" charset="0"/>
            </a:rPr>
            <a:t>la juventud de la Iglesia</a:t>
          </a:r>
          <a:r>
            <a:rPr lang="en-US" sz="1800" kern="1200" noProof="1">
              <a:latin typeface="Helvetica" panose="020B0604020202020204" pitchFamily="2" charset="0"/>
            </a:rPr>
            <a:t>.</a:t>
          </a:r>
          <a:endParaRPr lang="es-MX" sz="1800" kern="1200" dirty="0">
            <a:latin typeface="Helvetica" panose="020B0604020202020204" pitchFamily="2" charset="0"/>
          </a:endParaRPr>
        </a:p>
        <a:p>
          <a:pPr lvl="0" algn="l" defTabSz="800100">
            <a:lnSpc>
              <a:spcPct val="90000"/>
            </a:lnSpc>
            <a:spcBef>
              <a:spcPct val="0"/>
            </a:spcBef>
            <a:spcAft>
              <a:spcPct val="35000"/>
            </a:spcAft>
          </a:pPr>
          <a:r>
            <a:rPr lang="en-US" sz="1800" kern="1200" noProof="1">
              <a:latin typeface="Helvetica" panose="020B0604020202020204" pitchFamily="2" charset="0"/>
            </a:rPr>
            <a:t>Mirar a los jóvenes con la </a:t>
          </a:r>
          <a:r>
            <a:rPr lang="en-US" sz="1800" b="1" kern="1200" noProof="1">
              <a:solidFill>
                <a:srgbClr val="FFC000"/>
              </a:solidFill>
              <a:latin typeface="Helvetica" panose="020B0604020202020204" pitchFamily="2" charset="0"/>
            </a:rPr>
            <a:t>actitud de Jesús</a:t>
          </a:r>
          <a:r>
            <a:rPr lang="en-US" sz="1800" kern="1200" noProof="1">
              <a:latin typeface="Helvetica" panose="020B0604020202020204" pitchFamily="2" charset="0"/>
            </a:rPr>
            <a:t> – vida fraterna.</a:t>
          </a:r>
        </a:p>
        <a:p>
          <a:pPr lvl="0" algn="l" defTabSz="800100">
            <a:lnSpc>
              <a:spcPct val="90000"/>
            </a:lnSpc>
            <a:spcBef>
              <a:spcPct val="0"/>
            </a:spcBef>
            <a:spcAft>
              <a:spcPct val="35000"/>
            </a:spcAft>
          </a:pPr>
          <a:r>
            <a:rPr lang="en-US" sz="1800" kern="1200" noProof="1">
              <a:latin typeface="Helvetica" panose="020B0604020202020204" pitchFamily="2" charset="0"/>
            </a:rPr>
            <a:t>Los jóvenes necesitan </a:t>
          </a:r>
          <a:r>
            <a:rPr lang="en-US" sz="1800" b="1" kern="1200" noProof="1">
              <a:solidFill>
                <a:srgbClr val="FFC000"/>
              </a:solidFill>
              <a:latin typeface="Helvetica" panose="020B0604020202020204" pitchFamily="2" charset="0"/>
            </a:rPr>
            <a:t>adultos con autoridad </a:t>
          </a:r>
          <a:r>
            <a:rPr lang="en-US" sz="1800" kern="1200" noProof="1">
              <a:latin typeface="Helvetica" panose="020B0604020202020204" pitchFamily="2" charset="0"/>
            </a:rPr>
            <a:t>– formación integral.</a:t>
          </a:r>
        </a:p>
        <a:p>
          <a:pPr lvl="0" algn="l" defTabSz="800100">
            <a:lnSpc>
              <a:spcPct val="90000"/>
            </a:lnSpc>
            <a:spcBef>
              <a:spcPct val="0"/>
            </a:spcBef>
            <a:spcAft>
              <a:spcPct val="35000"/>
            </a:spcAft>
          </a:pPr>
          <a:r>
            <a:rPr lang="en-US" sz="1800" kern="1200" noProof="1">
              <a:latin typeface="Helvetica" panose="020B0604020202020204" pitchFamily="2" charset="0"/>
            </a:rPr>
            <a:t>La </a:t>
          </a:r>
          <a:r>
            <a:rPr lang="en-US" sz="1800" b="1" kern="1200" noProof="1">
              <a:solidFill>
                <a:srgbClr val="FFC000"/>
              </a:solidFill>
              <a:latin typeface="Helvetica" panose="020B0604020202020204" pitchFamily="2" charset="0"/>
            </a:rPr>
            <a:t>edad de las elecciones</a:t>
          </a:r>
          <a:r>
            <a:rPr lang="en-US" sz="1800" kern="1200" noProof="1">
              <a:latin typeface="Helvetica" panose="020B0604020202020204" pitchFamily="2" charset="0"/>
            </a:rPr>
            <a:t> – el vínculo con la familia.</a:t>
          </a:r>
        </a:p>
        <a:p>
          <a:pPr lvl="0" algn="l" defTabSz="800100">
            <a:lnSpc>
              <a:spcPct val="90000"/>
            </a:lnSpc>
            <a:spcBef>
              <a:spcPct val="0"/>
            </a:spcBef>
            <a:spcAft>
              <a:spcPct val="35000"/>
            </a:spcAft>
          </a:pPr>
          <a:r>
            <a:rPr lang="en-US" sz="1800" kern="1200" noProof="1">
              <a:latin typeface="Helvetica" panose="020B0604020202020204" pitchFamily="2" charset="0"/>
            </a:rPr>
            <a:t>La bendición de la juventud – </a:t>
          </a:r>
          <a:r>
            <a:rPr lang="en-US" sz="1800" b="1" kern="1200" noProof="1">
              <a:solidFill>
                <a:srgbClr val="FFC000"/>
              </a:solidFill>
              <a:latin typeface="Helvetica" panose="020B0604020202020204" pitchFamily="2" charset="0"/>
            </a:rPr>
            <a:t>acompañantes cualificados</a:t>
          </a:r>
          <a:r>
            <a:rPr lang="en-US" sz="1600" kern="1200" noProof="1">
              <a:latin typeface="Helvetica" panose="020B0604020202020204" pitchFamily="2" charset="0"/>
            </a:rPr>
            <a:t>.</a:t>
          </a:r>
        </a:p>
        <a:p>
          <a:pPr lvl="0" algn="l" defTabSz="800100">
            <a:lnSpc>
              <a:spcPct val="90000"/>
            </a:lnSpc>
            <a:spcBef>
              <a:spcPct val="0"/>
            </a:spcBef>
            <a:spcAft>
              <a:spcPct val="35000"/>
            </a:spcAft>
          </a:pPr>
          <a:r>
            <a:rPr lang="en-US" sz="1800" kern="1200" noProof="1">
              <a:latin typeface="Helvetica" panose="020B0604020202020204" pitchFamily="2" charset="0"/>
            </a:rPr>
            <a:t>El atractivo de </a:t>
          </a:r>
          <a:r>
            <a:rPr lang="en-US" sz="1800" kern="1200" noProof="1">
              <a:solidFill>
                <a:srgbClr val="FFC000"/>
              </a:solidFill>
              <a:latin typeface="Helvetica" panose="020B0604020202020204" pitchFamily="2" charset="0"/>
            </a:rPr>
            <a:t>seguir a Jesús-</a:t>
          </a:r>
        </a:p>
      </dsp:txBody>
      <dsp:txXfrm>
        <a:off x="3750112" y="627550"/>
        <a:ext cx="2261788" cy="5275935"/>
      </dsp:txXfrm>
    </dsp:sp>
    <dsp:sp modelId="{915DDA70-3C39-40BA-B632-B826A68FCD2C}">
      <dsp:nvSpPr>
        <dsp:cNvPr id="0" name=""/>
        <dsp:cNvSpPr/>
      </dsp:nvSpPr>
      <dsp:spPr>
        <a:xfrm>
          <a:off x="6285137" y="627550"/>
          <a:ext cx="3035957" cy="5275935"/>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en-US" sz="2000" b="1" kern="1200" cap="all" noProof="1">
              <a:latin typeface="Helvetica" panose="020B0604020202020204" pitchFamily="2" charset="0"/>
            </a:rPr>
            <a:t>Al momento se pusieron en camino</a:t>
          </a:r>
          <a:endParaRPr lang="es-MX" sz="2000" kern="1200" dirty="0">
            <a:latin typeface="Helvetica" panose="020B0604020202020204" pitchFamily="2" charset="0"/>
          </a:endParaRPr>
        </a:p>
      </dsp:txBody>
      <dsp:txXfrm rot="16200000">
        <a:off x="4425599" y="2487088"/>
        <a:ext cx="4326266" cy="607191"/>
      </dsp:txXfrm>
    </dsp:sp>
    <dsp:sp modelId="{F37E4C56-12CD-4A54-855E-FA16149B2F5E}">
      <dsp:nvSpPr>
        <dsp:cNvPr id="0" name=""/>
        <dsp:cNvSpPr/>
      </dsp:nvSpPr>
      <dsp:spPr>
        <a:xfrm rot="5400000">
          <a:off x="6149197" y="4987234"/>
          <a:ext cx="535281" cy="455393"/>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F18BB2-F627-491D-B00A-0C2BB5FCF743}">
      <dsp:nvSpPr>
        <dsp:cNvPr id="0" name=""/>
        <dsp:cNvSpPr/>
      </dsp:nvSpPr>
      <dsp:spPr>
        <a:xfrm>
          <a:off x="6892328" y="627550"/>
          <a:ext cx="2261788" cy="527593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endParaRPr lang="en-US" sz="1800" kern="1200" noProof="1">
            <a:latin typeface="Helvetica" panose="020B0604020202020204" pitchFamily="2" charset="0"/>
          </a:endParaRPr>
        </a:p>
        <a:p>
          <a:pPr lvl="0" algn="l" defTabSz="800100">
            <a:lnSpc>
              <a:spcPct val="90000"/>
            </a:lnSpc>
            <a:spcBef>
              <a:spcPct val="0"/>
            </a:spcBef>
            <a:spcAft>
              <a:spcPct val="35000"/>
            </a:spcAft>
          </a:pPr>
          <a:r>
            <a:rPr lang="en-US" sz="1800" kern="1200" noProof="1">
              <a:latin typeface="Helvetica" panose="020B0604020202020204" pitchFamily="2" charset="0"/>
            </a:rPr>
            <a:t>Los jóvenes </a:t>
          </a:r>
          <a:r>
            <a:rPr lang="en-US" sz="1800" kern="1200" noProof="1" smtClean="0">
              <a:latin typeface="Helvetica" panose="020B0604020202020204" pitchFamily="2" charset="0"/>
            </a:rPr>
            <a:t>piden </a:t>
          </a:r>
          <a:r>
            <a:rPr lang="en-US" sz="1800" kern="1200" noProof="1">
              <a:latin typeface="Helvetica" panose="020B0604020202020204" pitchFamily="2" charset="0"/>
            </a:rPr>
            <a:t>que caminemos juntos – </a:t>
          </a:r>
          <a:r>
            <a:rPr lang="en-US" sz="2000" b="1" kern="1200" noProof="1">
              <a:solidFill>
                <a:srgbClr val="FFC000"/>
              </a:solidFill>
              <a:latin typeface="Helvetica" panose="020B0604020202020204" pitchFamily="2" charset="0"/>
            </a:rPr>
            <a:t>testimonio del Evangelio </a:t>
          </a:r>
          <a:r>
            <a:rPr lang="en-US" sz="1800" kern="1200" noProof="1">
              <a:latin typeface="Helvetica" panose="020B0604020202020204" pitchFamily="2" charset="0"/>
            </a:rPr>
            <a:t>en la cotidianidad.</a:t>
          </a:r>
          <a:endParaRPr lang="es-MX" sz="1800" kern="1200" dirty="0">
            <a:latin typeface="Helvetica" panose="020B0604020202020204" pitchFamily="2" charset="0"/>
          </a:endParaRPr>
        </a:p>
        <a:p>
          <a:pPr lvl="0" algn="l" defTabSz="800100">
            <a:lnSpc>
              <a:spcPct val="90000"/>
            </a:lnSpc>
            <a:spcBef>
              <a:spcPct val="0"/>
            </a:spcBef>
            <a:spcAft>
              <a:spcPct val="35000"/>
            </a:spcAft>
          </a:pPr>
          <a:r>
            <a:rPr lang="en-US" sz="1800" kern="1200" noProof="1">
              <a:latin typeface="Helvetica" panose="020B0604020202020204" pitchFamily="2" charset="0"/>
            </a:rPr>
            <a:t>Hacia las </a:t>
          </a:r>
          <a:r>
            <a:rPr lang="en-US" sz="1800" b="1" kern="1200" noProof="1">
              <a:solidFill>
                <a:srgbClr val="FFC000"/>
              </a:solidFill>
              <a:latin typeface="Helvetica" panose="020B0604020202020204" pitchFamily="2" charset="0"/>
            </a:rPr>
            <a:t>periferias del mundo </a:t>
          </a:r>
          <a:r>
            <a:rPr lang="en-US" sz="1800" kern="1200" noProof="1">
              <a:latin typeface="Helvetica" panose="020B0604020202020204" pitchFamily="2" charset="0"/>
            </a:rPr>
            <a:t>opción preferente por los pobres – espiritualidad juvenil.</a:t>
          </a:r>
        </a:p>
        <a:p>
          <a:pPr lvl="0" algn="l" defTabSz="800100">
            <a:lnSpc>
              <a:spcPct val="90000"/>
            </a:lnSpc>
            <a:spcBef>
              <a:spcPct val="0"/>
            </a:spcBef>
            <a:spcAft>
              <a:spcPct val="35000"/>
            </a:spcAft>
          </a:pPr>
          <a:r>
            <a:rPr lang="en-US" sz="1800" b="1" kern="1200" noProof="1">
              <a:solidFill>
                <a:srgbClr val="FFC000"/>
              </a:solidFill>
              <a:latin typeface="Helvetica" panose="020B0604020202020204" pitchFamily="2" charset="0"/>
            </a:rPr>
            <a:t>Pastoral juvenile en clave vocacional</a:t>
          </a:r>
          <a:r>
            <a:rPr lang="en-US" sz="1800" kern="1200" noProof="1">
              <a:latin typeface="Helvetica" panose="020B0604020202020204" pitchFamily="2" charset="0"/>
            </a:rPr>
            <a:t>.</a:t>
          </a:r>
        </a:p>
        <a:p>
          <a:pPr lvl="0" algn="l" defTabSz="800100">
            <a:lnSpc>
              <a:spcPct val="90000"/>
            </a:lnSpc>
            <a:spcBef>
              <a:spcPct val="0"/>
            </a:spcBef>
            <a:spcAft>
              <a:spcPct val="35000"/>
            </a:spcAft>
          </a:pPr>
          <a:r>
            <a:rPr lang="en-US" sz="1800" b="1" kern="1200" noProof="1">
              <a:solidFill>
                <a:srgbClr val="FFC000"/>
              </a:solidFill>
              <a:latin typeface="Helvetica" panose="020B0604020202020204" pitchFamily="2" charset="0"/>
            </a:rPr>
            <a:t>Abrir espacios </a:t>
          </a:r>
          <a:r>
            <a:rPr lang="en-US" sz="1800" kern="1200" noProof="1">
              <a:latin typeface="Helvetica" panose="020B0604020202020204" pitchFamily="2" charset="0"/>
            </a:rPr>
            <a:t>para los jóvenes – centros juveniles</a:t>
          </a:r>
        </a:p>
        <a:p>
          <a:pPr lvl="0" algn="l" defTabSz="800100">
            <a:lnSpc>
              <a:spcPct val="90000"/>
            </a:lnSpc>
            <a:spcBef>
              <a:spcPct val="0"/>
            </a:spcBef>
            <a:spcAft>
              <a:spcPct val="35000"/>
            </a:spcAft>
          </a:pPr>
          <a:r>
            <a:rPr lang="en-US" sz="1800" kern="1200" noProof="1">
              <a:latin typeface="Helvetica" panose="020B0604020202020204" pitchFamily="2" charset="0"/>
            </a:rPr>
            <a:t>Ante los Desafíos urgentes – </a:t>
          </a:r>
          <a:r>
            <a:rPr lang="en-US" sz="1800" b="1" kern="1200" noProof="1">
              <a:solidFill>
                <a:srgbClr val="FFC000"/>
              </a:solidFill>
              <a:latin typeface="Helvetica" panose="020B0604020202020204" pitchFamily="2" charset="0"/>
            </a:rPr>
            <a:t>formación integral</a:t>
          </a:r>
        </a:p>
      </dsp:txBody>
      <dsp:txXfrm>
        <a:off x="6892328" y="627550"/>
        <a:ext cx="2261788" cy="5275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0.35079</cdr:x>
      <cdr:y>0.25997</cdr:y>
    </cdr:from>
    <cdr:to>
      <cdr:x>0.35968</cdr:x>
      <cdr:y>0.62925</cdr:y>
    </cdr:to>
    <cdr:sp macro="" textlink="">
      <cdr:nvSpPr>
        <cdr:cNvPr id="2" name="Rectángulo 1">
          <a:extLst xmlns:a="http://schemas.openxmlformats.org/drawingml/2006/main">
            <a:ext uri="{FF2B5EF4-FFF2-40B4-BE49-F238E27FC236}">
              <a16:creationId xmlns:a16="http://schemas.microsoft.com/office/drawing/2014/main" xmlns="" id="{B1E2C0AA-03CD-4A5B-86FF-17D8FA452123}"/>
            </a:ext>
          </a:extLst>
        </cdr:cNvPr>
        <cdr:cNvSpPr/>
      </cdr:nvSpPr>
      <cdr:spPr>
        <a:xfrm xmlns:a="http://schemas.openxmlformats.org/drawingml/2006/main">
          <a:off x="2254250" y="1126494"/>
          <a:ext cx="57150" cy="1600200"/>
        </a:xfrm>
        <a:prstGeom xmlns:a="http://schemas.openxmlformats.org/drawingml/2006/main" prst="rect">
          <a:avLst/>
        </a:prstGeom>
        <a:solidFill xmlns:a="http://schemas.openxmlformats.org/drawingml/2006/main">
          <a:srgbClr val="CC00CC"/>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MX"/>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CB4EE-58C1-4310-B510-654DC9FABB80}" type="datetimeFigureOut">
              <a:rPr lang="es-MX" smtClean="0"/>
              <a:pPr/>
              <a:t>11/10/2019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15146-2BC9-4368-984B-3B25F9C3E36B}" type="slidenum">
              <a:rPr lang="es-MX" smtClean="0"/>
              <a:pPr/>
              <a:t>‹Nº›</a:t>
            </a:fld>
            <a:endParaRPr lang="es-MX"/>
          </a:p>
        </p:txBody>
      </p:sp>
    </p:spTree>
    <p:extLst>
      <p:ext uri="{BB962C8B-B14F-4D97-AF65-F5344CB8AC3E}">
        <p14:creationId xmlns:p14="http://schemas.microsoft.com/office/powerpoint/2010/main" val="502031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w2.vatican.va/content/benedict-xvi/es.html"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w2.vatican.va/content/francesco/es/letters/2018/documents/papa-francesco_20180820_lettera-popolo-didio.html" TargetMode="External"/><Relationship Id="rId5" Type="http://schemas.openxmlformats.org/officeDocument/2006/relationships/hyperlink" Target="http://w2.vatican.va/content/francesco/es/speeches/2018/october/documents/papa-francesco_20181003_apertura-sinodo.html" TargetMode="External"/><Relationship Id="rId4" Type="http://schemas.openxmlformats.org/officeDocument/2006/relationships/hyperlink" Target="http://w2.vatican.va/content/benedict-xvi/es/messages/communications/documents/hf_ben-xvi_mes_20130124_47th-world-communications-day.html"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un.org/es/globalissues/family/"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es-ii.demopaedia.org/wiki/Edad_mediana"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ynod.va/content/synod2018/es/reunion-pre-sinodal-de-jovenes/esquema-de-trabajo-de-la-reunion-pre-sinodal.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a:t>
            </a:fld>
            <a:endParaRPr lang="es-MX"/>
          </a:p>
        </p:txBody>
      </p:sp>
    </p:spTree>
    <p:extLst>
      <p:ext uri="{BB962C8B-B14F-4D97-AF65-F5344CB8AC3E}">
        <p14:creationId xmlns:p14="http://schemas.microsoft.com/office/powerpoint/2010/main" val="262549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El texto final del Sínodo es fruto del discernimiento realizado en las Asambleas y círculos menores en todo el mundo, y recoge los núcleos temáticos generativos sobre los que se han concentrado con especial intensidad y pasión.</a:t>
            </a:r>
          </a:p>
          <a:p>
            <a:r>
              <a:rPr lang="es-MX" sz="1200" b="0" i="0" kern="1200" dirty="0">
                <a:solidFill>
                  <a:schemeClr val="tx1"/>
                </a:solidFill>
                <a:effectLst/>
                <a:latin typeface="+mn-lt"/>
                <a:ea typeface="+mn-ea"/>
                <a:cs typeface="+mn-cs"/>
              </a:rPr>
              <a:t>La primera parte del documento, </a:t>
            </a:r>
            <a:r>
              <a:rPr lang="es-MX" sz="1200" b="0" i="1" kern="1200" dirty="0">
                <a:solidFill>
                  <a:schemeClr val="tx1"/>
                </a:solidFill>
                <a:effectLst/>
                <a:latin typeface="+mn-lt"/>
                <a:ea typeface="+mn-ea"/>
                <a:cs typeface="+mn-cs"/>
              </a:rPr>
              <a:t>Caminaba con ellos</a:t>
            </a:r>
            <a:r>
              <a:rPr lang="es-MX" sz="1200" b="0" i="0" kern="1200" dirty="0">
                <a:solidFill>
                  <a:schemeClr val="tx1"/>
                </a:solidFill>
                <a:effectLst/>
                <a:latin typeface="+mn-lt"/>
                <a:ea typeface="+mn-ea"/>
                <a:cs typeface="+mn-cs"/>
              </a:rPr>
              <a:t>, aborda el tema de la escucha de la Iglesia, los ejes cruciales de la realidad juvenil, la identidad y las relaciones entre los jóvenes, y lo que significa ser joven hoy.</a:t>
            </a:r>
          </a:p>
          <a:p>
            <a:r>
              <a:rPr lang="es-MX" sz="1200" b="0" i="0" kern="1200" dirty="0">
                <a:solidFill>
                  <a:schemeClr val="tx1"/>
                </a:solidFill>
                <a:effectLst/>
                <a:latin typeface="+mn-lt"/>
                <a:ea typeface="+mn-ea"/>
                <a:cs typeface="+mn-cs"/>
              </a:rPr>
              <a:t>La segunda parte: </a:t>
            </a:r>
            <a:r>
              <a:rPr lang="es-MX" sz="1200" b="0" i="1" kern="1200" dirty="0">
                <a:solidFill>
                  <a:schemeClr val="tx1"/>
                </a:solidFill>
                <a:effectLst/>
                <a:latin typeface="+mn-lt"/>
                <a:ea typeface="+mn-ea"/>
                <a:cs typeface="+mn-cs"/>
              </a:rPr>
              <a:t>Se les abrieron los ojos</a:t>
            </a:r>
            <a:r>
              <a:rPr lang="es-MX" sz="1200" b="0" i="0" kern="1200" dirty="0">
                <a:solidFill>
                  <a:schemeClr val="tx1"/>
                </a:solidFill>
                <a:effectLst/>
                <a:latin typeface="+mn-lt"/>
                <a:ea typeface="+mn-ea"/>
                <a:cs typeface="+mn-cs"/>
              </a:rPr>
              <a:t>, presenta la acción del Espíritu Santo en los jóvenes como un nuevo Pentecostés, y describe el don de la juventud, el misterio de la vocación, la misión de acompañar y el arte de discernir.</a:t>
            </a:r>
          </a:p>
          <a:p>
            <a:r>
              <a:rPr lang="es-MX" sz="1200" b="0" i="0" kern="1200" dirty="0">
                <a:solidFill>
                  <a:schemeClr val="tx1"/>
                </a:solidFill>
                <a:effectLst/>
                <a:latin typeface="+mn-lt"/>
                <a:ea typeface="+mn-ea"/>
                <a:cs typeface="+mn-cs"/>
              </a:rPr>
              <a:t>La tercera parte, </a:t>
            </a:r>
            <a:r>
              <a:rPr lang="es-MX" sz="1200" b="0" i="1" kern="1200" dirty="0">
                <a:solidFill>
                  <a:schemeClr val="tx1"/>
                </a:solidFill>
                <a:effectLst/>
                <a:latin typeface="+mn-lt"/>
                <a:ea typeface="+mn-ea"/>
                <a:cs typeface="+mn-cs"/>
              </a:rPr>
              <a:t>Enseguida se pusieron en camino</a:t>
            </a:r>
            <a:r>
              <a:rPr lang="es-MX" sz="1200" b="0" i="0" kern="1200" dirty="0">
                <a:solidFill>
                  <a:schemeClr val="tx1"/>
                </a:solidFill>
                <a:effectLst/>
                <a:latin typeface="+mn-lt"/>
                <a:ea typeface="+mn-ea"/>
                <a:cs typeface="+mn-cs"/>
              </a:rPr>
              <a:t>, presenta una Iglesia joven que busca la </a:t>
            </a:r>
            <a:r>
              <a:rPr lang="es-MX" sz="1200" b="0" i="0" kern="1200" dirty="0" err="1">
                <a:solidFill>
                  <a:schemeClr val="tx1"/>
                </a:solidFill>
                <a:effectLst/>
                <a:latin typeface="+mn-lt"/>
                <a:ea typeface="+mn-ea"/>
                <a:cs typeface="+mn-cs"/>
              </a:rPr>
              <a:t>sinodalidad</a:t>
            </a:r>
            <a:r>
              <a:rPr lang="es-MX" sz="1200" b="0" i="0" kern="1200" dirty="0">
                <a:solidFill>
                  <a:schemeClr val="tx1"/>
                </a:solidFill>
                <a:effectLst/>
                <a:latin typeface="+mn-lt"/>
                <a:ea typeface="+mn-ea"/>
                <a:cs typeface="+mn-cs"/>
              </a:rPr>
              <a:t> misionera, para caminar juntos en la cotidianeidad, con un nuevo impulso misionero  y con una formación integral.</a:t>
            </a:r>
          </a:p>
          <a:p>
            <a:endParaRPr lang="es-ES" dirty="0"/>
          </a:p>
        </p:txBody>
      </p:sp>
      <p:sp>
        <p:nvSpPr>
          <p:cNvPr id="4" name="Marcador de número de diapositiva 3"/>
          <p:cNvSpPr>
            <a:spLocks noGrp="1"/>
          </p:cNvSpPr>
          <p:nvPr>
            <p:ph type="sldNum" sz="quarter" idx="10"/>
          </p:nvPr>
        </p:nvSpPr>
        <p:spPr/>
        <p:txBody>
          <a:bodyPr/>
          <a:lstStyle/>
          <a:p>
            <a:fld id="{1F315146-2BC9-4368-984B-3B25F9C3E36B}" type="slidenum">
              <a:rPr lang="es-MX" smtClean="0">
                <a:solidFill>
                  <a:prstClr val="black"/>
                </a:solidFill>
              </a:rPr>
              <a:pPr/>
              <a:t>12</a:t>
            </a:fld>
            <a:endParaRPr lang="es-MX">
              <a:solidFill>
                <a:prstClr val="black"/>
              </a:solidFill>
            </a:endParaRPr>
          </a:p>
        </p:txBody>
      </p:sp>
    </p:spTree>
    <p:extLst>
      <p:ext uri="{BB962C8B-B14F-4D97-AF65-F5344CB8AC3E}">
        <p14:creationId xmlns:p14="http://schemas.microsoft.com/office/powerpoint/2010/main" val="20217979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102</a:t>
            </a:fld>
            <a:endParaRPr lang="es-MX"/>
          </a:p>
        </p:txBody>
      </p:sp>
    </p:spTree>
    <p:extLst>
      <p:ext uri="{BB962C8B-B14F-4D97-AF65-F5344CB8AC3E}">
        <p14:creationId xmlns:p14="http://schemas.microsoft.com/office/powerpoint/2010/main" val="11379474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103</a:t>
            </a:fld>
            <a:endParaRPr lang="es-MX"/>
          </a:p>
        </p:txBody>
      </p:sp>
    </p:spTree>
    <p:extLst>
      <p:ext uri="{BB962C8B-B14F-4D97-AF65-F5344CB8AC3E}">
        <p14:creationId xmlns:p14="http://schemas.microsoft.com/office/powerpoint/2010/main" val="30963247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104</a:t>
            </a:fld>
            <a:endParaRPr lang="es-MX"/>
          </a:p>
        </p:txBody>
      </p:sp>
    </p:spTree>
    <p:extLst>
      <p:ext uri="{BB962C8B-B14F-4D97-AF65-F5344CB8AC3E}">
        <p14:creationId xmlns:p14="http://schemas.microsoft.com/office/powerpoint/2010/main" val="11629074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105</a:t>
            </a:fld>
            <a:endParaRPr lang="es-MX"/>
          </a:p>
        </p:txBody>
      </p:sp>
    </p:spTree>
    <p:extLst>
      <p:ext uri="{BB962C8B-B14F-4D97-AF65-F5344CB8AC3E}">
        <p14:creationId xmlns:p14="http://schemas.microsoft.com/office/powerpoint/2010/main" val="15179336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106</a:t>
            </a:fld>
            <a:endParaRPr lang="es-MX"/>
          </a:p>
        </p:txBody>
      </p:sp>
    </p:spTree>
    <p:extLst>
      <p:ext uri="{BB962C8B-B14F-4D97-AF65-F5344CB8AC3E}">
        <p14:creationId xmlns:p14="http://schemas.microsoft.com/office/powerpoint/2010/main" val="14839432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107</a:t>
            </a:fld>
            <a:endParaRPr lang="es-MX"/>
          </a:p>
        </p:txBody>
      </p:sp>
    </p:spTree>
    <p:extLst>
      <p:ext uri="{BB962C8B-B14F-4D97-AF65-F5344CB8AC3E}">
        <p14:creationId xmlns:p14="http://schemas.microsoft.com/office/powerpoint/2010/main" val="339954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108</a:t>
            </a:fld>
            <a:endParaRPr lang="es-MX"/>
          </a:p>
        </p:txBody>
      </p:sp>
    </p:spTree>
    <p:extLst>
      <p:ext uri="{BB962C8B-B14F-4D97-AF65-F5344CB8AC3E}">
        <p14:creationId xmlns:p14="http://schemas.microsoft.com/office/powerpoint/2010/main" val="24284602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pPr/>
              <a:t>109</a:t>
            </a:fld>
            <a:endParaRPr lang="en-US"/>
          </a:p>
        </p:txBody>
      </p:sp>
    </p:spTree>
    <p:extLst>
      <p:ext uri="{BB962C8B-B14F-4D97-AF65-F5344CB8AC3E}">
        <p14:creationId xmlns:p14="http://schemas.microsoft.com/office/powerpoint/2010/main" val="18053807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110</a:t>
            </a:fld>
            <a:endParaRPr lang="es-MX"/>
          </a:p>
        </p:txBody>
      </p:sp>
    </p:spTree>
    <p:extLst>
      <p:ext uri="{BB962C8B-B14F-4D97-AF65-F5344CB8AC3E}">
        <p14:creationId xmlns:p14="http://schemas.microsoft.com/office/powerpoint/2010/main" val="14991624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111</a:t>
            </a:fld>
            <a:endParaRPr lang="es-MX"/>
          </a:p>
        </p:txBody>
      </p:sp>
    </p:spTree>
    <p:extLst>
      <p:ext uri="{BB962C8B-B14F-4D97-AF65-F5344CB8AC3E}">
        <p14:creationId xmlns:p14="http://schemas.microsoft.com/office/powerpoint/2010/main" val="425520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s-MX" sz="1200" dirty="0">
                <a:solidFill>
                  <a:srgbClr val="666666"/>
                </a:solidFill>
                <a:latin typeface="Lato Light"/>
                <a:ea typeface="Lato Light"/>
                <a:cs typeface="Lato Light"/>
                <a:sym typeface="Lato Light"/>
              </a:rPr>
              <a:t>Lo que existe </a:t>
            </a:r>
            <a:r>
              <a:rPr lang="es-MX" sz="1200" b="1" dirty="0">
                <a:solidFill>
                  <a:srgbClr val="666666"/>
                </a:solidFill>
                <a:latin typeface="Lato"/>
                <a:ea typeface="Lato"/>
                <a:cs typeface="Lato"/>
                <a:sym typeface="Lato"/>
              </a:rPr>
              <a:t>objetivamente</a:t>
            </a:r>
            <a:r>
              <a:rPr lang="es-MX" sz="1200" dirty="0">
                <a:solidFill>
                  <a:srgbClr val="666666"/>
                </a:solidFill>
                <a:latin typeface="Lato Light"/>
                <a:ea typeface="Lato Light"/>
                <a:cs typeface="Lato Light"/>
                <a:sym typeface="Lato Light"/>
              </a:rPr>
              <a:t> y todo lo que percibimos </a:t>
            </a:r>
            <a:r>
              <a:rPr lang="es-MX" sz="1200" b="1" dirty="0">
                <a:solidFill>
                  <a:srgbClr val="666666"/>
                </a:solidFill>
                <a:latin typeface="Lato"/>
                <a:ea typeface="Lato"/>
                <a:cs typeface="Lato"/>
                <a:sym typeface="Lato"/>
              </a:rPr>
              <a:t>subjetivamente</a:t>
            </a:r>
            <a:r>
              <a:rPr lang="es-MX" sz="1200" dirty="0">
                <a:solidFill>
                  <a:srgbClr val="666666"/>
                </a:solidFill>
                <a:latin typeface="Lato Light"/>
                <a:ea typeface="Lato Light"/>
                <a:cs typeface="Lato Light"/>
                <a:sym typeface="Lato Light"/>
              </a:rPr>
              <a:t> </a:t>
            </a:r>
          </a:p>
          <a:p>
            <a:pPr marL="0" lvl="0" indent="0" algn="l" rtl="0">
              <a:spcBef>
                <a:spcPts val="0"/>
              </a:spcBef>
              <a:spcAft>
                <a:spcPts val="0"/>
              </a:spcAft>
              <a:buNone/>
            </a:pPr>
            <a:r>
              <a:rPr lang="es-MX" sz="1200" dirty="0">
                <a:solidFill>
                  <a:srgbClr val="666666"/>
                </a:solidFill>
                <a:latin typeface="Lato Light"/>
                <a:ea typeface="Lato Light"/>
                <a:cs typeface="Lato Light"/>
                <a:sym typeface="Lato Light"/>
              </a:rPr>
              <a:t>es la </a:t>
            </a:r>
            <a:r>
              <a:rPr lang="es-MX" sz="1200" b="1" dirty="0">
                <a:solidFill>
                  <a:srgbClr val="666666"/>
                </a:solidFill>
                <a:latin typeface="Lato"/>
                <a:ea typeface="Lato"/>
                <a:cs typeface="Lato"/>
                <a:sym typeface="Lato"/>
              </a:rPr>
              <a:t>Realidad.</a:t>
            </a:r>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13</a:t>
            </a:fld>
            <a:endParaRPr lang="es-MX"/>
          </a:p>
        </p:txBody>
      </p:sp>
    </p:spTree>
    <p:extLst>
      <p:ext uri="{BB962C8B-B14F-4D97-AF65-F5344CB8AC3E}">
        <p14:creationId xmlns:p14="http://schemas.microsoft.com/office/powerpoint/2010/main" val="21876171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La </a:t>
            </a:r>
            <a:r>
              <a:rPr lang="es-MX" sz="1200" b="1" i="0" kern="1200" dirty="0">
                <a:solidFill>
                  <a:schemeClr val="tx1"/>
                </a:solidFill>
                <a:effectLst/>
                <a:latin typeface="+mn-lt"/>
                <a:ea typeface="+mn-ea"/>
                <a:cs typeface="+mn-cs"/>
              </a:rPr>
              <a:t>definición de la industria 4.0</a:t>
            </a:r>
            <a:r>
              <a:rPr lang="es-MX" sz="1200" b="0" i="0" kern="1200" dirty="0">
                <a:solidFill>
                  <a:schemeClr val="tx1"/>
                </a:solidFill>
                <a:effectLst/>
                <a:latin typeface="+mn-lt"/>
                <a:ea typeface="+mn-ea"/>
                <a:cs typeface="+mn-cs"/>
              </a:rPr>
              <a:t> es la tendencia a la automatización y el intercambio de los datos en las tecnologías de fabricación mediante tres elementos principales: el </a:t>
            </a:r>
            <a:r>
              <a:rPr lang="es-MX" sz="1200" b="1" i="0" kern="1200" dirty="0">
                <a:solidFill>
                  <a:schemeClr val="tx1"/>
                </a:solidFill>
                <a:effectLst/>
                <a:latin typeface="+mn-lt"/>
                <a:ea typeface="+mn-ea"/>
                <a:cs typeface="+mn-cs"/>
              </a:rPr>
              <a:t>Internet de las Cosas</a:t>
            </a:r>
            <a:r>
              <a:rPr lang="es-MX" sz="1200" b="0" i="0" kern="1200" dirty="0">
                <a:solidFill>
                  <a:schemeClr val="tx1"/>
                </a:solidFill>
                <a:effectLst/>
                <a:latin typeface="+mn-lt"/>
                <a:ea typeface="+mn-ea"/>
                <a:cs typeface="+mn-cs"/>
              </a:rPr>
              <a:t>, los </a:t>
            </a:r>
            <a:r>
              <a:rPr lang="es-MX" sz="1200" b="1" i="0" kern="1200" dirty="0">
                <a:solidFill>
                  <a:schemeClr val="tx1"/>
                </a:solidFill>
                <a:effectLst/>
                <a:latin typeface="+mn-lt"/>
                <a:ea typeface="+mn-ea"/>
                <a:cs typeface="+mn-cs"/>
              </a:rPr>
              <a:t>Sistemas Cibernéticos Físicos</a:t>
            </a:r>
            <a:r>
              <a:rPr lang="es-MX" sz="1200" b="0" i="0" kern="1200" dirty="0">
                <a:solidFill>
                  <a:schemeClr val="tx1"/>
                </a:solidFill>
                <a:effectLst/>
                <a:latin typeface="+mn-lt"/>
                <a:ea typeface="+mn-ea"/>
                <a:cs typeface="+mn-cs"/>
              </a:rPr>
              <a:t> y la </a:t>
            </a:r>
            <a:r>
              <a:rPr lang="es-MX" sz="1200" b="1" i="0" kern="1200" dirty="0">
                <a:solidFill>
                  <a:schemeClr val="tx1"/>
                </a:solidFill>
                <a:effectLst/>
                <a:latin typeface="+mn-lt"/>
                <a:ea typeface="+mn-ea"/>
                <a:cs typeface="+mn-cs"/>
              </a:rPr>
              <a:t>Computación en la nube</a:t>
            </a:r>
            <a:r>
              <a:rPr lang="es-MX" sz="1200" b="0" i="0" kern="1200" dirty="0">
                <a:solidFill>
                  <a:schemeClr val="tx1"/>
                </a:solidFill>
                <a:effectLst/>
                <a:latin typeface="+mn-lt"/>
                <a:ea typeface="+mn-ea"/>
                <a:cs typeface="+mn-cs"/>
              </a:rPr>
              <a:t>.</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112</a:t>
            </a:fld>
            <a:endParaRPr lang="es-MX"/>
          </a:p>
        </p:txBody>
      </p:sp>
    </p:spTree>
    <p:extLst>
      <p:ext uri="{BB962C8B-B14F-4D97-AF65-F5344CB8AC3E}">
        <p14:creationId xmlns:p14="http://schemas.microsoft.com/office/powerpoint/2010/main" val="3754280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113</a:t>
            </a:fld>
            <a:endParaRPr lang="es-MX"/>
          </a:p>
        </p:txBody>
      </p:sp>
    </p:spTree>
    <p:extLst>
      <p:ext uri="{BB962C8B-B14F-4D97-AF65-F5344CB8AC3E}">
        <p14:creationId xmlns:p14="http://schemas.microsoft.com/office/powerpoint/2010/main" val="13902153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114</a:t>
            </a:fld>
            <a:endParaRPr lang="es-MX"/>
          </a:p>
        </p:txBody>
      </p:sp>
    </p:spTree>
    <p:extLst>
      <p:ext uri="{BB962C8B-B14F-4D97-AF65-F5344CB8AC3E}">
        <p14:creationId xmlns:p14="http://schemas.microsoft.com/office/powerpoint/2010/main" val="410556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115</a:t>
            </a:fld>
            <a:endParaRPr lang="es-MX"/>
          </a:p>
        </p:txBody>
      </p:sp>
    </p:spTree>
    <p:extLst>
      <p:ext uri="{BB962C8B-B14F-4D97-AF65-F5344CB8AC3E}">
        <p14:creationId xmlns:p14="http://schemas.microsoft.com/office/powerpoint/2010/main" val="25243139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116</a:t>
            </a:fld>
            <a:endParaRPr lang="es-MX"/>
          </a:p>
        </p:txBody>
      </p:sp>
    </p:spTree>
    <p:extLst>
      <p:ext uri="{BB962C8B-B14F-4D97-AF65-F5344CB8AC3E}">
        <p14:creationId xmlns:p14="http://schemas.microsoft.com/office/powerpoint/2010/main" val="19780763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117</a:t>
            </a:fld>
            <a:endParaRPr lang="es-MX"/>
          </a:p>
        </p:txBody>
      </p:sp>
    </p:spTree>
    <p:extLst>
      <p:ext uri="{BB962C8B-B14F-4D97-AF65-F5344CB8AC3E}">
        <p14:creationId xmlns:p14="http://schemas.microsoft.com/office/powerpoint/2010/main" val="2796384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118</a:t>
            </a:fld>
            <a:endParaRPr lang="es-MX"/>
          </a:p>
        </p:txBody>
      </p:sp>
    </p:spTree>
    <p:extLst>
      <p:ext uri="{BB962C8B-B14F-4D97-AF65-F5344CB8AC3E}">
        <p14:creationId xmlns:p14="http://schemas.microsoft.com/office/powerpoint/2010/main" val="26973552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119</a:t>
            </a:fld>
            <a:endParaRPr lang="es-MX"/>
          </a:p>
        </p:txBody>
      </p:sp>
    </p:spTree>
    <p:extLst>
      <p:ext uri="{BB962C8B-B14F-4D97-AF65-F5344CB8AC3E}">
        <p14:creationId xmlns:p14="http://schemas.microsoft.com/office/powerpoint/2010/main" val="193827572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120</a:t>
            </a:fld>
            <a:endParaRPr lang="es-MX"/>
          </a:p>
        </p:txBody>
      </p:sp>
    </p:spTree>
    <p:extLst>
      <p:ext uri="{BB962C8B-B14F-4D97-AF65-F5344CB8AC3E}">
        <p14:creationId xmlns:p14="http://schemas.microsoft.com/office/powerpoint/2010/main" val="15314146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121</a:t>
            </a:fld>
            <a:endParaRPr lang="es-MX"/>
          </a:p>
        </p:txBody>
      </p:sp>
    </p:spTree>
    <p:extLst>
      <p:ext uri="{BB962C8B-B14F-4D97-AF65-F5344CB8AC3E}">
        <p14:creationId xmlns:p14="http://schemas.microsoft.com/office/powerpoint/2010/main" val="61545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14</a:t>
            </a:fld>
            <a:endParaRPr lang="es-MX"/>
          </a:p>
        </p:txBody>
      </p:sp>
    </p:spTree>
    <p:extLst>
      <p:ext uri="{BB962C8B-B14F-4D97-AF65-F5344CB8AC3E}">
        <p14:creationId xmlns:p14="http://schemas.microsoft.com/office/powerpoint/2010/main" val="4859543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kern="1200" dirty="0">
                <a:solidFill>
                  <a:schemeClr val="tx1"/>
                </a:solidFill>
                <a:effectLst/>
                <a:latin typeface="+mn-lt"/>
                <a:ea typeface="+mn-ea"/>
                <a:cs typeface="+mn-cs"/>
              </a:rPr>
              <a:t>Capítulo II Tres ejes cruciales</a:t>
            </a:r>
            <a:r>
              <a:rPr lang="es-MX" sz="1200" b="0" i="0" kern="1200" dirty="0">
                <a:solidFill>
                  <a:schemeClr val="tx1"/>
                </a:solidFill>
                <a:effectLst/>
                <a:latin typeface="+mn-lt"/>
                <a:ea typeface="+mn-ea"/>
                <a:cs typeface="+mn-cs"/>
              </a:rPr>
              <a:t> </a:t>
            </a:r>
            <a:r>
              <a:rPr lang="es-MX" sz="1200" b="1" i="0" kern="1200" dirty="0">
                <a:solidFill>
                  <a:schemeClr val="tx1"/>
                </a:solidFill>
                <a:effectLst/>
                <a:latin typeface="+mn-lt"/>
                <a:ea typeface="+mn-ea"/>
                <a:cs typeface="+mn-cs"/>
              </a:rPr>
              <a:t>Las novedades del ambiente digital</a:t>
            </a:r>
            <a:endParaRPr lang="es-MX" sz="1200" b="0" i="0" kern="1200" dirty="0">
              <a:solidFill>
                <a:schemeClr val="tx1"/>
              </a:solidFill>
              <a:effectLst/>
              <a:latin typeface="+mn-lt"/>
              <a:ea typeface="+mn-ea"/>
              <a:cs typeface="+mn-cs"/>
            </a:endParaRPr>
          </a:p>
          <a:p>
            <a:r>
              <a:rPr lang="es-MX" sz="1200" b="0" i="1" kern="1200" dirty="0">
                <a:solidFill>
                  <a:schemeClr val="tx1"/>
                </a:solidFill>
                <a:effectLst/>
                <a:latin typeface="+mn-lt"/>
                <a:ea typeface="+mn-ea"/>
                <a:cs typeface="+mn-cs"/>
              </a:rPr>
              <a:t>Una realidad omnipresente</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21. </a:t>
            </a:r>
            <a:r>
              <a:rPr lang="es-MX" sz="1200" b="0" i="0" kern="1200" dirty="0">
                <a:solidFill>
                  <a:schemeClr val="tx1"/>
                </a:solidFill>
                <a:effectLst/>
                <a:latin typeface="+mn-lt"/>
                <a:ea typeface="+mn-ea"/>
                <a:cs typeface="+mn-cs"/>
              </a:rPr>
              <a:t>El ambiente digital caracteriza el mundo contemporáneo. Amplias franjas de la humanidad están inmersas en él de manera ordinaria y continua. Ya no se trata solamente de «usar» instrumentos de comunicación, sino de vivir en una cultura ampliamente digitalizada, que afecta de modo muy profundo la noción de tiempo y de espacio, la percepción de uno mismo, de los demás y del mundo, el modo de comunicar, de aprender, de informarse, de entrar en relación con los demás. Una manera de acercarse a la realidad que suele privilegiar la imagen respecto a la escucha y a la lectura incide en el modo de aprender y en el desarrollo del sentido crítico. Actualmente está claro que «el ambiente digital no es un mundo paralelo o puramente virtual, sino que forma parte de la realidad cotidiana de muchos, especialmente de los más jóvenes» (</a:t>
            </a:r>
            <a:r>
              <a:rPr lang="es-MX" sz="1200" b="0" i="0" kern="1200" dirty="0">
                <a:solidFill>
                  <a:schemeClr val="tx1"/>
                </a:solidFill>
                <a:effectLst/>
                <a:latin typeface="+mn-lt"/>
                <a:ea typeface="+mn-ea"/>
                <a:cs typeface="+mn-cs"/>
                <a:hlinkClick r:id="rId3"/>
              </a:rPr>
              <a:t>Benedicto XVI</a:t>
            </a:r>
            <a:r>
              <a:rPr lang="es-MX" sz="1200" b="0" i="0" kern="1200" dirty="0">
                <a:solidFill>
                  <a:schemeClr val="tx1"/>
                </a:solidFill>
                <a:effectLst/>
                <a:latin typeface="+mn-lt"/>
                <a:ea typeface="+mn-ea"/>
                <a:cs typeface="+mn-cs"/>
              </a:rPr>
              <a:t>, </a:t>
            </a:r>
            <a:r>
              <a:rPr lang="es-MX" sz="1200" b="0" i="1" kern="1200" dirty="0">
                <a:solidFill>
                  <a:schemeClr val="tx1"/>
                </a:solidFill>
                <a:effectLst/>
                <a:latin typeface="+mn-lt"/>
                <a:ea typeface="+mn-ea"/>
                <a:cs typeface="+mn-cs"/>
                <a:hlinkClick r:id="rId4"/>
              </a:rPr>
              <a:t>Mensaje para la XLVII Jornada Mundial de las Comunicaciones Sociales</a:t>
            </a:r>
            <a:r>
              <a:rPr lang="es-MX" sz="1200" b="0" i="0" kern="1200" dirty="0">
                <a:solidFill>
                  <a:schemeClr val="tx1"/>
                </a:solidFill>
                <a:effectLst/>
                <a:latin typeface="+mn-lt"/>
                <a:ea typeface="+mn-ea"/>
                <a:cs typeface="+mn-cs"/>
              </a:rPr>
              <a:t>).</a:t>
            </a:r>
          </a:p>
          <a:p>
            <a:r>
              <a:rPr lang="es-MX" sz="1200" b="0" i="1" kern="1200" dirty="0">
                <a:solidFill>
                  <a:schemeClr val="tx1"/>
                </a:solidFill>
                <a:effectLst/>
                <a:latin typeface="+mn-lt"/>
                <a:ea typeface="+mn-ea"/>
                <a:cs typeface="+mn-cs"/>
              </a:rPr>
              <a:t>La red de las oportunidades</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22. </a:t>
            </a:r>
            <a:r>
              <a:rPr lang="es-MX" sz="1200" b="0" i="1" kern="1200" dirty="0">
                <a:solidFill>
                  <a:schemeClr val="tx1"/>
                </a:solidFill>
                <a:effectLst/>
                <a:latin typeface="+mn-lt"/>
                <a:ea typeface="+mn-ea"/>
                <a:cs typeface="+mn-cs"/>
              </a:rPr>
              <a:t>Web y redes sociales </a:t>
            </a:r>
            <a:r>
              <a:rPr lang="es-MX" sz="1200" b="0" i="0" kern="1200" dirty="0">
                <a:solidFill>
                  <a:schemeClr val="tx1"/>
                </a:solidFill>
                <a:effectLst/>
                <a:latin typeface="+mn-lt"/>
                <a:ea typeface="+mn-ea"/>
                <a:cs typeface="+mn-cs"/>
              </a:rPr>
              <a:t>son una plaza en la que los jóvenes pasan mucho tiempo y se encuentran fácilmente, aunque el acceso no es igual para todos, en particular en algunas regiones del mundo. En cualquier caso, constituyen una extraordinaria oportunidad de diálogo, encuentro e intercambio entre personas, así como de acceso a la información y al conocimiento. Por otro lado, el entorno digital es un contexto de participación sociopolítica y de ciudadanía activa, y puede facilitar la circulación de información independiente capaz de tutelar eficazmente a las personas más vulnerables poniendo de manifiesto las violaciones de sus derechos. En numerosos países, </a:t>
            </a:r>
            <a:r>
              <a:rPr lang="es-MX" sz="1200" b="0" i="1" kern="1200" dirty="0">
                <a:solidFill>
                  <a:schemeClr val="tx1"/>
                </a:solidFill>
                <a:effectLst/>
                <a:latin typeface="+mn-lt"/>
                <a:ea typeface="+mn-ea"/>
                <a:cs typeface="+mn-cs"/>
              </a:rPr>
              <a:t>web y redes sociales</a:t>
            </a:r>
            <a:r>
              <a:rPr lang="es-MX" sz="1200" b="0" i="0" kern="1200" dirty="0">
                <a:solidFill>
                  <a:schemeClr val="tx1"/>
                </a:solidFill>
                <a:effectLst/>
                <a:latin typeface="+mn-lt"/>
                <a:ea typeface="+mn-ea"/>
                <a:cs typeface="+mn-cs"/>
              </a:rPr>
              <a:t> representan un lugar irrenunciable para llegar a los jóvenes e implicarlos, incluso en iniciativas y actividades pastorales.</a:t>
            </a:r>
          </a:p>
          <a:p>
            <a:r>
              <a:rPr lang="es-MX" sz="1200" b="0" i="1" kern="1200" dirty="0">
                <a:solidFill>
                  <a:schemeClr val="tx1"/>
                </a:solidFill>
                <a:effectLst/>
                <a:latin typeface="+mn-lt"/>
                <a:ea typeface="+mn-ea"/>
                <a:cs typeface="+mn-cs"/>
              </a:rPr>
              <a:t>El lado oscuro de la red</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23. </a:t>
            </a:r>
            <a:r>
              <a:rPr lang="es-MX" sz="1200" b="0" i="0" kern="1200" dirty="0">
                <a:solidFill>
                  <a:schemeClr val="tx1"/>
                </a:solidFill>
                <a:effectLst/>
                <a:latin typeface="+mn-lt"/>
                <a:ea typeface="+mn-ea"/>
                <a:cs typeface="+mn-cs"/>
              </a:rPr>
              <a:t>El ambiente digital también es un territorio de soledad, manipulación, explotación y violencia, hasta llegar al caso extremo del </a:t>
            </a:r>
            <a:r>
              <a:rPr lang="es-MX" sz="1200" b="0" i="1" kern="1200" dirty="0" err="1">
                <a:solidFill>
                  <a:schemeClr val="tx1"/>
                </a:solidFill>
                <a:effectLst/>
                <a:latin typeface="+mn-lt"/>
                <a:ea typeface="+mn-ea"/>
                <a:cs typeface="+mn-cs"/>
              </a:rPr>
              <a:t>dark</a:t>
            </a:r>
            <a:r>
              <a:rPr lang="es-MX" sz="1200" b="0" i="1" kern="1200" dirty="0">
                <a:solidFill>
                  <a:schemeClr val="tx1"/>
                </a:solidFill>
                <a:effectLst/>
                <a:latin typeface="+mn-lt"/>
                <a:ea typeface="+mn-ea"/>
                <a:cs typeface="+mn-cs"/>
              </a:rPr>
              <a:t> web</a:t>
            </a:r>
            <a:r>
              <a:rPr lang="es-MX" sz="1200" b="0" i="0" kern="1200" dirty="0">
                <a:solidFill>
                  <a:schemeClr val="tx1"/>
                </a:solidFill>
                <a:effectLst/>
                <a:latin typeface="+mn-lt"/>
                <a:ea typeface="+mn-ea"/>
                <a:cs typeface="+mn-cs"/>
              </a:rPr>
              <a:t>. Los medios de comunicación digitales pueden exponer al riesgo de dependencia, de aislamiento y de progresiva pérdida de contacto con la realidad concreta, obstaculizando el desarrollo de relaciones interpersonales auténticas. Nuevas formas de violencia se difunden mediante los </a:t>
            </a:r>
            <a:r>
              <a:rPr lang="es-MX" sz="1200" b="0" i="1" kern="1200" dirty="0">
                <a:solidFill>
                  <a:schemeClr val="tx1"/>
                </a:solidFill>
                <a:effectLst/>
                <a:latin typeface="+mn-lt"/>
                <a:ea typeface="+mn-ea"/>
                <a:cs typeface="+mn-cs"/>
              </a:rPr>
              <a:t>social media</a:t>
            </a:r>
            <a:r>
              <a:rPr lang="es-MX" sz="1200" b="0" i="0" kern="1200" dirty="0">
                <a:solidFill>
                  <a:schemeClr val="tx1"/>
                </a:solidFill>
                <a:effectLst/>
                <a:latin typeface="+mn-lt"/>
                <a:ea typeface="+mn-ea"/>
                <a:cs typeface="+mn-cs"/>
              </a:rPr>
              <a:t>, por ejemplo el ciberacoso; la </a:t>
            </a:r>
            <a:r>
              <a:rPr lang="es-MX" sz="1200" b="0" i="1" kern="1200" dirty="0">
                <a:solidFill>
                  <a:schemeClr val="tx1"/>
                </a:solidFill>
                <a:effectLst/>
                <a:latin typeface="+mn-lt"/>
                <a:ea typeface="+mn-ea"/>
                <a:cs typeface="+mn-cs"/>
              </a:rPr>
              <a:t>web</a:t>
            </a:r>
            <a:r>
              <a:rPr lang="es-MX" sz="1200" b="0" i="0" kern="1200" dirty="0">
                <a:solidFill>
                  <a:schemeClr val="tx1"/>
                </a:solidFill>
                <a:effectLst/>
                <a:latin typeface="+mn-lt"/>
                <a:ea typeface="+mn-ea"/>
                <a:cs typeface="+mn-cs"/>
              </a:rPr>
              <a:t> también es un canal de difusión de la pornografía y de explotación de las personas para fines sexuales o mediante el juego de azar.</a:t>
            </a:r>
          </a:p>
          <a:p>
            <a:r>
              <a:rPr lang="es-MX" sz="1200" b="1" i="0" kern="1200" dirty="0">
                <a:solidFill>
                  <a:schemeClr val="tx1"/>
                </a:solidFill>
                <a:effectLst/>
                <a:latin typeface="+mn-lt"/>
                <a:ea typeface="+mn-ea"/>
                <a:cs typeface="+mn-cs"/>
              </a:rPr>
              <a:t>24. </a:t>
            </a:r>
            <a:r>
              <a:rPr lang="es-MX" sz="1200" b="0" i="0" kern="1200" dirty="0">
                <a:solidFill>
                  <a:schemeClr val="tx1"/>
                </a:solidFill>
                <a:effectLst/>
                <a:latin typeface="+mn-lt"/>
                <a:ea typeface="+mn-ea"/>
                <a:cs typeface="+mn-cs"/>
              </a:rPr>
              <a:t>Por último, en el mundo digital están en juego ingentes intereses económicos, capaces de realizar formas de control tan sutiles como invasivas, creando mecanismos de manipulación de las conciencias y del proceso democrático. El funcionamiento de muchas plataformas a menudo acaba por favorecer el encuentro entre personas que piensan del mismo modo, obstaculizando la confrontación entre las diferencias. Estos circuitos cerrados facilitan la difusión de informaciones y noticias falsas, fomentando prejuicios y odios. La proliferación de las </a:t>
            </a:r>
            <a:r>
              <a:rPr lang="es-MX" sz="1200" b="0" i="1" kern="1200" dirty="0" err="1">
                <a:solidFill>
                  <a:schemeClr val="tx1"/>
                </a:solidFill>
                <a:effectLst/>
                <a:latin typeface="+mn-lt"/>
                <a:ea typeface="+mn-ea"/>
                <a:cs typeface="+mn-cs"/>
              </a:rPr>
              <a:t>fake</a:t>
            </a:r>
            <a:r>
              <a:rPr lang="es-MX" sz="1200" b="0" i="1" kern="1200" dirty="0">
                <a:solidFill>
                  <a:schemeClr val="tx1"/>
                </a:solidFill>
                <a:effectLst/>
                <a:latin typeface="+mn-lt"/>
                <a:ea typeface="+mn-ea"/>
                <a:cs typeface="+mn-cs"/>
              </a:rPr>
              <a:t> </a:t>
            </a:r>
            <a:r>
              <a:rPr lang="es-MX" sz="1200" b="0" i="1" kern="1200" dirty="0" err="1">
                <a:solidFill>
                  <a:schemeClr val="tx1"/>
                </a:solidFill>
                <a:effectLst/>
                <a:latin typeface="+mn-lt"/>
                <a:ea typeface="+mn-ea"/>
                <a:cs typeface="+mn-cs"/>
              </a:rPr>
              <a:t>news</a:t>
            </a:r>
            <a:r>
              <a:rPr lang="es-MX" sz="1200" b="0" i="0" kern="1200" dirty="0">
                <a:solidFill>
                  <a:schemeClr val="tx1"/>
                </a:solidFill>
                <a:effectLst/>
                <a:latin typeface="+mn-lt"/>
                <a:ea typeface="+mn-ea"/>
                <a:cs typeface="+mn-cs"/>
              </a:rPr>
              <a:t> es expresión de una cultura que ha perdido el sentido de la verdad y somete los hechos a intereses particulares. La reputación de las personas está en peligro mediante juicios sumarios en línea. El fenómeno afecta también a la Iglesia y a sus pastores.</a:t>
            </a:r>
          </a:p>
          <a:p>
            <a:r>
              <a:rPr lang="es-MX" sz="1200" b="1" i="0" kern="1200" dirty="0">
                <a:solidFill>
                  <a:schemeClr val="tx1"/>
                </a:solidFill>
                <a:effectLst/>
                <a:latin typeface="+mn-lt"/>
                <a:ea typeface="+mn-ea"/>
                <a:cs typeface="+mn-cs"/>
              </a:rPr>
              <a:t>Los inmigrantes como paradigma de nuestro tiempo</a:t>
            </a:r>
            <a:endParaRPr lang="es-MX" sz="1200" b="0" i="0" kern="1200" dirty="0">
              <a:solidFill>
                <a:schemeClr val="tx1"/>
              </a:solidFill>
              <a:effectLst/>
              <a:latin typeface="+mn-lt"/>
              <a:ea typeface="+mn-ea"/>
              <a:cs typeface="+mn-cs"/>
            </a:endParaRPr>
          </a:p>
          <a:p>
            <a:r>
              <a:rPr lang="es-MX" sz="1200" b="0" i="1" kern="1200" dirty="0">
                <a:solidFill>
                  <a:schemeClr val="tx1"/>
                </a:solidFill>
                <a:effectLst/>
                <a:latin typeface="+mn-lt"/>
                <a:ea typeface="+mn-ea"/>
                <a:cs typeface="+mn-cs"/>
              </a:rPr>
              <a:t>Un fenómeno multiforme</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25. </a:t>
            </a:r>
            <a:r>
              <a:rPr lang="es-MX" sz="1200" b="0" i="0" kern="1200" dirty="0">
                <a:solidFill>
                  <a:schemeClr val="tx1"/>
                </a:solidFill>
                <a:effectLst/>
                <a:latin typeface="+mn-lt"/>
                <a:ea typeface="+mn-ea"/>
                <a:cs typeface="+mn-cs"/>
              </a:rPr>
              <a:t>Los fenómenos migratorios, a nivel mundial, no representan una emergencia transitoria sino que son estructurales. Las migraciones pueden tener lugar dentro del mismo país o bien entre países distintos. La preocupación de la Iglesia atañe en particular a aquellos que huyen de la guerra, de la violencia, de la persecución política o religiosa, de los desastres naturales —debidos entre otras cosas a los cambios climáticos— y de la pobreza extrema: muchos de ellos son jóvenes. En general, buscan oportunidades para ellos y para sus familias. Sueñan con un futuro mejor y desean crear las condiciones para que se haga realidad.</a:t>
            </a:r>
          </a:p>
          <a:p>
            <a:r>
              <a:rPr lang="es-MX" sz="1200" b="0" i="0" kern="1200" dirty="0">
                <a:solidFill>
                  <a:schemeClr val="tx1"/>
                </a:solidFill>
                <a:effectLst/>
                <a:latin typeface="+mn-lt"/>
                <a:ea typeface="+mn-ea"/>
                <a:cs typeface="+mn-cs"/>
              </a:rPr>
              <a:t>Muchos Padres sinodales pusieron de relieve que los inmigrantes son un “paradigma” que puede iluminar nuestro tiempo y en particular la condición juvenil, y nos recuerdan la condición originaria de la fe, o sea la de ser «forasteros y peregrinos en la tierra» (</a:t>
            </a:r>
            <a:r>
              <a:rPr lang="es-MX" sz="1200" b="0" i="1" kern="1200" dirty="0">
                <a:solidFill>
                  <a:schemeClr val="tx1"/>
                </a:solidFill>
                <a:effectLst/>
                <a:latin typeface="+mn-lt"/>
                <a:ea typeface="+mn-ea"/>
                <a:cs typeface="+mn-cs"/>
              </a:rPr>
              <a:t>Hb</a:t>
            </a:r>
            <a:r>
              <a:rPr lang="es-MX" sz="1200" b="0" i="0" kern="1200" dirty="0">
                <a:solidFill>
                  <a:schemeClr val="tx1"/>
                </a:solidFill>
                <a:effectLst/>
                <a:latin typeface="+mn-lt"/>
                <a:ea typeface="+mn-ea"/>
                <a:cs typeface="+mn-cs"/>
              </a:rPr>
              <a:t> 11,13).</a:t>
            </a:r>
          </a:p>
          <a:p>
            <a:r>
              <a:rPr lang="es-MX" sz="1200" b="0" i="1" kern="1200" dirty="0">
                <a:solidFill>
                  <a:schemeClr val="tx1"/>
                </a:solidFill>
                <a:effectLst/>
                <a:latin typeface="+mn-lt"/>
                <a:ea typeface="+mn-ea"/>
                <a:cs typeface="+mn-cs"/>
              </a:rPr>
              <a:t>Violencia y vulnerabilidad</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26. </a:t>
            </a:r>
            <a:r>
              <a:rPr lang="es-MX" sz="1200" b="0" i="0" kern="1200" dirty="0">
                <a:solidFill>
                  <a:schemeClr val="tx1"/>
                </a:solidFill>
                <a:effectLst/>
                <a:latin typeface="+mn-lt"/>
                <a:ea typeface="+mn-ea"/>
                <a:cs typeface="+mn-cs"/>
              </a:rPr>
              <a:t>Otros inmigrantes vienen atraídos por la cultura occidental, a veces con expectativas poco realistas que los exponen a grandes desilusiones. Traficantes sin escrúpulos, a menudo vinculados a los cárteles de la droga y de las armas, explotan la situación de debilidad de los inmigrantes, que a lo largo de su viaje con demasiada frecuencia experimentan la violencia, la trata de personas, el abuso psicológico y físico, y sufrimientos indescriptibles. Cabe señalar la especial vulnerabilidad de los inmigrantes menores no acompañados, y la situación de quienes se ven obligados a pasar muchos años en los campos de refugiados o que permanecen bloqueados durante largo tiempo en los países de tránsito, sin poder continuar sus estudios ni desarrollar sus talentos. En algunos países de llegada, los fenómenos migratorios suscitan alarma y miedo, a menudo fomentados y explotados con fines políticos. Se difunde así una mentalidad xenófoba, de gente cerrada y replegada sobre sí misma, ante la que hay que reaccionar con decisión.</a:t>
            </a:r>
          </a:p>
          <a:p>
            <a:r>
              <a:rPr lang="es-MX" sz="1200" b="0" i="1" kern="1200" dirty="0">
                <a:solidFill>
                  <a:schemeClr val="tx1"/>
                </a:solidFill>
                <a:effectLst/>
                <a:latin typeface="+mn-lt"/>
                <a:ea typeface="+mn-ea"/>
                <a:cs typeface="+mn-cs"/>
              </a:rPr>
              <a:t>Historias de separación y de encuentro</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27. </a:t>
            </a:r>
            <a:r>
              <a:rPr lang="es-MX" sz="1200" b="0" i="0" kern="1200" dirty="0">
                <a:solidFill>
                  <a:schemeClr val="tx1"/>
                </a:solidFill>
                <a:effectLst/>
                <a:latin typeface="+mn-lt"/>
                <a:ea typeface="+mn-ea"/>
                <a:cs typeface="+mn-cs"/>
              </a:rPr>
              <a:t>Los jóvenes que emigran tienen que separarse de su propio contexto de origen y con frecuencia viven un desarraigo cultural y religioso. La fractura también concierne a las comunidades de origen, que pierden a los elementos más vigorosos y emprendedores, y a las familias, en particular cuando emigra uno de los padres o ambos, dejando a los hijos en el país de origen. La Iglesia tiene un papel importante como referencia para los jóvenes de estas familias rotas. Sin embargo, las historias de los migrantes también son historias de encuentro entre personas y entre culturas: para las comunidades y las sociedades a las que llegan son una oportunidad de enriquecimiento y de desarrollo humano integral de todos. Las iniciativas de acogida que hacen referencia a la Iglesia tienen un rol importante desde este punto de vista, y pueden revitalizar a las comunidades capaces de realizarlas.</a:t>
            </a:r>
          </a:p>
          <a:p>
            <a:r>
              <a:rPr lang="es-MX" sz="1200" b="0" i="1" kern="1200" dirty="0">
                <a:solidFill>
                  <a:schemeClr val="tx1"/>
                </a:solidFill>
                <a:effectLst/>
                <a:latin typeface="+mn-lt"/>
                <a:ea typeface="+mn-ea"/>
                <a:cs typeface="+mn-cs"/>
              </a:rPr>
              <a:t>El papel profético de la Iglesia</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28. </a:t>
            </a:r>
            <a:r>
              <a:rPr lang="es-MX" sz="1200" b="0" i="0" kern="1200" dirty="0">
                <a:solidFill>
                  <a:schemeClr val="tx1"/>
                </a:solidFill>
                <a:effectLst/>
                <a:latin typeface="+mn-lt"/>
                <a:ea typeface="+mn-ea"/>
                <a:cs typeface="+mn-cs"/>
              </a:rPr>
              <a:t>Gracias a la diversa proveniencia de los Padres, respecto al tema de los migrantes el Sínodo ha vivido el encuentro de muchas perspectivas, en particular entre países de origen y países de llegada. Además, ha resonado el grito de alarma de aquellas Iglesias cuyos miembros se ven obligados a escapar de la guerra y de la persecución, y que ven en estas migraciones forzadas una amenaza para su propia existencia. Precisamente el hecho de incluir en su seno todas estas perspectivas pone a la Iglesia en condiciones de desempeñar en medio de la sociedad un papel profético sobre el tema de las migraciones.</a:t>
            </a:r>
          </a:p>
          <a:p>
            <a:r>
              <a:rPr lang="es-MX" sz="1200" b="1" i="0" kern="1200" dirty="0">
                <a:solidFill>
                  <a:schemeClr val="tx1"/>
                </a:solidFill>
                <a:effectLst/>
                <a:latin typeface="+mn-lt"/>
                <a:ea typeface="+mn-ea"/>
                <a:cs typeface="+mn-cs"/>
              </a:rPr>
              <a:t>Reconocer y reaccionar a todo tipo de abusos</a:t>
            </a:r>
            <a:endParaRPr lang="es-MX" sz="1200" b="0" i="0" kern="1200" dirty="0">
              <a:solidFill>
                <a:schemeClr val="tx1"/>
              </a:solidFill>
              <a:effectLst/>
              <a:latin typeface="+mn-lt"/>
              <a:ea typeface="+mn-ea"/>
              <a:cs typeface="+mn-cs"/>
            </a:endParaRPr>
          </a:p>
          <a:p>
            <a:r>
              <a:rPr lang="es-MX" sz="1200" b="0" i="1" kern="1200" dirty="0">
                <a:solidFill>
                  <a:schemeClr val="tx1"/>
                </a:solidFill>
                <a:effectLst/>
                <a:latin typeface="+mn-lt"/>
                <a:ea typeface="+mn-ea"/>
                <a:cs typeface="+mn-cs"/>
              </a:rPr>
              <a:t>Aclarar la verdad y pedir perdón</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29. </a:t>
            </a:r>
            <a:r>
              <a:rPr lang="es-MX" sz="1200" b="0" i="0" kern="1200" dirty="0">
                <a:solidFill>
                  <a:schemeClr val="tx1"/>
                </a:solidFill>
                <a:effectLst/>
                <a:latin typeface="+mn-lt"/>
                <a:ea typeface="+mn-ea"/>
                <a:cs typeface="+mn-cs"/>
              </a:rPr>
              <a:t>Los distintos tipos de abuso que han llevado a cabo algunos obispos, sacerdotes, religiosos y laicos provocan en quienes han sido víctimas de ellos —entre estos muchos jóvenes— sufrimientos que pueden llegar a durar toda la vida y a los que ningún arrepentimiento puede poner remedio. Este fenómeno está muy difundido en la sociedad, afecta también a la Iglesia y representa un serio obstáculo para su misión. El Sínodo renueva su firme compromiso en la adopción de medidas rigurosas de prevención que impidan que se repitan, a partir de la selección y de la formación de aquellos a quienes se encomendarán tareas de responsabilidad y educativas.</a:t>
            </a:r>
          </a:p>
          <a:p>
            <a:r>
              <a:rPr lang="es-MX" sz="1200" b="0" i="1" kern="1200" dirty="0">
                <a:solidFill>
                  <a:schemeClr val="tx1"/>
                </a:solidFill>
                <a:effectLst/>
                <a:latin typeface="+mn-lt"/>
                <a:ea typeface="+mn-ea"/>
                <a:cs typeface="+mn-cs"/>
              </a:rPr>
              <a:t>Ir a la raíz</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30. </a:t>
            </a:r>
            <a:r>
              <a:rPr lang="es-MX" sz="1200" b="0" i="0" kern="1200" dirty="0">
                <a:solidFill>
                  <a:schemeClr val="tx1"/>
                </a:solidFill>
                <a:effectLst/>
                <a:latin typeface="+mn-lt"/>
                <a:ea typeface="+mn-ea"/>
                <a:cs typeface="+mn-cs"/>
              </a:rPr>
              <a:t>Existen diversos tipos de abuso: de poder, económico, de conciencia, sexual. Es evidente la necesidad de desarraigar las formas de ejercicio de la autoridad en las que se injertan y de contrarrestar la falta de responsabilidad y transparencia con la que se gestionan muchos de los casos. El deseo de dominio, la falta de diálogo y de transparencia, las formas de doble vida, el vacío espiritual, así como las fragilidades psicológicas son el terreno en el que prospera la corrupción. El clericalismo, en particular, «surge de una visión elitista y excluyente de la vocación, que interpreta el ministerio recibido como un poder que hay que ejercer más que como un servicio gratuito y generoso que ofrecer; y esto nos lleva a creer que pertenecemos a un grupo que tiene todas las respuestas y no necesita ya escuchar ni aprender nada, o hace como que escucha» (Francisco, </a:t>
            </a:r>
            <a:r>
              <a:rPr lang="es-MX" sz="1200" b="0" i="1" kern="1200" dirty="0">
                <a:solidFill>
                  <a:schemeClr val="tx1"/>
                </a:solidFill>
                <a:effectLst/>
                <a:latin typeface="+mn-lt"/>
                <a:ea typeface="+mn-ea"/>
                <a:cs typeface="+mn-cs"/>
                <a:hlinkClick r:id="rId5"/>
              </a:rPr>
              <a:t>Discurso a la I Congregación General de la XV Asamblea General del Sínodo de los Obispos</a:t>
            </a:r>
            <a:r>
              <a:rPr lang="es-MX" sz="1200" b="0" i="0" kern="1200" dirty="0">
                <a:solidFill>
                  <a:schemeClr val="tx1"/>
                </a:solidFill>
                <a:effectLst/>
                <a:latin typeface="+mn-lt"/>
                <a:ea typeface="+mn-ea"/>
                <a:cs typeface="+mn-cs"/>
              </a:rPr>
              <a:t>, 3 octubre 2018).</a:t>
            </a:r>
          </a:p>
          <a:p>
            <a:r>
              <a:rPr lang="es-MX" sz="1200" b="0" i="1" kern="1200" dirty="0">
                <a:solidFill>
                  <a:schemeClr val="tx1"/>
                </a:solidFill>
                <a:effectLst/>
                <a:latin typeface="+mn-lt"/>
                <a:ea typeface="+mn-ea"/>
                <a:cs typeface="+mn-cs"/>
              </a:rPr>
              <a:t>Gratitud y aliento</a:t>
            </a:r>
            <a:endParaRPr lang="es-MX" sz="1200" b="0"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31. </a:t>
            </a:r>
            <a:r>
              <a:rPr lang="es-MX" sz="1200" b="0" i="0" kern="1200" dirty="0">
                <a:solidFill>
                  <a:schemeClr val="tx1"/>
                </a:solidFill>
                <a:effectLst/>
                <a:latin typeface="+mn-lt"/>
                <a:ea typeface="+mn-ea"/>
                <a:cs typeface="+mn-cs"/>
              </a:rPr>
              <a:t>El Sínodo expresa gratitud hacia quienes han tenido la valentía de denunciar el mal sufrido: ayudan a la Iglesia a tomar conciencia de lo sucedido y de la necesidad de reaccionar con decisión. Aprecia y alienta también el empeño sincero de innumerables laicos, sacerdotes, consagrados y obispos que cada día se entregan con honestidad y dedicación al servicio de los jóvenes. Su obra es un gran bosque que crece sin hacer ruido. También muchos de los jóvenes presentes en el Sínodo han manifestado gratitud por aquellos que los acompañaron y han resaltado la gran necesidad de figuras de referencia.</a:t>
            </a:r>
          </a:p>
          <a:p>
            <a:r>
              <a:rPr lang="es-MX" sz="1200" b="0" i="0" kern="1200" dirty="0">
                <a:solidFill>
                  <a:schemeClr val="tx1"/>
                </a:solidFill>
                <a:effectLst/>
                <a:latin typeface="+mn-lt"/>
                <a:ea typeface="+mn-ea"/>
                <a:cs typeface="+mn-cs"/>
              </a:rPr>
              <a:t>Jesús Nuestro Señor, que nunca abandona a su Iglesia, le da la fuerza y los instrumentos para un nuevo camino. Confirmando la línea de las oportunas «acciones y sanciones tan necesarias» (Francisco, </a:t>
            </a:r>
            <a:r>
              <a:rPr lang="es-MX" sz="1200" b="0" i="1" kern="1200" dirty="0">
                <a:solidFill>
                  <a:schemeClr val="tx1"/>
                </a:solidFill>
                <a:effectLst/>
                <a:latin typeface="+mn-lt"/>
                <a:ea typeface="+mn-ea"/>
                <a:cs typeface="+mn-cs"/>
                <a:hlinkClick r:id="rId6"/>
              </a:rPr>
              <a:t>Carta al Pueblo de Dios</a:t>
            </a:r>
            <a:r>
              <a:rPr lang="es-MX" sz="1200" b="0" i="0" kern="1200" dirty="0">
                <a:solidFill>
                  <a:schemeClr val="tx1"/>
                </a:solidFill>
                <a:effectLst/>
                <a:latin typeface="+mn-lt"/>
                <a:ea typeface="+mn-ea"/>
                <a:cs typeface="+mn-cs"/>
              </a:rPr>
              <a:t>, 20 agosto 2018, 2) y consciente de que la misericordia exige la justicia, el Sínodo reconoce que afrontar la cuestión de los abusos en todos sus aspectos, también con la valiosa ayuda de los jóvenes, puede ser realmente una oportunidad para una reforma de carácter histórico.</a:t>
            </a:r>
          </a:p>
          <a:p>
            <a:r>
              <a:rPr lang="es-MX" sz="1200" b="0" i="0" kern="1200" dirty="0">
                <a:solidFill>
                  <a:schemeClr val="tx1"/>
                </a:solidFill>
                <a:effectLst/>
                <a:latin typeface="+mn-lt"/>
                <a:ea typeface="+mn-ea"/>
                <a:cs typeface="+mn-cs"/>
              </a:rPr>
              <a:t>Fuente: Documento final sínodo sobre los jóvenes.</a:t>
            </a:r>
          </a:p>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122</a:t>
            </a:fld>
            <a:endParaRPr lang="es-MX"/>
          </a:p>
        </p:txBody>
      </p:sp>
    </p:spTree>
    <p:extLst>
      <p:ext uri="{BB962C8B-B14F-4D97-AF65-F5344CB8AC3E}">
        <p14:creationId xmlns:p14="http://schemas.microsoft.com/office/powerpoint/2010/main" val="31192833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123</a:t>
            </a:fld>
            <a:endParaRPr lang="es-MX"/>
          </a:p>
        </p:txBody>
      </p:sp>
    </p:spTree>
    <p:extLst>
      <p:ext uri="{BB962C8B-B14F-4D97-AF65-F5344CB8AC3E}">
        <p14:creationId xmlns:p14="http://schemas.microsoft.com/office/powerpoint/2010/main" val="1506477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124</a:t>
            </a:fld>
            <a:endParaRPr lang="es-MX"/>
          </a:p>
        </p:txBody>
      </p:sp>
    </p:spTree>
    <p:extLst>
      <p:ext uri="{BB962C8B-B14F-4D97-AF65-F5344CB8AC3E}">
        <p14:creationId xmlns:p14="http://schemas.microsoft.com/office/powerpoint/2010/main" val="19983730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125</a:t>
            </a:fld>
            <a:endParaRPr lang="es-MX"/>
          </a:p>
        </p:txBody>
      </p:sp>
    </p:spTree>
    <p:extLst>
      <p:ext uri="{BB962C8B-B14F-4D97-AF65-F5344CB8AC3E}">
        <p14:creationId xmlns:p14="http://schemas.microsoft.com/office/powerpoint/2010/main" val="24495387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126</a:t>
            </a:fld>
            <a:endParaRPr lang="es-MX"/>
          </a:p>
        </p:txBody>
      </p:sp>
    </p:spTree>
    <p:extLst>
      <p:ext uri="{BB962C8B-B14F-4D97-AF65-F5344CB8AC3E}">
        <p14:creationId xmlns:p14="http://schemas.microsoft.com/office/powerpoint/2010/main" val="13886932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127</a:t>
            </a:fld>
            <a:endParaRPr lang="es-MX"/>
          </a:p>
        </p:txBody>
      </p:sp>
    </p:spTree>
    <p:extLst>
      <p:ext uri="{BB962C8B-B14F-4D97-AF65-F5344CB8AC3E}">
        <p14:creationId xmlns:p14="http://schemas.microsoft.com/office/powerpoint/2010/main" val="256994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l">
              <a:spcBef>
                <a:spcPts val="0"/>
              </a:spcBef>
              <a:buClr>
                <a:schemeClr val="dk1"/>
              </a:buClr>
              <a:buSzPts val="1100"/>
              <a:buFont typeface="Arial"/>
              <a:buNone/>
            </a:pPr>
            <a:r>
              <a:rPr lang="es-MX" sz="1200" b="1" dirty="0">
                <a:solidFill>
                  <a:srgbClr val="85200C"/>
                </a:solidFill>
                <a:latin typeface="Verdana"/>
                <a:ea typeface="Verdana"/>
                <a:cs typeface="Verdana"/>
                <a:sym typeface="Verdana"/>
              </a:rPr>
              <a:t>“La suma de miradas hace más compleja y de mayor calidad la foto de la realidad, por tanto asegura una mayor eficacia en nuestra acción”</a:t>
            </a:r>
          </a:p>
          <a:p>
            <a:pPr marL="0" indent="0">
              <a:spcBef>
                <a:spcPts val="0"/>
              </a:spcBef>
              <a:buClr>
                <a:schemeClr val="dk1"/>
              </a:buClr>
              <a:buSzPts val="1100"/>
              <a:buFont typeface="Arial"/>
              <a:buNone/>
            </a:pPr>
            <a:endParaRPr lang="es-MX" sz="1200" dirty="0">
              <a:solidFill>
                <a:srgbClr val="B45F06"/>
              </a:solidFill>
            </a:endParaRPr>
          </a:p>
          <a:p>
            <a:pPr algn="l"/>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15</a:t>
            </a:fld>
            <a:endParaRPr lang="es-MX"/>
          </a:p>
        </p:txBody>
      </p:sp>
    </p:spTree>
    <p:extLst>
      <p:ext uri="{BB962C8B-B14F-4D97-AF65-F5344CB8AC3E}">
        <p14:creationId xmlns:p14="http://schemas.microsoft.com/office/powerpoint/2010/main" val="65774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16</a:t>
            </a:fld>
            <a:endParaRPr lang="es-MX"/>
          </a:p>
        </p:txBody>
      </p:sp>
    </p:spTree>
    <p:extLst>
      <p:ext uri="{BB962C8B-B14F-4D97-AF65-F5344CB8AC3E}">
        <p14:creationId xmlns:p14="http://schemas.microsoft.com/office/powerpoint/2010/main" val="2567261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17</a:t>
            </a:fld>
            <a:endParaRPr lang="es-MX"/>
          </a:p>
        </p:txBody>
      </p:sp>
    </p:spTree>
    <p:extLst>
      <p:ext uri="{BB962C8B-B14F-4D97-AF65-F5344CB8AC3E}">
        <p14:creationId xmlns:p14="http://schemas.microsoft.com/office/powerpoint/2010/main" val="3744867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18</a:t>
            </a:fld>
            <a:endParaRPr lang="es-MX"/>
          </a:p>
        </p:txBody>
      </p:sp>
    </p:spTree>
    <p:extLst>
      <p:ext uri="{BB962C8B-B14F-4D97-AF65-F5344CB8AC3E}">
        <p14:creationId xmlns:p14="http://schemas.microsoft.com/office/powerpoint/2010/main" val="3804982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19</a:t>
            </a:fld>
            <a:endParaRPr lang="es-MX"/>
          </a:p>
        </p:txBody>
      </p:sp>
    </p:spTree>
    <p:extLst>
      <p:ext uri="{BB962C8B-B14F-4D97-AF65-F5344CB8AC3E}">
        <p14:creationId xmlns:p14="http://schemas.microsoft.com/office/powerpoint/2010/main" val="856158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20</a:t>
            </a:fld>
            <a:endParaRPr lang="es-MX"/>
          </a:p>
        </p:txBody>
      </p:sp>
    </p:spTree>
    <p:extLst>
      <p:ext uri="{BB962C8B-B14F-4D97-AF65-F5344CB8AC3E}">
        <p14:creationId xmlns:p14="http://schemas.microsoft.com/office/powerpoint/2010/main" val="501592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21</a:t>
            </a:fld>
            <a:endParaRPr lang="es-MX"/>
          </a:p>
        </p:txBody>
      </p:sp>
    </p:spTree>
    <p:extLst>
      <p:ext uri="{BB962C8B-B14F-4D97-AF65-F5344CB8AC3E}">
        <p14:creationId xmlns:p14="http://schemas.microsoft.com/office/powerpoint/2010/main" val="20794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D2766-C49B-4C1A-9FEE-6F146754B02B}" type="slidenum">
              <a:rPr lang="en-US" smtClean="0"/>
              <a:pPr/>
              <a:t>4</a:t>
            </a:fld>
            <a:endParaRPr lang="en-US"/>
          </a:p>
        </p:txBody>
      </p:sp>
    </p:spTree>
    <p:extLst>
      <p:ext uri="{BB962C8B-B14F-4D97-AF65-F5344CB8AC3E}">
        <p14:creationId xmlns:p14="http://schemas.microsoft.com/office/powerpoint/2010/main" val="606689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22</a:t>
            </a:fld>
            <a:endParaRPr lang="es-MX"/>
          </a:p>
        </p:txBody>
      </p:sp>
    </p:spTree>
    <p:extLst>
      <p:ext uri="{BB962C8B-B14F-4D97-AF65-F5344CB8AC3E}">
        <p14:creationId xmlns:p14="http://schemas.microsoft.com/office/powerpoint/2010/main" val="224237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23</a:t>
            </a:fld>
            <a:endParaRPr lang="es-MX"/>
          </a:p>
        </p:txBody>
      </p:sp>
    </p:spTree>
    <p:extLst>
      <p:ext uri="{BB962C8B-B14F-4D97-AF65-F5344CB8AC3E}">
        <p14:creationId xmlns:p14="http://schemas.microsoft.com/office/powerpoint/2010/main" val="2741799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24</a:t>
            </a:fld>
            <a:endParaRPr lang="es-MX"/>
          </a:p>
        </p:txBody>
      </p:sp>
    </p:spTree>
    <p:extLst>
      <p:ext uri="{BB962C8B-B14F-4D97-AF65-F5344CB8AC3E}">
        <p14:creationId xmlns:p14="http://schemas.microsoft.com/office/powerpoint/2010/main" val="2605362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25</a:t>
            </a:fld>
            <a:endParaRPr lang="es-MX"/>
          </a:p>
        </p:txBody>
      </p:sp>
    </p:spTree>
    <p:extLst>
      <p:ext uri="{BB962C8B-B14F-4D97-AF65-F5344CB8AC3E}">
        <p14:creationId xmlns:p14="http://schemas.microsoft.com/office/powerpoint/2010/main" val="2273046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26</a:t>
            </a:fld>
            <a:endParaRPr lang="es-MX"/>
          </a:p>
        </p:txBody>
      </p:sp>
    </p:spTree>
    <p:extLst>
      <p:ext uri="{BB962C8B-B14F-4D97-AF65-F5344CB8AC3E}">
        <p14:creationId xmlns:p14="http://schemas.microsoft.com/office/powerpoint/2010/main" val="1525167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27</a:t>
            </a:fld>
            <a:endParaRPr lang="es-MX"/>
          </a:p>
        </p:txBody>
      </p:sp>
    </p:spTree>
    <p:extLst>
      <p:ext uri="{BB962C8B-B14F-4D97-AF65-F5344CB8AC3E}">
        <p14:creationId xmlns:p14="http://schemas.microsoft.com/office/powerpoint/2010/main" val="95258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28</a:t>
            </a:fld>
            <a:endParaRPr lang="es-MX"/>
          </a:p>
        </p:txBody>
      </p:sp>
    </p:spTree>
    <p:extLst>
      <p:ext uri="{BB962C8B-B14F-4D97-AF65-F5344CB8AC3E}">
        <p14:creationId xmlns:p14="http://schemas.microsoft.com/office/powerpoint/2010/main" val="1001784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29</a:t>
            </a:fld>
            <a:endParaRPr lang="es-MX"/>
          </a:p>
        </p:txBody>
      </p:sp>
    </p:spTree>
    <p:extLst>
      <p:ext uri="{BB962C8B-B14F-4D97-AF65-F5344CB8AC3E}">
        <p14:creationId xmlns:p14="http://schemas.microsoft.com/office/powerpoint/2010/main" val="847268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30</a:t>
            </a:fld>
            <a:endParaRPr lang="es-MX"/>
          </a:p>
        </p:txBody>
      </p:sp>
    </p:spTree>
    <p:extLst>
      <p:ext uri="{BB962C8B-B14F-4D97-AF65-F5344CB8AC3E}">
        <p14:creationId xmlns:p14="http://schemas.microsoft.com/office/powerpoint/2010/main" val="17812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31</a:t>
            </a:fld>
            <a:endParaRPr lang="es-MX"/>
          </a:p>
        </p:txBody>
      </p:sp>
    </p:spTree>
    <p:extLst>
      <p:ext uri="{BB962C8B-B14F-4D97-AF65-F5344CB8AC3E}">
        <p14:creationId xmlns:p14="http://schemas.microsoft.com/office/powerpoint/2010/main" val="2429438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5</a:t>
            </a:fld>
            <a:endParaRPr lang="es-MX"/>
          </a:p>
        </p:txBody>
      </p:sp>
    </p:spTree>
    <p:extLst>
      <p:ext uri="{BB962C8B-B14F-4D97-AF65-F5344CB8AC3E}">
        <p14:creationId xmlns:p14="http://schemas.microsoft.com/office/powerpoint/2010/main" val="2930718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32</a:t>
            </a:fld>
            <a:endParaRPr lang="es-MX"/>
          </a:p>
        </p:txBody>
      </p:sp>
    </p:spTree>
    <p:extLst>
      <p:ext uri="{BB962C8B-B14F-4D97-AF65-F5344CB8AC3E}">
        <p14:creationId xmlns:p14="http://schemas.microsoft.com/office/powerpoint/2010/main" val="359910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33</a:t>
            </a:fld>
            <a:endParaRPr lang="es-MX"/>
          </a:p>
        </p:txBody>
      </p:sp>
    </p:spTree>
    <p:extLst>
      <p:ext uri="{BB962C8B-B14F-4D97-AF65-F5344CB8AC3E}">
        <p14:creationId xmlns:p14="http://schemas.microsoft.com/office/powerpoint/2010/main" val="4062639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34</a:t>
            </a:fld>
            <a:endParaRPr lang="es-MX"/>
          </a:p>
        </p:txBody>
      </p:sp>
    </p:spTree>
    <p:extLst>
      <p:ext uri="{BB962C8B-B14F-4D97-AF65-F5344CB8AC3E}">
        <p14:creationId xmlns:p14="http://schemas.microsoft.com/office/powerpoint/2010/main" val="3676114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35</a:t>
            </a:fld>
            <a:endParaRPr lang="es-MX"/>
          </a:p>
        </p:txBody>
      </p:sp>
    </p:spTree>
    <p:extLst>
      <p:ext uri="{BB962C8B-B14F-4D97-AF65-F5344CB8AC3E}">
        <p14:creationId xmlns:p14="http://schemas.microsoft.com/office/powerpoint/2010/main" val="3858936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36</a:t>
            </a:fld>
            <a:endParaRPr lang="es-MX"/>
          </a:p>
        </p:txBody>
      </p:sp>
    </p:spTree>
    <p:extLst>
      <p:ext uri="{BB962C8B-B14F-4D97-AF65-F5344CB8AC3E}">
        <p14:creationId xmlns:p14="http://schemas.microsoft.com/office/powerpoint/2010/main" val="1717568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solidFill>
                  <a:srgbClr val="000000"/>
                </a:solidFill>
                <a:latin typeface="arial" panose="020B0604020202020204" pitchFamily="34" charset="0"/>
              </a:rPr>
              <a:t>Definición:</a:t>
            </a:r>
            <a:r>
              <a:rPr lang="es-MX" dirty="0">
                <a:solidFill>
                  <a:srgbClr val="000000"/>
                </a:solidFill>
                <a:latin typeface="arial" panose="020B0604020202020204" pitchFamily="34" charset="0"/>
              </a:rPr>
              <a:t> El cambio porcentual anual promedio en la población, como resultado de un superávit (o déficit) de nacimientos sobre muertes y el saldo de migrantes que ingresan y salen de un país. La tasa puede ser positiva o negativa. La tasa de crecimiento es un factor determinante de la gran carga que se le impondría a un país por las necesidades cambiantes de su gente para la infraestructura (por ejemplo, escuelas, hospitales, viviendas, carreteras), recursos (por ejemplo, alimentos, agua, electricidad). y trabajos El rápido crecimiento de la población puede verse amenazado por los países vecinos.</a:t>
            </a:r>
          </a:p>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37</a:t>
            </a:fld>
            <a:endParaRPr lang="es-MX"/>
          </a:p>
        </p:txBody>
      </p:sp>
    </p:spTree>
    <p:extLst>
      <p:ext uri="{BB962C8B-B14F-4D97-AF65-F5344CB8AC3E}">
        <p14:creationId xmlns:p14="http://schemas.microsoft.com/office/powerpoint/2010/main" val="2107348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Esta entrada proporciona el promedio anual de nacimientos durante un año por cada 1,000 personas en la población a mediados de año; también conocido como tasa bruta de natalidad. La tasa de natalidad suele ser el factor dominante para determinar la tasa de crecimiento de la población. Depende tanto del nivel de fertilidad como de la estructura de edad de la población.</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38</a:t>
            </a:fld>
            <a:endParaRPr lang="es-MX"/>
          </a:p>
        </p:txBody>
      </p:sp>
    </p:spTree>
    <p:extLst>
      <p:ext uri="{BB962C8B-B14F-4D97-AF65-F5344CB8AC3E}">
        <p14:creationId xmlns:p14="http://schemas.microsoft.com/office/powerpoint/2010/main" val="3864397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Esta entrada proporciona el promedio anual de muertes durante un año por cada 1,000 habitantes a mediados de año; también conocido como tasa de mortalidad cruda. La tasa de mortalidad, si bien solo es un indicador aproximado de la situación de la mortalidad en un país, indica con precisión el impacto de la mortalidad actual sobre el crecimiento de la población. Este indicador se ve significativamente afectado por la distribución por edad, y la mayoría de los países finalmente mostrarán un aumento en la tasa de mortalidad general, a pesar del descenso continuo de la mortalidad en todas las edades, ya que la disminución de la fertilidad da como resultado una población que envejece.</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39</a:t>
            </a:fld>
            <a:endParaRPr lang="es-MX"/>
          </a:p>
        </p:txBody>
      </p:sp>
    </p:spTree>
    <p:extLst>
      <p:ext uri="{BB962C8B-B14F-4D97-AF65-F5344CB8AC3E}">
        <p14:creationId xmlns:p14="http://schemas.microsoft.com/office/powerpoint/2010/main" val="1333273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Esta entrada proporciona el número de muertes de bebés menores de un año en un año dado por cada 1,000 nacidos vivos en el mismo año. Esta tasa se usa a menudo como un indicador del nivel de salud en un país.</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40</a:t>
            </a:fld>
            <a:endParaRPr lang="es-MX"/>
          </a:p>
        </p:txBody>
      </p:sp>
    </p:spTree>
    <p:extLst>
      <p:ext uri="{BB962C8B-B14F-4D97-AF65-F5344CB8AC3E}">
        <p14:creationId xmlns:p14="http://schemas.microsoft.com/office/powerpoint/2010/main" val="3966819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La tasa de mortalidad materna (</a:t>
            </a:r>
            <a:r>
              <a:rPr lang="es-MX" sz="1200" b="0" i="0" u="none" strike="noStrike" kern="1200" dirty="0" err="1">
                <a:solidFill>
                  <a:schemeClr val="tx1"/>
                </a:solidFill>
                <a:effectLst/>
                <a:latin typeface="+mn-lt"/>
                <a:ea typeface="+mn-ea"/>
                <a:cs typeface="+mn-cs"/>
              </a:rPr>
              <a:t>MMRatio</a:t>
            </a:r>
            <a:r>
              <a:rPr lang="es-MX" sz="1200" b="0" i="0" u="none" strike="noStrike" kern="1200" dirty="0">
                <a:solidFill>
                  <a:schemeClr val="tx1"/>
                </a:solidFill>
                <a:effectLst/>
                <a:latin typeface="+mn-lt"/>
                <a:ea typeface="+mn-ea"/>
                <a:cs typeface="+mn-cs"/>
              </a:rPr>
              <a:t>) es el número anual de muertes femeninas por cada 100,000 nacidos vivos por cualquier causa relacionada con o agravada por el embarazo o su manejo (excluyendo causas accidentales o incidentales). El </a:t>
            </a:r>
            <a:r>
              <a:rPr lang="es-MX" sz="1200" b="0" i="0" u="none" strike="noStrike" kern="1200" dirty="0" err="1">
                <a:solidFill>
                  <a:schemeClr val="tx1"/>
                </a:solidFill>
                <a:effectLst/>
                <a:latin typeface="+mn-lt"/>
                <a:ea typeface="+mn-ea"/>
                <a:cs typeface="+mn-cs"/>
              </a:rPr>
              <a:t>MMRatio</a:t>
            </a:r>
            <a:r>
              <a:rPr lang="es-MX" sz="1200" b="0" i="0" u="none" strike="noStrike" kern="1200" dirty="0">
                <a:solidFill>
                  <a:schemeClr val="tx1"/>
                </a:solidFill>
                <a:effectLst/>
                <a:latin typeface="+mn-lt"/>
                <a:ea typeface="+mn-ea"/>
                <a:cs typeface="+mn-cs"/>
              </a:rPr>
              <a:t> incluye las muertes durante el embarazo, el parto o dentro de los 42 días de la interrupción del embarazo, independientemente de la duración y el lugar del embarazo, durante un año específico.</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41</a:t>
            </a:fld>
            <a:endParaRPr lang="es-MX"/>
          </a:p>
        </p:txBody>
      </p:sp>
    </p:spTree>
    <p:extLst>
      <p:ext uri="{BB962C8B-B14F-4D97-AF65-F5344CB8AC3E}">
        <p14:creationId xmlns:p14="http://schemas.microsoft.com/office/powerpoint/2010/main" val="410276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a:t>
            </a:fld>
            <a:endParaRPr lang="es-MX"/>
          </a:p>
        </p:txBody>
      </p:sp>
    </p:spTree>
    <p:extLst>
      <p:ext uri="{BB962C8B-B14F-4D97-AF65-F5344CB8AC3E}">
        <p14:creationId xmlns:p14="http://schemas.microsoft.com/office/powerpoint/2010/main" val="27316793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Esta entrada proporciona una cifra para el número promedio de hijos que nacerían por mujer si todas las mujeres vivieran hasta el final de sus años fértiles y dieran a luz a los niños según una tasa de fertilidad dada en cada edad. La tasa de fecundidad total (TGF) es una medida más directa del nivel de fertilidad que la tasa bruta de natalidad, ya que se refiere a los nacimientos por mujer. Este indicador muestra el potencial de cambio de población en el país. Una tasa de dos hijos por mujer se considera la tasa de reemplazo para una población, lo que resulta en una estabilidad relativa en términos de números totales. Las tasas superiores a dos niños indican que las poblaciones crecen en tamaño y cuya edad mediana está disminuyendo. Las tasas más altas también pueden indicar dificultades para las familias, en algunas situaciones, para alimentar y educar a sus hijos y para que las mujeres ingresen a la fuerza de trabajo. Las tasas debajo de dos niños indican poblaciones que disminuyen de tamaño y envejecen. Las tasas mundiales de fecundidad están en general en declive y esta tendencia es más pronunciada en los países industrializados, especialmente en Europa occidental, donde se prevé una disminución drástica de las poblaciones durante los próximos 50 años.</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42</a:t>
            </a:fld>
            <a:endParaRPr lang="es-MX"/>
          </a:p>
        </p:txBody>
      </p:sp>
    </p:spTree>
    <p:extLst>
      <p:ext uri="{BB962C8B-B14F-4D97-AF65-F5344CB8AC3E}">
        <p14:creationId xmlns:p14="http://schemas.microsoft.com/office/powerpoint/2010/main" val="2383435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La familia es uno de los pilares de la sociedad. Desde la segunda mitad del siglo XX, las estructuras familiares han experimentado una profunda transformación: hogares más pequeños, matrimonios y nacimientos más tardíos, aumento del número de divorcios y de familias monoparentales. Además, se han visto afectadas por la evolución mundial de los flujos migratorios, el envejecimiento de la población, la pandemia de VIH/SIDA y las consecuencias de la globalización. Ante todos estos cambios sociales, algunas familias experimentan dificultades a la hora de cumplir con sus responsabilidades y les cuesta cada vez más ocuparse de los niños y de las personas mayores, así como ayudar a que los niños aprendan el funcionamiento de la vida en sociedad. Fuente: </a:t>
            </a:r>
            <a:r>
              <a:rPr lang="es-MX" dirty="0">
                <a:hlinkClick r:id="rId3"/>
              </a:rPr>
              <a:t>https://www.un.org/es/globalissues/family/</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43</a:t>
            </a:fld>
            <a:endParaRPr lang="es-MX"/>
          </a:p>
        </p:txBody>
      </p:sp>
    </p:spTree>
    <p:extLst>
      <p:ext uri="{BB962C8B-B14F-4D97-AF65-F5344CB8AC3E}">
        <p14:creationId xmlns:p14="http://schemas.microsoft.com/office/powerpoint/2010/main" val="2631683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La </a:t>
            </a:r>
            <a:r>
              <a:rPr lang="es-MX" sz="1200" b="1" i="0" kern="1200" dirty="0">
                <a:solidFill>
                  <a:schemeClr val="tx1"/>
                </a:solidFill>
                <a:effectLst/>
                <a:latin typeface="+mn-lt"/>
                <a:ea typeface="+mn-ea"/>
                <a:cs typeface="+mn-cs"/>
              </a:rPr>
              <a:t>edad mediana </a:t>
            </a:r>
            <a:r>
              <a:rPr lang="es-MX" sz="1200" b="0" i="0" kern="1200" dirty="0">
                <a:solidFill>
                  <a:schemeClr val="tx1"/>
                </a:solidFill>
                <a:effectLst/>
                <a:latin typeface="+mn-lt"/>
                <a:ea typeface="+mn-ea"/>
                <a:cs typeface="+mn-cs"/>
              </a:rPr>
              <a:t>es la edad que divide una población en dos grupos de igual número de personas. Se considera un índice más preciso que la </a:t>
            </a:r>
            <a:r>
              <a:rPr lang="es-MX" sz="1200" b="1" i="0" kern="1200" dirty="0">
                <a:solidFill>
                  <a:schemeClr val="tx1"/>
                </a:solidFill>
                <a:effectLst/>
                <a:latin typeface="+mn-lt"/>
                <a:ea typeface="+mn-ea"/>
                <a:cs typeface="+mn-cs"/>
              </a:rPr>
              <a:t>edad media</a:t>
            </a:r>
            <a:r>
              <a:rPr lang="es-MX" sz="1200" b="0" i="0" kern="1200" dirty="0">
                <a:solidFill>
                  <a:schemeClr val="tx1"/>
                </a:solidFill>
                <a:effectLst/>
                <a:latin typeface="+mn-lt"/>
                <a:ea typeface="+mn-ea"/>
                <a:cs typeface="+mn-cs"/>
              </a:rPr>
              <a:t>, que mide el promedio de las edades de los individuos que componen esa misma población. Definición: </a:t>
            </a:r>
            <a:r>
              <a:rPr lang="es-MX" sz="1200" b="1" i="0" u="none" strike="noStrike" kern="1200" dirty="0" err="1">
                <a:solidFill>
                  <a:schemeClr val="tx1"/>
                </a:solidFill>
                <a:effectLst/>
                <a:latin typeface="+mn-lt"/>
                <a:ea typeface="+mn-ea"/>
                <a:cs typeface="+mn-cs"/>
                <a:hlinkClick r:id="rId3"/>
              </a:rPr>
              <a:t>Demopaedia</a:t>
            </a:r>
            <a:r>
              <a:rPr lang="es-MX" sz="1200" b="0" i="0" kern="1200" dirty="0">
                <a:solidFill>
                  <a:schemeClr val="tx1"/>
                </a:solidFill>
                <a:effectLst/>
                <a:latin typeface="+mn-lt"/>
                <a:ea typeface="+mn-ea"/>
                <a:cs typeface="+mn-cs"/>
              </a:rPr>
              <a:t>.</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44</a:t>
            </a:fld>
            <a:endParaRPr lang="es-MX"/>
          </a:p>
        </p:txBody>
      </p:sp>
    </p:spTree>
    <p:extLst>
      <p:ext uri="{BB962C8B-B14F-4D97-AF65-F5344CB8AC3E}">
        <p14:creationId xmlns:p14="http://schemas.microsoft.com/office/powerpoint/2010/main" val="1005112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Esta entrada contiene el promedio de años que vivirá un grupo de personas nacidas en el mismo año, si la mortalidad en cada edad permanece constante en el futuro. La esperanza de vida al nacer también es una medida de la calidad de vida general en un país y resume la mortalidad en todas las edades. También se puede pensar que indica el rendimiento potencial de la inversión en capital humano y es necesario para el cálculo de diversas medidas actuariales.</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45</a:t>
            </a:fld>
            <a:endParaRPr lang="es-MX"/>
          </a:p>
        </p:txBody>
      </p:sp>
    </p:spTree>
    <p:extLst>
      <p:ext uri="{BB962C8B-B14F-4D97-AF65-F5344CB8AC3E}">
        <p14:creationId xmlns:p14="http://schemas.microsoft.com/office/powerpoint/2010/main" val="4063362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Esta entrada incluye una </a:t>
            </a:r>
            <a:r>
              <a:rPr lang="es-MX" sz="1200" b="0" i="1" u="none" strike="noStrike" kern="1200" dirty="0">
                <a:solidFill>
                  <a:schemeClr val="tx1"/>
                </a:solidFill>
                <a:effectLst/>
                <a:latin typeface="+mn-lt"/>
                <a:ea typeface="+mn-ea"/>
                <a:cs typeface="+mn-cs"/>
              </a:rPr>
              <a:t>definición </a:t>
            </a:r>
            <a:r>
              <a:rPr lang="es-MX" sz="1200" b="0" i="0" u="none" strike="noStrike" kern="1200" dirty="0">
                <a:solidFill>
                  <a:schemeClr val="tx1"/>
                </a:solidFill>
                <a:effectLst/>
                <a:latin typeface="+mn-lt"/>
                <a:ea typeface="+mn-ea"/>
                <a:cs typeface="+mn-cs"/>
              </a:rPr>
              <a:t>de porcentajes de alfabetización y de la Oficina del Censo para la </a:t>
            </a:r>
            <a:r>
              <a:rPr lang="es-MX" sz="1200" b="0" i="1" u="none" strike="noStrike" kern="1200" dirty="0">
                <a:solidFill>
                  <a:schemeClr val="tx1"/>
                </a:solidFill>
                <a:effectLst/>
                <a:latin typeface="+mn-lt"/>
                <a:ea typeface="+mn-ea"/>
                <a:cs typeface="+mn-cs"/>
              </a:rPr>
              <a:t>población total </a:t>
            </a:r>
            <a:r>
              <a:rPr lang="es-MX" sz="1200" b="0" i="0" u="none" strike="noStrike" kern="1200" dirty="0">
                <a:solidFill>
                  <a:schemeClr val="tx1"/>
                </a:solidFill>
                <a:effectLst/>
                <a:latin typeface="+mn-lt"/>
                <a:ea typeface="+mn-ea"/>
                <a:cs typeface="+mn-cs"/>
              </a:rPr>
              <a:t>, </a:t>
            </a:r>
            <a:r>
              <a:rPr lang="es-MX" sz="1200" b="0" i="1" u="none" strike="noStrike" kern="1200" dirty="0">
                <a:solidFill>
                  <a:schemeClr val="tx1"/>
                </a:solidFill>
                <a:effectLst/>
                <a:latin typeface="+mn-lt"/>
                <a:ea typeface="+mn-ea"/>
                <a:cs typeface="+mn-cs"/>
              </a:rPr>
              <a:t>hombres </a:t>
            </a:r>
            <a:r>
              <a:rPr lang="es-MX" sz="1200" b="0" i="0" u="none" strike="noStrike" kern="1200" dirty="0">
                <a:solidFill>
                  <a:schemeClr val="tx1"/>
                </a:solidFill>
                <a:effectLst/>
                <a:latin typeface="+mn-lt"/>
                <a:ea typeface="+mn-ea"/>
                <a:cs typeface="+mn-cs"/>
              </a:rPr>
              <a:t>y </a:t>
            </a:r>
            <a:r>
              <a:rPr lang="es-MX" sz="1200" b="0" i="1" u="none" strike="noStrike" kern="1200" dirty="0">
                <a:solidFill>
                  <a:schemeClr val="tx1"/>
                </a:solidFill>
                <a:effectLst/>
                <a:latin typeface="+mn-lt"/>
                <a:ea typeface="+mn-ea"/>
                <a:cs typeface="+mn-cs"/>
              </a:rPr>
              <a:t>mujeres </a:t>
            </a:r>
            <a:r>
              <a:rPr lang="es-MX" sz="1200" b="0" i="0" u="none" strike="noStrike" kern="1200" dirty="0">
                <a:solidFill>
                  <a:schemeClr val="tx1"/>
                </a:solidFill>
                <a:effectLst/>
                <a:latin typeface="+mn-lt"/>
                <a:ea typeface="+mn-ea"/>
                <a:cs typeface="+mn-cs"/>
              </a:rPr>
              <a:t>. No hay definiciones universales y estándares de alfabetización. A menos que se especifique lo contrario, todas las tarifas se basan en la definición más común: la capacidad de leer y escribir a una edad específica. Detallar los estándares que los países individuales usan para evaluar la capacidad de leer y escribir está más allá del alcance del </a:t>
            </a:r>
            <a:r>
              <a:rPr lang="es-MX" sz="1200" b="0" i="1" u="none" strike="noStrike" kern="1200" dirty="0" err="1">
                <a:solidFill>
                  <a:schemeClr val="tx1"/>
                </a:solidFill>
                <a:effectLst/>
                <a:latin typeface="+mn-lt"/>
                <a:ea typeface="+mn-ea"/>
                <a:cs typeface="+mn-cs"/>
              </a:rPr>
              <a:t>Factbook</a:t>
            </a:r>
            <a:r>
              <a:rPr lang="es-MX" sz="1200" b="0" i="1" u="none" strike="noStrike" kern="1200" dirty="0">
                <a:solidFill>
                  <a:schemeClr val="tx1"/>
                </a:solidFill>
                <a:effectLst/>
                <a:latin typeface="+mn-lt"/>
                <a:ea typeface="+mn-ea"/>
                <a:cs typeface="+mn-cs"/>
              </a:rPr>
              <a:t> </a:t>
            </a:r>
            <a:r>
              <a:rPr lang="es-MX" sz="1200" b="0" i="0" u="none" strike="noStrike" kern="1200" dirty="0">
                <a:solidFill>
                  <a:schemeClr val="tx1"/>
                </a:solidFill>
                <a:effectLst/>
                <a:latin typeface="+mn-lt"/>
                <a:ea typeface="+mn-ea"/>
                <a:cs typeface="+mn-cs"/>
              </a:rPr>
              <a:t>. La información sobre alfabetización, aunque no es una medida perfecta de los resultados educativos, es probablemente la más fácilmente disponible y válida para las comparaciones internacionales. Los bajos niveles de alfabetización y educación en general pueden obstaculizar el desarrollo económico de un país en el mundo actual, en constante cambio y orientado a la tecnología.</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46</a:t>
            </a:fld>
            <a:endParaRPr lang="es-MX"/>
          </a:p>
        </p:txBody>
      </p:sp>
    </p:spTree>
    <p:extLst>
      <p:ext uri="{BB962C8B-B14F-4D97-AF65-F5344CB8AC3E}">
        <p14:creationId xmlns:p14="http://schemas.microsoft.com/office/powerpoint/2010/main" val="3462513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Esta entrada contiene el porcentaje de la fuerza de trabajo sin trabajo. Se puede notar un subempleo sustancial.</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47</a:t>
            </a:fld>
            <a:endParaRPr lang="es-MX"/>
          </a:p>
        </p:txBody>
      </p:sp>
    </p:spTree>
    <p:extLst>
      <p:ext uri="{BB962C8B-B14F-4D97-AF65-F5344CB8AC3E}">
        <p14:creationId xmlns:p14="http://schemas.microsoft.com/office/powerpoint/2010/main" val="1353873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pPr/>
              <a:t>48</a:t>
            </a:fld>
            <a:endParaRPr lang="en-US"/>
          </a:p>
        </p:txBody>
      </p:sp>
    </p:spTree>
    <p:extLst>
      <p:ext uri="{BB962C8B-B14F-4D97-AF65-F5344CB8AC3E}">
        <p14:creationId xmlns:p14="http://schemas.microsoft.com/office/powerpoint/2010/main" val="2802379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Las estimaciones nacionales del porcentaje de la población que cae por debajo de la línea de pobreza se basan en encuestas de subgrupos, y los resultados se ponderan por el número de personas en cada grupo. Las definiciones de pobreza varían considerablemente entre naciones. Por ejemplo, las naciones ricas generalmente emplean estándares de pobreza más generosos que las naciones pobres.</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49</a:t>
            </a:fld>
            <a:endParaRPr lang="es-MX"/>
          </a:p>
        </p:txBody>
      </p:sp>
    </p:spTree>
    <p:extLst>
      <p:ext uri="{BB962C8B-B14F-4D97-AF65-F5344CB8AC3E}">
        <p14:creationId xmlns:p14="http://schemas.microsoft.com/office/powerpoint/2010/main" val="3703680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dirty="0">
                <a:solidFill>
                  <a:schemeClr val="tx1"/>
                </a:solidFill>
                <a:effectLst/>
                <a:latin typeface="+mn-lt"/>
                <a:ea typeface="+mn-ea"/>
                <a:cs typeface="+mn-cs"/>
              </a:rPr>
              <a:t>Definición:</a:t>
            </a:r>
            <a:r>
              <a:rPr lang="es-MX" sz="1200" b="0" i="0" u="none" strike="noStrike" kern="1200" dirty="0">
                <a:solidFill>
                  <a:schemeClr val="tx1"/>
                </a:solidFill>
                <a:effectLst/>
                <a:latin typeface="+mn-lt"/>
                <a:ea typeface="+mn-ea"/>
                <a:cs typeface="+mn-cs"/>
              </a:rPr>
              <a:t> Esta entrada proporciona el </a:t>
            </a:r>
            <a:r>
              <a:rPr lang="es-MX" sz="1200" b="0" i="1" u="none" strike="noStrike" kern="1200" dirty="0">
                <a:solidFill>
                  <a:schemeClr val="tx1"/>
                </a:solidFill>
                <a:effectLst/>
                <a:latin typeface="+mn-lt"/>
                <a:ea typeface="+mn-ea"/>
                <a:cs typeface="+mn-cs"/>
              </a:rPr>
              <a:t>total </a:t>
            </a:r>
            <a:r>
              <a:rPr lang="es-MX" sz="1200" b="0" i="0" u="none" strike="noStrike" kern="1200" dirty="0">
                <a:solidFill>
                  <a:schemeClr val="tx1"/>
                </a:solidFill>
                <a:effectLst/>
                <a:latin typeface="+mn-lt"/>
                <a:ea typeface="+mn-ea"/>
                <a:cs typeface="+mn-cs"/>
              </a:rPr>
              <a:t>número de personas dentro de un país que puede acceder a Internet en el hogar, a través de cualquier tipo de dispositivo (computadora o móvil) y conexión. El </a:t>
            </a:r>
            <a:r>
              <a:rPr lang="es-MX" sz="1200" b="0" i="1" u="none" strike="noStrike" kern="1200" dirty="0">
                <a:solidFill>
                  <a:schemeClr val="tx1"/>
                </a:solidFill>
                <a:effectLst/>
                <a:latin typeface="+mn-lt"/>
                <a:ea typeface="+mn-ea"/>
                <a:cs typeface="+mn-cs"/>
              </a:rPr>
              <a:t>porcentaje de la población </a:t>
            </a:r>
            <a:r>
              <a:rPr lang="es-MX" sz="1200" b="0" i="0" u="none" strike="noStrike" kern="1200" dirty="0">
                <a:solidFill>
                  <a:schemeClr val="tx1"/>
                </a:solidFill>
                <a:effectLst/>
                <a:latin typeface="+mn-lt"/>
                <a:ea typeface="+mn-ea"/>
                <a:cs typeface="+mn-cs"/>
              </a:rPr>
              <a:t>con acceso a Internet (es decir, la tasa de penetración) ayuda a medir qué tan extendido está el uso de Internet dentro de un país. Las estadísticas varían de un país a otro y pueden incluir usuarios que acceden a Internet al menos varias veces a la semana para quienes acceden a ella solo una vez en un período de varios meses.</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50</a:t>
            </a:fld>
            <a:endParaRPr lang="es-MX"/>
          </a:p>
        </p:txBody>
      </p:sp>
    </p:spTree>
    <p:extLst>
      <p:ext uri="{BB962C8B-B14F-4D97-AF65-F5344CB8AC3E}">
        <p14:creationId xmlns:p14="http://schemas.microsoft.com/office/powerpoint/2010/main" val="1919771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51</a:t>
            </a:fld>
            <a:endParaRPr lang="es-MX"/>
          </a:p>
        </p:txBody>
      </p:sp>
    </p:spTree>
    <p:extLst>
      <p:ext uri="{BB962C8B-B14F-4D97-AF65-F5344CB8AC3E}">
        <p14:creationId xmlns:p14="http://schemas.microsoft.com/office/powerpoint/2010/main" val="1313492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1" kern="1200" dirty="0">
                <a:solidFill>
                  <a:schemeClr val="tx1"/>
                </a:solidFill>
                <a:effectLst/>
                <a:latin typeface="+mn-lt"/>
                <a:ea typeface="+mn-ea"/>
                <a:cs typeface="+mn-cs"/>
              </a:rPr>
              <a:t>I) «Aquel mismo día, dos de ellos iban caminando a una aldea llamada Emaús, distante de Jerusalén unos setenta estadios; iban conversando entre ellos de todo lo que había sucedido. Mientras conversaban y discutían, Jesús en persona se acercó y se puso a caminar con ellos» </a:t>
            </a:r>
            <a:r>
              <a:rPr lang="es-MX" sz="1200" b="0" i="0" kern="1200" dirty="0">
                <a:solidFill>
                  <a:schemeClr val="tx1"/>
                </a:solidFill>
                <a:effectLst/>
                <a:latin typeface="+mn-lt"/>
                <a:ea typeface="+mn-ea"/>
                <a:cs typeface="+mn-cs"/>
              </a:rPr>
              <a:t>(</a:t>
            </a:r>
            <a:r>
              <a:rPr lang="es-MX" sz="1200" b="0" i="1" kern="1200" dirty="0" err="1">
                <a:solidFill>
                  <a:schemeClr val="tx1"/>
                </a:solidFill>
                <a:effectLst/>
                <a:latin typeface="+mn-lt"/>
                <a:ea typeface="+mn-ea"/>
                <a:cs typeface="+mn-cs"/>
              </a:rPr>
              <a:t>Lc</a:t>
            </a:r>
            <a:r>
              <a:rPr lang="es-MX" sz="1200" b="0" i="0" kern="1200" dirty="0">
                <a:solidFill>
                  <a:schemeClr val="tx1"/>
                </a:solidFill>
                <a:effectLst/>
                <a:latin typeface="+mn-lt"/>
                <a:ea typeface="+mn-ea"/>
                <a:cs typeface="+mn-cs"/>
              </a:rPr>
              <a:t> 24,13-15).</a:t>
            </a:r>
          </a:p>
          <a:p>
            <a:r>
              <a:rPr lang="es-MX" sz="1200" b="0" i="1" kern="1200" dirty="0">
                <a:solidFill>
                  <a:schemeClr val="tx1"/>
                </a:solidFill>
                <a:effectLst/>
                <a:latin typeface="+mn-lt"/>
                <a:ea typeface="+mn-ea"/>
                <a:cs typeface="+mn-cs"/>
              </a:rPr>
              <a:t>II) «Y, comenzando por Moisés y siguiendo por todos los profetas, les explicó lo que se refería a él en todas las Escrituras. Llegaron cerca de la aldea adonde iban y él simuló que iba a seguir caminando; pero ellos lo apremiaron, diciendo: “Quédate con nosotros, porque atardece y el día va de caída”. Y entró para quedarse con ellos. Sentado en la mesa con ellos, tomó el pan, pronunció la bendición, lo partió y se lo iba dando. A ellos se les abrieron los ojos y lo reconocieron. Pero él desapareció de su vista» </a:t>
            </a:r>
            <a:r>
              <a:rPr lang="es-MX" sz="1200" b="0" i="0" kern="1200" dirty="0">
                <a:solidFill>
                  <a:schemeClr val="tx1"/>
                </a:solidFill>
                <a:effectLst/>
                <a:latin typeface="+mn-lt"/>
                <a:ea typeface="+mn-ea"/>
                <a:cs typeface="+mn-cs"/>
              </a:rPr>
              <a:t>(</a:t>
            </a:r>
            <a:r>
              <a:rPr lang="es-MX" sz="1200" b="0" i="1" kern="1200" dirty="0" err="1">
                <a:solidFill>
                  <a:schemeClr val="tx1"/>
                </a:solidFill>
                <a:effectLst/>
                <a:latin typeface="+mn-lt"/>
                <a:ea typeface="+mn-ea"/>
                <a:cs typeface="+mn-cs"/>
              </a:rPr>
              <a:t>Lc</a:t>
            </a:r>
            <a:r>
              <a:rPr lang="es-MX" sz="1200" b="0" i="0" kern="1200" dirty="0">
                <a:solidFill>
                  <a:schemeClr val="tx1"/>
                </a:solidFill>
                <a:effectLst/>
                <a:latin typeface="+mn-lt"/>
                <a:ea typeface="+mn-ea"/>
                <a:cs typeface="+mn-cs"/>
              </a:rPr>
              <a:t> 24,27-31).</a:t>
            </a:r>
          </a:p>
          <a:p>
            <a:r>
              <a:rPr lang="es-MX" sz="1200" b="0" i="1" kern="1200" dirty="0">
                <a:solidFill>
                  <a:schemeClr val="tx1"/>
                </a:solidFill>
                <a:effectLst/>
                <a:latin typeface="+mn-lt"/>
                <a:ea typeface="+mn-ea"/>
                <a:cs typeface="+mn-cs"/>
              </a:rPr>
              <a:t>III) «Y se dijeron el uno al otro: “¿No ardía nuestro corazón mientras nos hablaba por el camino y nos explicaba las Escrituras?”. Y, en ese mismo momento, se pusieron en camino y regresaron a Jerusalén, donde encontraron reunidos a los Once con sus compañeros, que estaban diciendo: “Era verdad, ha resucitado el Señor y se ha aparecido a Simón”. Y ellos contaron lo que les había pasado por el camino y cómo lo habían reconocido al partir el pan» </a:t>
            </a:r>
            <a:r>
              <a:rPr lang="es-MX" sz="1200" b="0" i="0" kern="1200" dirty="0">
                <a:solidFill>
                  <a:schemeClr val="tx1"/>
                </a:solidFill>
                <a:effectLst/>
                <a:latin typeface="+mn-lt"/>
                <a:ea typeface="+mn-ea"/>
                <a:cs typeface="+mn-cs"/>
              </a:rPr>
              <a:t>(</a:t>
            </a:r>
            <a:r>
              <a:rPr lang="es-MX" sz="1200" b="0" i="1" kern="1200" dirty="0" err="1">
                <a:solidFill>
                  <a:schemeClr val="tx1"/>
                </a:solidFill>
                <a:effectLst/>
                <a:latin typeface="+mn-lt"/>
                <a:ea typeface="+mn-ea"/>
                <a:cs typeface="+mn-cs"/>
              </a:rPr>
              <a:t>Lc</a:t>
            </a:r>
            <a:r>
              <a:rPr lang="es-MX" sz="1200" b="0" i="1" kern="1200" dirty="0">
                <a:solidFill>
                  <a:schemeClr val="tx1"/>
                </a:solidFill>
                <a:effectLst/>
                <a:latin typeface="+mn-lt"/>
                <a:ea typeface="+mn-ea"/>
                <a:cs typeface="+mn-cs"/>
              </a:rPr>
              <a:t> </a:t>
            </a:r>
            <a:r>
              <a:rPr lang="es-MX" sz="1200" b="0" i="0" kern="1200" dirty="0">
                <a:solidFill>
                  <a:schemeClr val="tx1"/>
                </a:solidFill>
                <a:effectLst/>
                <a:latin typeface="+mn-lt"/>
                <a:ea typeface="+mn-ea"/>
                <a:cs typeface="+mn-cs"/>
              </a:rPr>
              <a:t>24,32-35).</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a:t>
            </a:fld>
            <a:endParaRPr lang="es-MX"/>
          </a:p>
        </p:txBody>
      </p:sp>
    </p:spTree>
    <p:extLst>
      <p:ext uri="{BB962C8B-B14F-4D97-AF65-F5344CB8AC3E}">
        <p14:creationId xmlns:p14="http://schemas.microsoft.com/office/powerpoint/2010/main" val="20435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i="0" kern="1200" dirty="0">
                <a:solidFill>
                  <a:schemeClr val="tx1"/>
                </a:solidFill>
                <a:effectLst/>
                <a:latin typeface="+mn-lt"/>
                <a:ea typeface="+mn-ea"/>
                <a:cs typeface="+mn-cs"/>
              </a:rPr>
              <a:t>El 10 de septiembre, Día Mundial para la Prevención del Suicidio, se fomentan en todo el mundo compromisos y medidas prácticas para prevenir los suicidios. Cada día hay en promedio casi 3000 personas que ponen fin a su vida, y al menos 20 personas intentan suicidarse por cada una que lo consigue.</a:t>
            </a:r>
          </a:p>
          <a:p>
            <a:r>
              <a:rPr lang="es-MX" sz="1200" b="0" i="0" kern="1200" dirty="0">
                <a:solidFill>
                  <a:schemeClr val="tx1"/>
                </a:solidFill>
                <a:effectLst/>
                <a:latin typeface="+mn-lt"/>
                <a:ea typeface="+mn-ea"/>
                <a:cs typeface="+mn-cs"/>
              </a:rPr>
              <a:t>El Día Mundial de la Salud Mental, que se celebra el 10 de octubre, es una oportunidad para concienciar y movilizar a la población acerca de cuestiones relativas a la salud mental. En esta ocasión, la jornada se centrará en la prevención del suicidio.</a:t>
            </a:r>
            <a:r>
              <a:rPr lang="es-MX" dirty="0"/>
              <a:t/>
            </a:r>
            <a:br>
              <a:rPr lang="es-MX" dirty="0"/>
            </a:br>
            <a:r>
              <a:rPr lang="es-MX" dirty="0"/>
              <a:t/>
            </a:r>
            <a:br>
              <a:rPr lang="es-MX" dirty="0"/>
            </a:br>
            <a:r>
              <a:rPr lang="es-MX" sz="1200" b="0" i="0" kern="1200" dirty="0">
                <a:solidFill>
                  <a:schemeClr val="tx1"/>
                </a:solidFill>
                <a:effectLst/>
                <a:latin typeface="+mn-lt"/>
                <a:ea typeface="+mn-ea"/>
                <a:cs typeface="+mn-cs"/>
              </a:rPr>
              <a:t>Cada año, cerca de 800 000 personas fallecen por esta causa, y otras muchas intentan suicidarse. Cada suicidio es una tragedia que afecta a una familia, a una comunidad o a todo un país y que tiene consecuencias duraderas en las personas cercanas a la víctima. El suicidio no respeta edades y es la segunda causa de defunción entre los jóvenes de 15 a 29 años.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759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53</a:t>
            </a:fld>
            <a:endParaRPr lang="es-MX"/>
          </a:p>
        </p:txBody>
      </p:sp>
    </p:spTree>
    <p:extLst>
      <p:ext uri="{BB962C8B-B14F-4D97-AF65-F5344CB8AC3E}">
        <p14:creationId xmlns:p14="http://schemas.microsoft.com/office/powerpoint/2010/main" val="2983790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54</a:t>
            </a:fld>
            <a:endParaRPr lang="es-MX"/>
          </a:p>
        </p:txBody>
      </p:sp>
    </p:spTree>
    <p:extLst>
      <p:ext uri="{BB962C8B-B14F-4D97-AF65-F5344CB8AC3E}">
        <p14:creationId xmlns:p14="http://schemas.microsoft.com/office/powerpoint/2010/main" val="21798612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F315146-2BC9-4368-984B-3B25F9C3E36B}" type="slidenum">
              <a:rPr lang="es-MX" smtClean="0"/>
              <a:pPr/>
              <a:t>55</a:t>
            </a:fld>
            <a:endParaRPr lang="es-MX"/>
          </a:p>
        </p:txBody>
      </p:sp>
    </p:spTree>
    <p:extLst>
      <p:ext uri="{BB962C8B-B14F-4D97-AF65-F5344CB8AC3E}">
        <p14:creationId xmlns:p14="http://schemas.microsoft.com/office/powerpoint/2010/main" val="358165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56</a:t>
            </a:fld>
            <a:endParaRPr lang="es-MX"/>
          </a:p>
        </p:txBody>
      </p:sp>
    </p:spTree>
    <p:extLst>
      <p:ext uri="{BB962C8B-B14F-4D97-AF65-F5344CB8AC3E}">
        <p14:creationId xmlns:p14="http://schemas.microsoft.com/office/powerpoint/2010/main" val="350966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pPr/>
              <a:t>57</a:t>
            </a:fld>
            <a:endParaRPr lang="en-US"/>
          </a:p>
        </p:txBody>
      </p:sp>
    </p:spTree>
    <p:extLst>
      <p:ext uri="{BB962C8B-B14F-4D97-AF65-F5344CB8AC3E}">
        <p14:creationId xmlns:p14="http://schemas.microsoft.com/office/powerpoint/2010/main" val="1196071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sz="2400" dirty="0"/>
              <a:t>Niveles de pertenencia social y cultural</a:t>
            </a:r>
          </a:p>
          <a:p>
            <a:pPr lvl="1"/>
            <a:r>
              <a:rPr lang="es-MX" sz="2000" dirty="0" err="1"/>
              <a:t>Indivi-dualis-mo</a:t>
            </a:r>
            <a:endParaRPr lang="es-MX" sz="2000" dirty="0"/>
          </a:p>
          <a:p>
            <a:pPr lvl="1"/>
            <a:r>
              <a:rPr lang="es-MX" sz="2000" dirty="0" err="1"/>
              <a:t>Consu</a:t>
            </a:r>
            <a:r>
              <a:rPr lang="es-MX" sz="2000" dirty="0"/>
              <a:t>-mismo</a:t>
            </a:r>
          </a:p>
          <a:p>
            <a:pPr lvl="1"/>
            <a:r>
              <a:rPr lang="es-MX" sz="2000" dirty="0"/>
              <a:t>Hedo-</a:t>
            </a:r>
            <a:r>
              <a:rPr lang="es-MX" sz="2000" dirty="0" err="1"/>
              <a:t>nismo</a:t>
            </a:r>
            <a:endParaRPr lang="es-MX" sz="2000" dirty="0"/>
          </a:p>
          <a:p>
            <a:pPr lvl="1"/>
            <a:r>
              <a:rPr lang="es-MX" sz="2000" dirty="0"/>
              <a:t>Mate-</a:t>
            </a:r>
            <a:r>
              <a:rPr lang="es-MX" sz="2000" dirty="0" err="1"/>
              <a:t>rialismo</a:t>
            </a:r>
            <a:endParaRPr lang="es-MX" sz="2000" dirty="0"/>
          </a:p>
          <a:p>
            <a:endParaRPr lang="es-ES" dirty="0"/>
          </a:p>
        </p:txBody>
      </p:sp>
      <p:sp>
        <p:nvSpPr>
          <p:cNvPr id="4" name="Marcador de número de diapositiva 3"/>
          <p:cNvSpPr>
            <a:spLocks noGrp="1"/>
          </p:cNvSpPr>
          <p:nvPr>
            <p:ph type="sldNum" sz="quarter" idx="10"/>
          </p:nvPr>
        </p:nvSpPr>
        <p:spPr/>
        <p:txBody>
          <a:bodyPr/>
          <a:lstStyle/>
          <a:p>
            <a:fld id="{1F315146-2BC9-4368-984B-3B25F9C3E36B}" type="slidenum">
              <a:rPr lang="es-MX" smtClean="0"/>
              <a:pPr/>
              <a:t>58</a:t>
            </a:fld>
            <a:endParaRPr lang="es-MX"/>
          </a:p>
        </p:txBody>
      </p:sp>
    </p:spTree>
    <p:extLst>
      <p:ext uri="{BB962C8B-B14F-4D97-AF65-F5344CB8AC3E}">
        <p14:creationId xmlns:p14="http://schemas.microsoft.com/office/powerpoint/2010/main" val="14954540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59</a:t>
            </a:fld>
            <a:endParaRPr lang="es-MX"/>
          </a:p>
        </p:txBody>
      </p:sp>
    </p:spTree>
    <p:extLst>
      <p:ext uri="{BB962C8B-B14F-4D97-AF65-F5344CB8AC3E}">
        <p14:creationId xmlns:p14="http://schemas.microsoft.com/office/powerpoint/2010/main" val="2837214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60</a:t>
            </a:fld>
            <a:endParaRPr lang="es-MX"/>
          </a:p>
        </p:txBody>
      </p:sp>
    </p:spTree>
    <p:extLst>
      <p:ext uri="{BB962C8B-B14F-4D97-AF65-F5344CB8AC3E}">
        <p14:creationId xmlns:p14="http://schemas.microsoft.com/office/powerpoint/2010/main" val="9395956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61</a:t>
            </a:fld>
            <a:endParaRPr lang="es-MX"/>
          </a:p>
        </p:txBody>
      </p:sp>
    </p:spTree>
    <p:extLst>
      <p:ext uri="{BB962C8B-B14F-4D97-AF65-F5344CB8AC3E}">
        <p14:creationId xmlns:p14="http://schemas.microsoft.com/office/powerpoint/2010/main" val="379287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pPr/>
              <a:t>8</a:t>
            </a:fld>
            <a:endParaRPr lang="en-US"/>
          </a:p>
        </p:txBody>
      </p:sp>
    </p:spTree>
    <p:extLst>
      <p:ext uri="{BB962C8B-B14F-4D97-AF65-F5344CB8AC3E}">
        <p14:creationId xmlns:p14="http://schemas.microsoft.com/office/powerpoint/2010/main" val="32464456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62</a:t>
            </a:fld>
            <a:endParaRPr lang="es-MX"/>
          </a:p>
        </p:txBody>
      </p:sp>
    </p:spTree>
    <p:extLst>
      <p:ext uri="{BB962C8B-B14F-4D97-AF65-F5344CB8AC3E}">
        <p14:creationId xmlns:p14="http://schemas.microsoft.com/office/powerpoint/2010/main" val="4269004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63</a:t>
            </a:fld>
            <a:endParaRPr lang="es-MX"/>
          </a:p>
        </p:txBody>
      </p:sp>
    </p:spTree>
    <p:extLst>
      <p:ext uri="{BB962C8B-B14F-4D97-AF65-F5344CB8AC3E}">
        <p14:creationId xmlns:p14="http://schemas.microsoft.com/office/powerpoint/2010/main" val="20692067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kern="1200" dirty="0">
                <a:solidFill>
                  <a:schemeClr val="tx1"/>
                </a:solidFill>
                <a:effectLst/>
                <a:latin typeface="+mn-lt"/>
                <a:ea typeface="+mn-ea"/>
                <a:cs typeface="+mn-cs"/>
              </a:rPr>
              <a:t>La </a:t>
            </a:r>
            <a:r>
              <a:rPr lang="es-MX" sz="1200" b="1" i="0" kern="1200" dirty="0">
                <a:solidFill>
                  <a:schemeClr val="tx1"/>
                </a:solidFill>
                <a:effectLst/>
                <a:latin typeface="+mn-lt"/>
                <a:ea typeface="+mn-ea"/>
                <a:cs typeface="+mn-cs"/>
              </a:rPr>
              <a:t>diversidad</a:t>
            </a:r>
            <a:r>
              <a:rPr lang="es-MX" sz="1200" b="0" i="0" kern="1200" dirty="0">
                <a:solidFill>
                  <a:schemeClr val="tx1"/>
                </a:solidFill>
                <a:effectLst/>
                <a:latin typeface="+mn-lt"/>
                <a:ea typeface="+mn-ea"/>
                <a:cs typeface="+mn-cs"/>
              </a:rPr>
              <a:t> (del latín diversitas) es una noción que hace referencia a la diferencia, la variedad, la abundancia de cosas distintas o la desemejanza. La </a:t>
            </a:r>
            <a:r>
              <a:rPr lang="es-MX" sz="1200" b="1" i="0" kern="1200" dirty="0">
                <a:solidFill>
                  <a:schemeClr val="tx1"/>
                </a:solidFill>
                <a:effectLst/>
                <a:latin typeface="+mn-lt"/>
                <a:ea typeface="+mn-ea"/>
                <a:cs typeface="+mn-cs"/>
              </a:rPr>
              <a:t>diversidad</a:t>
            </a:r>
            <a:r>
              <a:rPr lang="es-MX" sz="1200" b="0" i="0" kern="1200" dirty="0">
                <a:solidFill>
                  <a:schemeClr val="tx1"/>
                </a:solidFill>
                <a:effectLst/>
                <a:latin typeface="+mn-lt"/>
                <a:ea typeface="+mn-ea"/>
                <a:cs typeface="+mn-cs"/>
              </a:rPr>
              <a:t> cultural refiere a la convivencia e interacción entre distintas culturas.</a:t>
            </a:r>
          </a:p>
          <a:p>
            <a:r>
              <a:rPr lang="es-MX" sz="1200" b="0" i="0" kern="1200" dirty="0">
                <a:solidFill>
                  <a:schemeClr val="tx1"/>
                </a:solidFill>
                <a:effectLst/>
                <a:latin typeface="+mn-lt"/>
                <a:ea typeface="+mn-ea"/>
                <a:cs typeface="+mn-cs"/>
              </a:rPr>
              <a:t>El pluralismo es un concepto que tiene aplicaciones en diversos ámbitos y que está vinculado a la </a:t>
            </a:r>
            <a:r>
              <a:rPr lang="es-MX" sz="1200" b="1" i="0" kern="1200" dirty="0">
                <a:solidFill>
                  <a:schemeClr val="tx1"/>
                </a:solidFill>
                <a:effectLst/>
                <a:latin typeface="+mn-lt"/>
                <a:ea typeface="+mn-ea"/>
                <a:cs typeface="+mn-cs"/>
              </a:rPr>
              <a:t>pluralidad</a:t>
            </a:r>
            <a:r>
              <a:rPr lang="es-MX" sz="1200" b="0" i="0" kern="1200" dirty="0">
                <a:solidFill>
                  <a:schemeClr val="tx1"/>
                </a:solidFill>
                <a:effectLst/>
                <a:latin typeface="+mn-lt"/>
                <a:ea typeface="+mn-ea"/>
                <a:cs typeface="+mn-cs"/>
              </a:rPr>
              <a:t> y convivencia de cosas muy distintas entre sí. Un sistema plural es aquél que acepta, reconoce y tolera la existencia de diferentes posiciones o pensamientos.</a:t>
            </a:r>
          </a:p>
          <a:p>
            <a:r>
              <a:rPr lang="es-MX" sz="1200" b="1" i="0" kern="1200" dirty="0">
                <a:solidFill>
                  <a:schemeClr val="tx1"/>
                </a:solidFill>
                <a:effectLst/>
                <a:latin typeface="+mn-lt"/>
                <a:ea typeface="+mn-ea"/>
                <a:cs typeface="+mn-cs"/>
              </a:rPr>
              <a:t>el pluralismo es un sistema que acepta, tolera y reconoce las diferentes posiciones o pensamientos que puedan surgir en la discusión sobre algún tópico en particular y en las diversas materias y contextos mencionados</a:t>
            </a:r>
            <a:r>
              <a:rPr lang="es-MX" sz="1200" b="0" i="0" kern="1200" dirty="0">
                <a:solidFill>
                  <a:schemeClr val="tx1"/>
                </a:solidFill>
                <a:effectLst/>
                <a:latin typeface="+mn-lt"/>
                <a:ea typeface="+mn-ea"/>
                <a:cs typeface="+mn-cs"/>
              </a:rPr>
              <a:t>.</a:t>
            </a:r>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64</a:t>
            </a:fld>
            <a:endParaRPr lang="es-MX"/>
          </a:p>
        </p:txBody>
      </p:sp>
    </p:spTree>
    <p:extLst>
      <p:ext uri="{BB962C8B-B14F-4D97-AF65-F5344CB8AC3E}">
        <p14:creationId xmlns:p14="http://schemas.microsoft.com/office/powerpoint/2010/main" val="23052579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65</a:t>
            </a:fld>
            <a:endParaRPr lang="es-MX"/>
          </a:p>
        </p:txBody>
      </p:sp>
    </p:spTree>
    <p:extLst>
      <p:ext uri="{BB962C8B-B14F-4D97-AF65-F5344CB8AC3E}">
        <p14:creationId xmlns:p14="http://schemas.microsoft.com/office/powerpoint/2010/main" val="22896358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66</a:t>
            </a:fld>
            <a:endParaRPr lang="es-MX"/>
          </a:p>
        </p:txBody>
      </p:sp>
    </p:spTree>
    <p:extLst>
      <p:ext uri="{BB962C8B-B14F-4D97-AF65-F5344CB8AC3E}">
        <p14:creationId xmlns:p14="http://schemas.microsoft.com/office/powerpoint/2010/main" val="14283737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67</a:t>
            </a:fld>
            <a:endParaRPr lang="es-MX"/>
          </a:p>
        </p:txBody>
      </p:sp>
    </p:spTree>
    <p:extLst>
      <p:ext uri="{BB962C8B-B14F-4D97-AF65-F5344CB8AC3E}">
        <p14:creationId xmlns:p14="http://schemas.microsoft.com/office/powerpoint/2010/main" val="538781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68</a:t>
            </a:fld>
            <a:endParaRPr lang="es-MX"/>
          </a:p>
        </p:txBody>
      </p:sp>
    </p:spTree>
    <p:extLst>
      <p:ext uri="{BB962C8B-B14F-4D97-AF65-F5344CB8AC3E}">
        <p14:creationId xmlns:p14="http://schemas.microsoft.com/office/powerpoint/2010/main" val="36539356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69</a:t>
            </a:fld>
            <a:endParaRPr lang="es-MX"/>
          </a:p>
        </p:txBody>
      </p:sp>
    </p:spTree>
    <p:extLst>
      <p:ext uri="{BB962C8B-B14F-4D97-AF65-F5344CB8AC3E}">
        <p14:creationId xmlns:p14="http://schemas.microsoft.com/office/powerpoint/2010/main" val="773360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70</a:t>
            </a:fld>
            <a:endParaRPr lang="es-MX"/>
          </a:p>
        </p:txBody>
      </p:sp>
    </p:spTree>
    <p:extLst>
      <p:ext uri="{BB962C8B-B14F-4D97-AF65-F5344CB8AC3E}">
        <p14:creationId xmlns:p14="http://schemas.microsoft.com/office/powerpoint/2010/main" val="13600585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71</a:t>
            </a:fld>
            <a:endParaRPr lang="es-MX"/>
          </a:p>
        </p:txBody>
      </p:sp>
    </p:spTree>
    <p:extLst>
      <p:ext uri="{BB962C8B-B14F-4D97-AF65-F5344CB8AC3E}">
        <p14:creationId xmlns:p14="http://schemas.microsoft.com/office/powerpoint/2010/main" val="23037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pPr/>
              <a:t>9</a:t>
            </a:fld>
            <a:endParaRPr lang="en-US"/>
          </a:p>
        </p:txBody>
      </p:sp>
    </p:spTree>
    <p:extLst>
      <p:ext uri="{BB962C8B-B14F-4D97-AF65-F5344CB8AC3E}">
        <p14:creationId xmlns:p14="http://schemas.microsoft.com/office/powerpoint/2010/main" val="928333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72</a:t>
            </a:fld>
            <a:endParaRPr lang="es-MX"/>
          </a:p>
        </p:txBody>
      </p:sp>
    </p:spTree>
    <p:extLst>
      <p:ext uri="{BB962C8B-B14F-4D97-AF65-F5344CB8AC3E}">
        <p14:creationId xmlns:p14="http://schemas.microsoft.com/office/powerpoint/2010/main" val="11827104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73</a:t>
            </a:fld>
            <a:endParaRPr lang="es-MX"/>
          </a:p>
        </p:txBody>
      </p:sp>
    </p:spTree>
    <p:extLst>
      <p:ext uri="{BB962C8B-B14F-4D97-AF65-F5344CB8AC3E}">
        <p14:creationId xmlns:p14="http://schemas.microsoft.com/office/powerpoint/2010/main" val="21703854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74</a:t>
            </a:fld>
            <a:endParaRPr lang="es-MX"/>
          </a:p>
        </p:txBody>
      </p:sp>
    </p:spTree>
    <p:extLst>
      <p:ext uri="{BB962C8B-B14F-4D97-AF65-F5344CB8AC3E}">
        <p14:creationId xmlns:p14="http://schemas.microsoft.com/office/powerpoint/2010/main" val="37701610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75</a:t>
            </a:fld>
            <a:endParaRPr lang="es-MX"/>
          </a:p>
        </p:txBody>
      </p:sp>
    </p:spTree>
    <p:extLst>
      <p:ext uri="{BB962C8B-B14F-4D97-AF65-F5344CB8AC3E}">
        <p14:creationId xmlns:p14="http://schemas.microsoft.com/office/powerpoint/2010/main" val="19983749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76</a:t>
            </a:fld>
            <a:endParaRPr lang="es-MX"/>
          </a:p>
        </p:txBody>
      </p:sp>
    </p:spTree>
    <p:extLst>
      <p:ext uri="{BB962C8B-B14F-4D97-AF65-F5344CB8AC3E}">
        <p14:creationId xmlns:p14="http://schemas.microsoft.com/office/powerpoint/2010/main" val="3535118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77</a:t>
            </a:fld>
            <a:endParaRPr lang="es-MX"/>
          </a:p>
        </p:txBody>
      </p:sp>
    </p:spTree>
    <p:extLst>
      <p:ext uri="{BB962C8B-B14F-4D97-AF65-F5344CB8AC3E}">
        <p14:creationId xmlns:p14="http://schemas.microsoft.com/office/powerpoint/2010/main" val="26677582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78</a:t>
            </a:fld>
            <a:endParaRPr lang="es-MX"/>
          </a:p>
        </p:txBody>
      </p:sp>
    </p:spTree>
    <p:extLst>
      <p:ext uri="{BB962C8B-B14F-4D97-AF65-F5344CB8AC3E}">
        <p14:creationId xmlns:p14="http://schemas.microsoft.com/office/powerpoint/2010/main" val="29288235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79</a:t>
            </a:fld>
            <a:endParaRPr lang="es-MX"/>
          </a:p>
        </p:txBody>
      </p:sp>
    </p:spTree>
    <p:extLst>
      <p:ext uri="{BB962C8B-B14F-4D97-AF65-F5344CB8AC3E}">
        <p14:creationId xmlns:p14="http://schemas.microsoft.com/office/powerpoint/2010/main" val="20603720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80</a:t>
            </a:fld>
            <a:endParaRPr lang="es-MX"/>
          </a:p>
        </p:txBody>
      </p:sp>
    </p:spTree>
    <p:extLst>
      <p:ext uri="{BB962C8B-B14F-4D97-AF65-F5344CB8AC3E}">
        <p14:creationId xmlns:p14="http://schemas.microsoft.com/office/powerpoint/2010/main" val="25974781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81</a:t>
            </a:fld>
            <a:endParaRPr lang="es-MX"/>
          </a:p>
        </p:txBody>
      </p:sp>
    </p:spTree>
    <p:extLst>
      <p:ext uri="{BB962C8B-B14F-4D97-AF65-F5344CB8AC3E}">
        <p14:creationId xmlns:p14="http://schemas.microsoft.com/office/powerpoint/2010/main" val="2362777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hlinkClick r:id="rId3"/>
              </a:rPr>
              <a:t>http://www.synod.va/content/synod2018/es/reunion-pre-sinodal-de-jovenes/esquema-de-trabajo-de-la-reunion-pre-sinodal.html</a:t>
            </a:r>
            <a:endParaRPr lang="es-MX" sz="1200" dirty="0"/>
          </a:p>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a:t>
            </a:fld>
            <a:endParaRPr lang="es-MX"/>
          </a:p>
        </p:txBody>
      </p:sp>
    </p:spTree>
    <p:extLst>
      <p:ext uri="{BB962C8B-B14F-4D97-AF65-F5344CB8AC3E}">
        <p14:creationId xmlns:p14="http://schemas.microsoft.com/office/powerpoint/2010/main" val="41099164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82</a:t>
            </a:fld>
            <a:endParaRPr lang="es-MX"/>
          </a:p>
        </p:txBody>
      </p:sp>
    </p:spTree>
    <p:extLst>
      <p:ext uri="{BB962C8B-B14F-4D97-AF65-F5344CB8AC3E}">
        <p14:creationId xmlns:p14="http://schemas.microsoft.com/office/powerpoint/2010/main" val="24962772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83</a:t>
            </a:fld>
            <a:endParaRPr lang="es-MX"/>
          </a:p>
        </p:txBody>
      </p:sp>
    </p:spTree>
    <p:extLst>
      <p:ext uri="{BB962C8B-B14F-4D97-AF65-F5344CB8AC3E}">
        <p14:creationId xmlns:p14="http://schemas.microsoft.com/office/powerpoint/2010/main" val="8688074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84</a:t>
            </a:fld>
            <a:endParaRPr lang="es-MX"/>
          </a:p>
        </p:txBody>
      </p:sp>
    </p:spTree>
    <p:extLst>
      <p:ext uri="{BB962C8B-B14F-4D97-AF65-F5344CB8AC3E}">
        <p14:creationId xmlns:p14="http://schemas.microsoft.com/office/powerpoint/2010/main" val="11579911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85</a:t>
            </a:fld>
            <a:endParaRPr lang="es-MX"/>
          </a:p>
        </p:txBody>
      </p:sp>
    </p:spTree>
    <p:extLst>
      <p:ext uri="{BB962C8B-B14F-4D97-AF65-F5344CB8AC3E}">
        <p14:creationId xmlns:p14="http://schemas.microsoft.com/office/powerpoint/2010/main" val="28153007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86</a:t>
            </a:fld>
            <a:endParaRPr lang="es-MX"/>
          </a:p>
        </p:txBody>
      </p:sp>
    </p:spTree>
    <p:extLst>
      <p:ext uri="{BB962C8B-B14F-4D97-AF65-F5344CB8AC3E}">
        <p14:creationId xmlns:p14="http://schemas.microsoft.com/office/powerpoint/2010/main" val="27549160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87</a:t>
            </a:fld>
            <a:endParaRPr lang="es-MX"/>
          </a:p>
        </p:txBody>
      </p:sp>
    </p:spTree>
    <p:extLst>
      <p:ext uri="{BB962C8B-B14F-4D97-AF65-F5344CB8AC3E}">
        <p14:creationId xmlns:p14="http://schemas.microsoft.com/office/powerpoint/2010/main" val="41540769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88</a:t>
            </a:fld>
            <a:endParaRPr lang="es-MX"/>
          </a:p>
        </p:txBody>
      </p:sp>
    </p:spTree>
    <p:extLst>
      <p:ext uri="{BB962C8B-B14F-4D97-AF65-F5344CB8AC3E}">
        <p14:creationId xmlns:p14="http://schemas.microsoft.com/office/powerpoint/2010/main" val="41643833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89</a:t>
            </a:fld>
            <a:endParaRPr lang="es-MX"/>
          </a:p>
        </p:txBody>
      </p:sp>
    </p:spTree>
    <p:extLst>
      <p:ext uri="{BB962C8B-B14F-4D97-AF65-F5344CB8AC3E}">
        <p14:creationId xmlns:p14="http://schemas.microsoft.com/office/powerpoint/2010/main" val="32508058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90</a:t>
            </a:fld>
            <a:endParaRPr lang="es-MX"/>
          </a:p>
        </p:txBody>
      </p:sp>
    </p:spTree>
    <p:extLst>
      <p:ext uri="{BB962C8B-B14F-4D97-AF65-F5344CB8AC3E}">
        <p14:creationId xmlns:p14="http://schemas.microsoft.com/office/powerpoint/2010/main" val="33575650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91</a:t>
            </a:fld>
            <a:endParaRPr lang="es-MX"/>
          </a:p>
        </p:txBody>
      </p:sp>
    </p:spTree>
    <p:extLst>
      <p:ext uri="{BB962C8B-B14F-4D97-AF65-F5344CB8AC3E}">
        <p14:creationId xmlns:p14="http://schemas.microsoft.com/office/powerpoint/2010/main" val="342546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pPr/>
              <a:t>11</a:t>
            </a:fld>
            <a:endParaRPr lang="en-US"/>
          </a:p>
        </p:txBody>
      </p:sp>
    </p:spTree>
    <p:extLst>
      <p:ext uri="{BB962C8B-B14F-4D97-AF65-F5344CB8AC3E}">
        <p14:creationId xmlns:p14="http://schemas.microsoft.com/office/powerpoint/2010/main" val="39733550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92</a:t>
            </a:fld>
            <a:endParaRPr lang="es-MX"/>
          </a:p>
        </p:txBody>
      </p:sp>
    </p:spTree>
    <p:extLst>
      <p:ext uri="{BB962C8B-B14F-4D97-AF65-F5344CB8AC3E}">
        <p14:creationId xmlns:p14="http://schemas.microsoft.com/office/powerpoint/2010/main" val="26988119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93</a:t>
            </a:fld>
            <a:endParaRPr lang="es-MX"/>
          </a:p>
        </p:txBody>
      </p:sp>
    </p:spTree>
    <p:extLst>
      <p:ext uri="{BB962C8B-B14F-4D97-AF65-F5344CB8AC3E}">
        <p14:creationId xmlns:p14="http://schemas.microsoft.com/office/powerpoint/2010/main" val="22300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pPr/>
              <a:t>94</a:t>
            </a:fld>
            <a:endParaRPr lang="en-US"/>
          </a:p>
        </p:txBody>
      </p:sp>
    </p:spTree>
    <p:extLst>
      <p:ext uri="{BB962C8B-B14F-4D97-AF65-F5344CB8AC3E}">
        <p14:creationId xmlns:p14="http://schemas.microsoft.com/office/powerpoint/2010/main" val="22101059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95</a:t>
            </a:fld>
            <a:endParaRPr lang="es-MX"/>
          </a:p>
        </p:txBody>
      </p:sp>
    </p:spTree>
    <p:extLst>
      <p:ext uri="{BB962C8B-B14F-4D97-AF65-F5344CB8AC3E}">
        <p14:creationId xmlns:p14="http://schemas.microsoft.com/office/powerpoint/2010/main" val="4778920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96</a:t>
            </a:fld>
            <a:endParaRPr lang="es-MX"/>
          </a:p>
        </p:txBody>
      </p:sp>
    </p:spTree>
    <p:extLst>
      <p:ext uri="{BB962C8B-B14F-4D97-AF65-F5344CB8AC3E}">
        <p14:creationId xmlns:p14="http://schemas.microsoft.com/office/powerpoint/2010/main" val="21233114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97</a:t>
            </a:fld>
            <a:endParaRPr lang="es-MX"/>
          </a:p>
        </p:txBody>
      </p:sp>
    </p:spTree>
    <p:extLst>
      <p:ext uri="{BB962C8B-B14F-4D97-AF65-F5344CB8AC3E}">
        <p14:creationId xmlns:p14="http://schemas.microsoft.com/office/powerpoint/2010/main" val="36488774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98</a:t>
            </a:fld>
            <a:endParaRPr lang="es-MX"/>
          </a:p>
        </p:txBody>
      </p:sp>
    </p:spTree>
    <p:extLst>
      <p:ext uri="{BB962C8B-B14F-4D97-AF65-F5344CB8AC3E}">
        <p14:creationId xmlns:p14="http://schemas.microsoft.com/office/powerpoint/2010/main" val="21108039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99</a:t>
            </a:fld>
            <a:endParaRPr lang="es-MX"/>
          </a:p>
        </p:txBody>
      </p:sp>
    </p:spTree>
    <p:extLst>
      <p:ext uri="{BB962C8B-B14F-4D97-AF65-F5344CB8AC3E}">
        <p14:creationId xmlns:p14="http://schemas.microsoft.com/office/powerpoint/2010/main" val="17231600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100</a:t>
            </a:fld>
            <a:endParaRPr lang="es-MX"/>
          </a:p>
        </p:txBody>
      </p:sp>
    </p:spTree>
    <p:extLst>
      <p:ext uri="{BB962C8B-B14F-4D97-AF65-F5344CB8AC3E}">
        <p14:creationId xmlns:p14="http://schemas.microsoft.com/office/powerpoint/2010/main" val="4082887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F315146-2BC9-4368-984B-3B25F9C3E36B}" type="slidenum">
              <a:rPr lang="es-MX" smtClean="0"/>
              <a:pPr/>
              <a:t>101</a:t>
            </a:fld>
            <a:endParaRPr lang="es-MX"/>
          </a:p>
        </p:txBody>
      </p:sp>
    </p:spTree>
    <p:extLst>
      <p:ext uri="{BB962C8B-B14F-4D97-AF65-F5344CB8AC3E}">
        <p14:creationId xmlns:p14="http://schemas.microsoft.com/office/powerpoint/2010/main" val="185461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55406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216234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2276104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409777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422652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310029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69080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3046EC4-A1C9-4EB3-92E9-FFA7B0C9F8F0}" type="slidenum">
              <a:rPr lang="es-MX" smtClean="0"/>
              <a:pPr/>
              <a:t>‹Nº›</a:t>
            </a:fld>
            <a:endParaRPr lang="es-MX"/>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315068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3046EC4-A1C9-4EB3-92E9-FFA7B0C9F8F0}" type="slidenum">
              <a:rPr lang="es-MX" smtClean="0"/>
              <a:pPr/>
              <a:t>‹Nº›</a:t>
            </a:fld>
            <a:endParaRPr lang="es-MX"/>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152445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265247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868320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AACE2C6-B733-417F-8F00-3FF701E57D74}" type="datetimeFigureOut">
              <a:rPr lang="es-MX" smtClean="0"/>
              <a:pPr/>
              <a:t>11/10/2019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3046EC4-A1C9-4EB3-92E9-FFA7B0C9F8F0}" type="slidenum">
              <a:rPr lang="es-MX" smtClean="0"/>
              <a:pPr/>
              <a:t>‹Nº›</a:t>
            </a:fld>
            <a:endParaRPr lang="es-MX"/>
          </a:p>
        </p:txBody>
      </p:sp>
    </p:spTree>
    <p:extLst>
      <p:ext uri="{BB962C8B-B14F-4D97-AF65-F5344CB8AC3E}">
        <p14:creationId xmlns:p14="http://schemas.microsoft.com/office/powerpoint/2010/main" val="208088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AACE2C6-B733-417F-8F00-3FF701E57D74}" type="datetimeFigureOut">
              <a:rPr lang="es-MX" smtClean="0"/>
              <a:pPr/>
              <a:t>11/10/2019</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MX"/>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3046EC4-A1C9-4EB3-92E9-FFA7B0C9F8F0}" type="slidenum">
              <a:rPr lang="es-MX" smtClean="0"/>
              <a:pPr/>
              <a:t>‹Nº›</a:t>
            </a:fld>
            <a:endParaRPr lang="es-MX"/>
          </a:p>
        </p:txBody>
      </p:sp>
      <p:pic>
        <p:nvPicPr>
          <p:cNvPr id="7" name="Imagen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05140" y="6425274"/>
            <a:ext cx="1075183" cy="227275"/>
          </a:xfrm>
          <a:prstGeom prst="rect">
            <a:avLst/>
          </a:prstGeom>
        </p:spPr>
      </p:pic>
    </p:spTree>
    <p:extLst>
      <p:ext uri="{BB962C8B-B14F-4D97-AF65-F5344CB8AC3E}">
        <p14:creationId xmlns:p14="http://schemas.microsoft.com/office/powerpoint/2010/main" val="153762694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113.sv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107.png"/><Relationship Id="rId5" Type="http://schemas.openxmlformats.org/officeDocument/2006/relationships/image" Target="../media/image104.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06.png"/></Relationships>
</file>

<file path=ppt/slides/_rels/slide104.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notesSlide" Target="../notesSlides/notesSlide107.xml"/><Relationship Id="rId1" Type="http://schemas.openxmlformats.org/officeDocument/2006/relationships/slideLayout" Target="../slideLayouts/slideLayout12.xml"/><Relationship Id="rId6" Type="http://schemas.openxmlformats.org/officeDocument/2006/relationships/slide" Target="slide110.xml"/><Relationship Id="rId5" Type="http://schemas.openxmlformats.org/officeDocument/2006/relationships/slide" Target="slide111.xml"/><Relationship Id="rId4" Type="http://schemas.openxmlformats.org/officeDocument/2006/relationships/slide" Target="slide1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14.jpeg"/><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0.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4.xml"/><Relationship Id="rId1" Type="http://schemas.openxmlformats.org/officeDocument/2006/relationships/slideLayout" Target="../slideLayouts/slideLayout7.xml"/><Relationship Id="rId5" Type="http://schemas.openxmlformats.org/officeDocument/2006/relationships/image" Target="../media/image111.png"/><Relationship Id="rId4" Type="http://schemas.microsoft.com/office/2007/relationships/hdphoto" Target="../media/hdphoto16.wdp"/></Relationships>
</file>

<file path=ppt/slides/_rels/slide127.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125.xml"/><Relationship Id="rId16"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5" Type="http://schemas.openxmlformats.org/officeDocument/2006/relationships/image" Target="../media/image12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jpe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4.xml"/><Relationship Id="rId16"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slide" Target="slide4.xml"/><Relationship Id="rId3" Type="http://schemas.openxmlformats.org/officeDocument/2006/relationships/image" Target="../media/image32.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16.xml"/><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jpeg"/><Relationship Id="rId19" Type="http://schemas.openxmlformats.org/officeDocument/2006/relationships/hyperlink" Target="https://datos.bancomundial.org/" TargetMode="External"/><Relationship Id="rId4" Type="http://schemas.microsoft.com/office/2007/relationships/hdphoto" Target="../media/hdphoto1.wdp"/><Relationship Id="rId9" Type="http://schemas.openxmlformats.org/officeDocument/2006/relationships/image" Target="../media/image37.jpeg"/><Relationship Id="rId1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46.pn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slide" Target="slide4.xml"/><Relationship Id="rId2" Type="http://schemas.openxmlformats.org/officeDocument/2006/relationships/notesSlide" Target="../notesSlides/notesSlide17.xml"/><Relationship Id="rId16"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2.png"/><Relationship Id="rId18" Type="http://schemas.openxmlformats.org/officeDocument/2006/relationships/image" Target="../media/image37.jpeg"/><Relationship Id="rId26" Type="http://schemas.openxmlformats.org/officeDocument/2006/relationships/slide" Target="slide28.xml"/><Relationship Id="rId39" Type="http://schemas.openxmlformats.org/officeDocument/2006/relationships/image" Target="../media/image44.jpeg"/><Relationship Id="rId3" Type="http://schemas.openxmlformats.org/officeDocument/2006/relationships/image" Target="../media/image47.png"/><Relationship Id="rId21" Type="http://schemas.openxmlformats.org/officeDocument/2006/relationships/image" Target="../media/image38.jpeg"/><Relationship Id="rId34" Type="http://schemas.openxmlformats.org/officeDocument/2006/relationships/image" Target="../media/image59.png"/><Relationship Id="rId42" Type="http://schemas.openxmlformats.org/officeDocument/2006/relationships/image" Target="../media/image45.jpeg"/><Relationship Id="rId7" Type="http://schemas.openxmlformats.org/officeDocument/2006/relationships/image" Target="../media/image50.png"/><Relationship Id="rId12" Type="http://schemas.openxmlformats.org/officeDocument/2006/relationships/image" Target="../media/image35.jpeg"/><Relationship Id="rId17" Type="http://schemas.openxmlformats.org/officeDocument/2006/relationships/slide" Target="slide26.xml"/><Relationship Id="rId25" Type="http://schemas.openxmlformats.org/officeDocument/2006/relationships/image" Target="../media/image56.png"/><Relationship Id="rId33" Type="http://schemas.openxmlformats.org/officeDocument/2006/relationships/image" Target="../media/image42.jpeg"/><Relationship Id="rId38" Type="http://schemas.openxmlformats.org/officeDocument/2006/relationships/slide" Target="slide32.xml"/><Relationship Id="rId2" Type="http://schemas.openxmlformats.org/officeDocument/2006/relationships/notesSlide" Target="../notesSlides/notesSlide19.xml"/><Relationship Id="rId16" Type="http://schemas.openxmlformats.org/officeDocument/2006/relationships/image" Target="../media/image53.png"/><Relationship Id="rId20" Type="http://schemas.openxmlformats.org/officeDocument/2006/relationships/slide" Target="slide25.xml"/><Relationship Id="rId29" Type="http://schemas.openxmlformats.org/officeDocument/2006/relationships/slide" Target="slide24.xml"/><Relationship Id="rId41"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slide" Target="slide34.xml"/><Relationship Id="rId24" Type="http://schemas.openxmlformats.org/officeDocument/2006/relationships/image" Target="../media/image39.jpeg"/><Relationship Id="rId32" Type="http://schemas.openxmlformats.org/officeDocument/2006/relationships/slide" Target="slide27.xml"/><Relationship Id="rId37" Type="http://schemas.openxmlformats.org/officeDocument/2006/relationships/image" Target="../media/image60.png"/><Relationship Id="rId40" Type="http://schemas.openxmlformats.org/officeDocument/2006/relationships/image" Target="../media/image61.png"/><Relationship Id="rId5" Type="http://schemas.openxmlformats.org/officeDocument/2006/relationships/slide" Target="slide22.xml"/><Relationship Id="rId15" Type="http://schemas.openxmlformats.org/officeDocument/2006/relationships/image" Target="../media/image36.jpeg"/><Relationship Id="rId23" Type="http://schemas.openxmlformats.org/officeDocument/2006/relationships/slide" Target="slide33.xml"/><Relationship Id="rId28" Type="http://schemas.openxmlformats.org/officeDocument/2006/relationships/image" Target="../media/image57.png"/><Relationship Id="rId36" Type="http://schemas.openxmlformats.org/officeDocument/2006/relationships/image" Target="../media/image43.jpeg"/><Relationship Id="rId10" Type="http://schemas.openxmlformats.org/officeDocument/2006/relationships/image" Target="../media/image51.png"/><Relationship Id="rId19" Type="http://schemas.openxmlformats.org/officeDocument/2006/relationships/image" Target="../media/image54.png"/><Relationship Id="rId31" Type="http://schemas.openxmlformats.org/officeDocument/2006/relationships/image" Target="../media/image58.png"/><Relationship Id="rId44" Type="http://schemas.openxmlformats.org/officeDocument/2006/relationships/slide" Target="slide4.xml"/><Relationship Id="rId4" Type="http://schemas.openxmlformats.org/officeDocument/2006/relationships/image" Target="../media/image49.png"/><Relationship Id="rId9" Type="http://schemas.openxmlformats.org/officeDocument/2006/relationships/image" Target="../media/image34.jpeg"/><Relationship Id="rId14" Type="http://schemas.openxmlformats.org/officeDocument/2006/relationships/slide" Target="slide23.xml"/><Relationship Id="rId22" Type="http://schemas.openxmlformats.org/officeDocument/2006/relationships/image" Target="../media/image55.png"/><Relationship Id="rId27" Type="http://schemas.openxmlformats.org/officeDocument/2006/relationships/image" Target="../media/image40.jpeg"/><Relationship Id="rId30" Type="http://schemas.openxmlformats.org/officeDocument/2006/relationships/image" Target="../media/image41.jpeg"/><Relationship Id="rId35" Type="http://schemas.openxmlformats.org/officeDocument/2006/relationships/slide" Target="slide30.xml"/><Relationship Id="rId43" Type="http://schemas.openxmlformats.org/officeDocument/2006/relationships/slide" Target="slide3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slide" Target="slide2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slide" Target="slide3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36.jpe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slide" Target="slide3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41.jpe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slide" Target="slide3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38.jpe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slide" Target="slide35.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37.jpe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slide" Target="slide35.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42.jpe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35.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40.jpe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slide" Target="slide35.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34.jpe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slide" Target="slide35.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43.jpe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slide" Target="slide35.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45.jpe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slide" Target="slide35.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44.jpeg"/><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35.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39.jpeg"/><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35.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slide" Target="slide21.xml"/><Relationship Id="rId5" Type="http://schemas.openxmlformats.org/officeDocument/2006/relationships/image" Target="../media/image35.jpeg"/><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indexmundi.com/es/mexico/distribucion_por_edad.html"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cia.gov/library/publications/the-world-factbook/fields/2091.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s://www.cia.gov/library/publications/the-world-factbook/fields/2091.html" TargetMode="Externa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hyperlink" Target="https://www.cia.gov/library/publications/the-world-factbook/fields/2091.html" TargetMode="Externa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5.xml"/><Relationship Id="rId7" Type="http://schemas.openxmlformats.org/officeDocument/2006/relationships/slide" Target="slide5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7.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hyperlink" Target="https://www.cia.gov/library/publications/the-world-factbook/fields/2091.html" TargetMode="Externa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hyperlink" Target="https://www.cia.gov/library/publications/the-world-factbook/fields/2091.html" TargetMode="External"/><Relationship Id="rId4" Type="http://schemas.openxmlformats.org/officeDocument/2006/relationships/chart" Target="../charts/chart6.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www.cia.gov/library/publications/the-world-factbook/fields/2091.html" TargetMode="External"/><Relationship Id="rId4" Type="http://schemas.openxmlformats.org/officeDocument/2006/relationships/chart" Target="../charts/char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cia.gov/library/publications/the-world-factbook/fields/2091.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www.cia.gov/library/publications/the-world-factbook/fields/2091.html" TargetMode="External"/></Relationships>
</file>

<file path=ppt/slides/_rels/slide4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s://www.cia.gov/library/publications/the-world-factbook/fields/2091.html" TargetMode="External"/></Relationships>
</file>

<file path=ppt/slides/_rels/slide4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www.cia.gov/library/publications/the-world-factbook/fields/2091.html" TargetMode="External"/></Relationships>
</file>

<file path=ppt/slides/_rels/slide4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www.cia.gov/library/publications/the-world-factbook/fields/2091.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hyperlink" Target="https://www.cia.gov/library/publications/the-world-factbook/fields/2091.html" TargetMode="External"/><Relationship Id="rId4" Type="http://schemas.openxmlformats.org/officeDocument/2006/relationships/chart" Target="../charts/chart12.xml"/></Relationships>
</file>

<file path=ppt/slides/_rels/slide4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www.cia.gov/library/publications/the-world-factbook/fields/2091.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chart" Target="../charts/chart14.xml"/><Relationship Id="rId7" Type="http://schemas.microsoft.com/office/2007/relationships/hdphoto" Target="../media/hdphoto14.wdp"/><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3.sv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cia.gov/library/publications/the-world-factbook/fields/2091.html"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file:///F:\Censo%20regional\TEMA_Realidad_de_la_Regi&#243;n_Interamericana\Video_regi&#243;n_tema\Enlazados.mp4" TargetMode="External"/><Relationship Id="rId5" Type="http://schemas.openxmlformats.org/officeDocument/2006/relationships/image" Target="../media/image86.png"/><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microsoft.com/office/2007/relationships/hdphoto" Target="../media/hdphoto15.wdp"/></Relationships>
</file>

<file path=ppt/slides/_rels/slide57.xml.rels><?xml version="1.0" encoding="UTF-8" standalone="yes"?>
<Relationships xmlns="http://schemas.openxmlformats.org/package/2006/relationships"><Relationship Id="rId8" Type="http://schemas.openxmlformats.org/officeDocument/2006/relationships/slide" Target="slide63.xml"/><Relationship Id="rId3" Type="http://schemas.openxmlformats.org/officeDocument/2006/relationships/image" Target="../media/image89.jpeg"/><Relationship Id="rId7" Type="http://schemas.openxmlformats.org/officeDocument/2006/relationships/slide" Target="slide59.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slide" Target="slide60.xml"/><Relationship Id="rId5" Type="http://schemas.openxmlformats.org/officeDocument/2006/relationships/slide" Target="slide61.xml"/><Relationship Id="rId4" Type="http://schemas.openxmlformats.org/officeDocument/2006/relationships/slide" Target="slide62.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image" Target="../media/image91.jpeg"/><Relationship Id="rId7" Type="http://schemas.openxmlformats.org/officeDocument/2006/relationships/slide" Target="slide68.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slide" Target="slide67.xml"/><Relationship Id="rId11"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71.xml"/><Relationship Id="rId4" Type="http://schemas.openxmlformats.org/officeDocument/2006/relationships/slide" Target="slide65.xml"/><Relationship Id="rId9" Type="http://schemas.openxmlformats.org/officeDocument/2006/relationships/slide" Target="slide70.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slide" Target="slide4.xml"/></Relationships>
</file>

<file path=ppt/slides/_rels/slide60.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92.jpeg"/><Relationship Id="rId7" Type="http://schemas.openxmlformats.org/officeDocument/2006/relationships/slide" Target="slide75.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slide" Target="slide74.xml"/><Relationship Id="rId5" Type="http://schemas.openxmlformats.org/officeDocument/2006/relationships/slide" Target="slide73.xml"/><Relationship Id="rId10" Type="http://schemas.openxmlformats.org/officeDocument/2006/relationships/slide" Target="slide57.xml"/><Relationship Id="rId4" Type="http://schemas.openxmlformats.org/officeDocument/2006/relationships/slide" Target="slide72.xml"/><Relationship Id="rId9" Type="http://schemas.openxmlformats.org/officeDocument/2006/relationships/slide" Target="slide77.xml"/></Relationships>
</file>

<file path=ppt/slides/_rels/slide61.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93.jpeg"/><Relationship Id="rId7" Type="http://schemas.openxmlformats.org/officeDocument/2006/relationships/slide" Target="slide81.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slide" Target="slide80.xml"/><Relationship Id="rId5" Type="http://schemas.openxmlformats.org/officeDocument/2006/relationships/slide" Target="slide79.xml"/><Relationship Id="rId4" Type="http://schemas.openxmlformats.org/officeDocument/2006/relationships/slide" Target="slide78.xml"/></Relationships>
</file>

<file path=ppt/slides/_rels/slide62.xml.rels><?xml version="1.0" encoding="UTF-8" standalone="yes"?>
<Relationships xmlns="http://schemas.openxmlformats.org/package/2006/relationships"><Relationship Id="rId8" Type="http://schemas.openxmlformats.org/officeDocument/2006/relationships/slide" Target="slide87.xml"/><Relationship Id="rId3" Type="http://schemas.openxmlformats.org/officeDocument/2006/relationships/image" Target="../media/image94.jpeg"/><Relationship Id="rId7" Type="http://schemas.openxmlformats.org/officeDocument/2006/relationships/slide" Target="slide85.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slide" Target="slide86.xml"/><Relationship Id="rId5" Type="http://schemas.openxmlformats.org/officeDocument/2006/relationships/slide" Target="slide84.xml"/><Relationship Id="rId10" Type="http://schemas.openxmlformats.org/officeDocument/2006/relationships/slide" Target="slide57.xml"/><Relationship Id="rId4" Type="http://schemas.openxmlformats.org/officeDocument/2006/relationships/slide" Target="slide82.xml"/><Relationship Id="rId9" Type="http://schemas.openxmlformats.org/officeDocument/2006/relationships/slide" Target="slide83.xml"/></Relationships>
</file>

<file path=ppt/slides/_rels/slide63.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image" Target="../media/image95.jpeg"/><Relationship Id="rId7" Type="http://schemas.openxmlformats.org/officeDocument/2006/relationships/slide" Target="slide91.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slide" Target="slide90.xml"/><Relationship Id="rId5" Type="http://schemas.openxmlformats.org/officeDocument/2006/relationships/slide" Target="slide89.xml"/><Relationship Id="rId4" Type="http://schemas.openxmlformats.org/officeDocument/2006/relationships/slide" Target="slide88.xml"/><Relationship Id="rId9" Type="http://schemas.openxmlformats.org/officeDocument/2006/relationships/slide" Target="slide5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slide" Target="slide93.xml"/></Relationships>
</file>

<file path=ppt/slides/_rels/slide6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gif"/><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notesSlide" Target="../notesSlides/notesSlide92.xml"/><Relationship Id="rId1" Type="http://schemas.openxmlformats.org/officeDocument/2006/relationships/slideLayout" Target="../slideLayouts/slideLayout12.xml"/><Relationship Id="rId6" Type="http://schemas.openxmlformats.org/officeDocument/2006/relationships/slide" Target="slide95.xml"/><Relationship Id="rId5" Type="http://schemas.openxmlformats.org/officeDocument/2006/relationships/slide" Target="slide99.xml"/><Relationship Id="rId4" Type="http://schemas.openxmlformats.org/officeDocument/2006/relationships/slide" Target="slide103.xml"/></Relationships>
</file>

<file path=ppt/slides/_rels/slide9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8.jpeg"/><Relationship Id="rId7" Type="http://schemas.openxmlformats.org/officeDocument/2006/relationships/diagramColors" Target="../diagrams/colors4.xml"/><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slide" Target="slide94.xml"/></Relationships>
</file>

<file path=ppt/slides/_rels/slide96.xml.rels><?xml version="1.0" encoding="UTF-8" standalone="yes"?>
<Relationships xmlns="http://schemas.openxmlformats.org/package/2006/relationships"><Relationship Id="rId8" Type="http://schemas.openxmlformats.org/officeDocument/2006/relationships/slide" Target="slide94.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7.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ersona, interior, joven&#10;&#10;Descripción generada automáticamente">
            <a:extLst>
              <a:ext uri="{FF2B5EF4-FFF2-40B4-BE49-F238E27FC236}">
                <a16:creationId xmlns:a16="http://schemas.microsoft.com/office/drawing/2014/main" xmlns="" id="{161BA7A6-CDFA-4254-BEE0-F543A8BF84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4" b="8074"/>
          <a:stretch/>
        </p:blipFill>
        <p:spPr>
          <a:xfrm>
            <a:off x="0" y="0"/>
            <a:ext cx="12268200" cy="6858000"/>
          </a:xfrm>
          <a:prstGeom prst="rect">
            <a:avLst/>
          </a:prstGeom>
        </p:spPr>
      </p:pic>
      <p:sp>
        <p:nvSpPr>
          <p:cNvPr id="4" name="Rectángulo 3">
            <a:extLst>
              <a:ext uri="{FF2B5EF4-FFF2-40B4-BE49-F238E27FC236}">
                <a16:creationId xmlns:a16="http://schemas.microsoft.com/office/drawing/2014/main" xmlns="" id="{8D23FB6E-520E-40B4-99FA-AAACEA4D780B}"/>
              </a:ext>
            </a:extLst>
          </p:cNvPr>
          <p:cNvSpPr/>
          <p:nvPr/>
        </p:nvSpPr>
        <p:spPr>
          <a:xfrm>
            <a:off x="1365250" y="673100"/>
            <a:ext cx="9537700" cy="2020040"/>
          </a:xfrm>
          <a:prstGeom prst="rect">
            <a:avLst/>
          </a:prstGeom>
        </p:spPr>
        <p:txBody>
          <a:bodyPr wrap="square">
            <a:spAutoFit/>
          </a:bodyPr>
          <a:lstStyle/>
          <a:p>
            <a:pPr algn="ctr">
              <a:lnSpc>
                <a:spcPct val="107000"/>
              </a:lnSpc>
              <a:spcAft>
                <a:spcPts val="800"/>
              </a:spcAft>
            </a:pPr>
            <a:r>
              <a:rPr lang="es-MX"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t>¿Qué está </a:t>
            </a:r>
            <a:r>
              <a:rPr lang="es-MX" sz="5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cambiando el corazón</a:t>
            </a:r>
            <a:r>
              <a:rPr lang="es-MX" sz="5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MX"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 tantos </a:t>
            </a:r>
            <a:r>
              <a:rPr lang="es-MX" sz="66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jóvenes</a:t>
            </a:r>
            <a:r>
              <a:rPr lang="es-MX"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33195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2E7AD85-23F1-431A-BBE7-53662FAB1E39}"/>
              </a:ext>
            </a:extLst>
          </p:cNvPr>
          <p:cNvSpPr>
            <a:spLocks noGrp="1"/>
          </p:cNvSpPr>
          <p:nvPr>
            <p:ph type="title"/>
          </p:nvPr>
        </p:nvSpPr>
        <p:spPr>
          <a:xfrm>
            <a:off x="617867" y="688002"/>
            <a:ext cx="9284398" cy="467886"/>
          </a:xfrm>
        </p:spPr>
        <p:txBody>
          <a:bodyPr>
            <a:noAutofit/>
          </a:bodyPr>
          <a:lstStyle/>
          <a:p>
            <a:r>
              <a:rPr lang="es-MX" sz="3600" b="1" dirty="0">
                <a:solidFill>
                  <a:schemeClr val="tx2">
                    <a:lumMod val="75000"/>
                  </a:schemeClr>
                </a:solidFill>
                <a:latin typeface="Helvetica" panose="020B0604020202020204" pitchFamily="2" charset="0"/>
              </a:rPr>
              <a:t>Documento final preparatorio</a:t>
            </a:r>
            <a:r>
              <a:rPr lang="es-MX" sz="3600" b="1" dirty="0">
                <a:solidFill>
                  <a:schemeClr val="accent3">
                    <a:lumMod val="50000"/>
                  </a:schemeClr>
                </a:solidFill>
                <a:latin typeface="Helvetica" panose="020B0604020202020204" pitchFamily="2" charset="0"/>
              </a:rPr>
              <a:t/>
            </a:r>
            <a:br>
              <a:rPr lang="es-MX" sz="3600" b="1" dirty="0">
                <a:solidFill>
                  <a:schemeClr val="accent3">
                    <a:lumMod val="50000"/>
                  </a:schemeClr>
                </a:solidFill>
                <a:latin typeface="Helvetica" panose="020B0604020202020204" pitchFamily="2" charset="0"/>
              </a:rPr>
            </a:br>
            <a:endParaRPr lang="es-MX" sz="3600" b="1" dirty="0">
              <a:solidFill>
                <a:schemeClr val="accent3">
                  <a:lumMod val="50000"/>
                </a:schemeClr>
              </a:solidFill>
              <a:latin typeface="Helvetica" panose="020B0604020202020204" pitchFamily="2" charset="0"/>
            </a:endParaRPr>
          </a:p>
        </p:txBody>
      </p:sp>
      <p:graphicFrame>
        <p:nvGraphicFramePr>
          <p:cNvPr id="4" name="Marcador de contenido 3">
            <a:extLst>
              <a:ext uri="{FF2B5EF4-FFF2-40B4-BE49-F238E27FC236}">
                <a16:creationId xmlns:a16="http://schemas.microsoft.com/office/drawing/2014/main" xmlns="" id="{3E2B3336-7321-442C-81D3-F8D8A8A923F5}"/>
              </a:ext>
            </a:extLst>
          </p:cNvPr>
          <p:cNvGraphicFramePr>
            <a:graphicFrameLocks noGrp="1"/>
          </p:cNvGraphicFramePr>
          <p:nvPr>
            <p:ph idx="1"/>
            <p:extLst>
              <p:ext uri="{D42A27DB-BD31-4B8C-83A1-F6EECF244321}">
                <p14:modId xmlns:p14="http://schemas.microsoft.com/office/powerpoint/2010/main" val="593335235"/>
              </p:ext>
            </p:extLst>
          </p:nvPr>
        </p:nvGraphicFramePr>
        <p:xfrm>
          <a:off x="1002602" y="664942"/>
          <a:ext cx="10751248" cy="4676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 name="Grupo 25">
            <a:extLst>
              <a:ext uri="{FF2B5EF4-FFF2-40B4-BE49-F238E27FC236}">
                <a16:creationId xmlns:a16="http://schemas.microsoft.com/office/drawing/2014/main" xmlns="" id="{86DE9A4B-AFEC-4D7E-B38F-BF867FE77ACA}"/>
              </a:ext>
            </a:extLst>
          </p:cNvPr>
          <p:cNvGrpSpPr/>
          <p:nvPr/>
        </p:nvGrpSpPr>
        <p:grpSpPr>
          <a:xfrm>
            <a:off x="408226" y="4783124"/>
            <a:ext cx="11480523" cy="1630048"/>
            <a:chOff x="419377" y="5073056"/>
            <a:chExt cx="11480523" cy="1630048"/>
          </a:xfrm>
        </p:grpSpPr>
        <p:sp>
          <p:nvSpPr>
            <p:cNvPr id="5" name="Freeform: Shape 84">
              <a:extLst>
                <a:ext uri="{FF2B5EF4-FFF2-40B4-BE49-F238E27FC236}">
                  <a16:creationId xmlns:a16="http://schemas.microsoft.com/office/drawing/2014/main" xmlns="" id="{1F5BBDB1-73AB-426E-B947-769893440806}"/>
                </a:ext>
              </a:extLst>
            </p:cNvPr>
            <p:cNvSpPr/>
            <p:nvPr/>
          </p:nvSpPr>
          <p:spPr>
            <a:xfrm>
              <a:off x="8312680" y="5110401"/>
              <a:ext cx="1063481" cy="503920"/>
            </a:xfrm>
            <a:custGeom>
              <a:avLst/>
              <a:gdLst>
                <a:gd name="connsiteX0" fmla="*/ 1169078 w 2517798"/>
                <a:gd name="connsiteY0" fmla="*/ 810 h 956275"/>
                <a:gd name="connsiteX1" fmla="*/ 1698218 w 2517798"/>
                <a:gd name="connsiteY1" fmla="*/ 71876 h 956275"/>
                <a:gd name="connsiteX2" fmla="*/ 2319051 w 2517798"/>
                <a:gd name="connsiteY2" fmla="*/ 410970 h 956275"/>
                <a:gd name="connsiteX3" fmla="*/ 2460574 w 2517798"/>
                <a:gd name="connsiteY3" fmla="*/ 288229 h 956275"/>
                <a:gd name="connsiteX4" fmla="*/ 2515670 w 2517798"/>
                <a:gd name="connsiteY4" fmla="*/ 313006 h 956275"/>
                <a:gd name="connsiteX5" fmla="*/ 2517798 w 2517798"/>
                <a:gd name="connsiteY5" fmla="*/ 893184 h 956275"/>
                <a:gd name="connsiteX6" fmla="*/ 2446504 w 2517798"/>
                <a:gd name="connsiteY6" fmla="*/ 955608 h 956275"/>
                <a:gd name="connsiteX7" fmla="*/ 1869890 w 2517798"/>
                <a:gd name="connsiteY7" fmla="*/ 874911 h 956275"/>
                <a:gd name="connsiteX8" fmla="*/ 1852628 w 2517798"/>
                <a:gd name="connsiteY8" fmla="*/ 817846 h 956275"/>
                <a:gd name="connsiteX9" fmla="*/ 1988713 w 2517798"/>
                <a:gd name="connsiteY9" fmla="*/ 699456 h 956275"/>
                <a:gd name="connsiteX10" fmla="*/ 1643122 w 2517798"/>
                <a:gd name="connsiteY10" fmla="*/ 505682 h 956275"/>
                <a:gd name="connsiteX11" fmla="*/ 817040 w 2517798"/>
                <a:gd name="connsiteY11" fmla="*/ 491667 h 956275"/>
                <a:gd name="connsiteX12" fmla="*/ 293393 w 2517798"/>
                <a:gd name="connsiteY12" fmla="*/ 808136 h 956275"/>
                <a:gd name="connsiteX13" fmla="*/ 103277 w 2517798"/>
                <a:gd name="connsiteY13" fmla="*/ 793068 h 956275"/>
                <a:gd name="connsiteX14" fmla="*/ 65561 w 2517798"/>
                <a:gd name="connsiteY14" fmla="*/ 455074 h 956275"/>
                <a:gd name="connsiteX15" fmla="*/ 811719 w 2517798"/>
                <a:gd name="connsiteY15" fmla="*/ 48198 h 956275"/>
                <a:gd name="connsiteX16" fmla="*/ 1169078 w 2517798"/>
                <a:gd name="connsiteY16" fmla="*/ 810 h 95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7798" h="956275">
                  <a:moveTo>
                    <a:pt x="1169078" y="810"/>
                  </a:moveTo>
                  <a:cubicBezTo>
                    <a:pt x="1362035" y="-5080"/>
                    <a:pt x="1542966" y="21412"/>
                    <a:pt x="1698218" y="71876"/>
                  </a:cubicBezTo>
                  <a:cubicBezTo>
                    <a:pt x="1957381" y="148314"/>
                    <a:pt x="2204603" y="319464"/>
                    <a:pt x="2319051" y="410970"/>
                  </a:cubicBezTo>
                  <a:lnTo>
                    <a:pt x="2460574" y="288229"/>
                  </a:lnTo>
                  <a:cubicBezTo>
                    <a:pt x="2490841" y="262399"/>
                    <a:pt x="2515670" y="273162"/>
                    <a:pt x="2515670" y="313006"/>
                  </a:cubicBezTo>
                  <a:lnTo>
                    <a:pt x="2517798" y="893184"/>
                  </a:lnTo>
                  <a:cubicBezTo>
                    <a:pt x="2517798" y="933029"/>
                    <a:pt x="2485402" y="961012"/>
                    <a:pt x="2446504" y="955608"/>
                  </a:cubicBezTo>
                  <a:lnTo>
                    <a:pt x="1869890" y="874911"/>
                  </a:lnTo>
                  <a:cubicBezTo>
                    <a:pt x="1830992" y="869507"/>
                    <a:pt x="1822361" y="843676"/>
                    <a:pt x="1852628" y="817846"/>
                  </a:cubicBezTo>
                  <a:lnTo>
                    <a:pt x="1988713" y="699456"/>
                  </a:lnTo>
                  <a:cubicBezTo>
                    <a:pt x="1902286" y="636986"/>
                    <a:pt x="1778142" y="556289"/>
                    <a:pt x="1643122" y="505682"/>
                  </a:cubicBezTo>
                  <a:cubicBezTo>
                    <a:pt x="1364569" y="401261"/>
                    <a:pt x="1065444" y="406665"/>
                    <a:pt x="817040" y="491667"/>
                  </a:cubicBezTo>
                  <a:cubicBezTo>
                    <a:pt x="480199" y="606851"/>
                    <a:pt x="383012" y="772642"/>
                    <a:pt x="293393" y="808136"/>
                  </a:cubicBezTo>
                  <a:cubicBezTo>
                    <a:pt x="231794" y="832913"/>
                    <a:pt x="159437" y="827555"/>
                    <a:pt x="103277" y="793068"/>
                  </a:cubicBezTo>
                  <a:cubicBezTo>
                    <a:pt x="-16610" y="720981"/>
                    <a:pt x="-36000" y="550885"/>
                    <a:pt x="65561" y="455074"/>
                  </a:cubicBezTo>
                  <a:cubicBezTo>
                    <a:pt x="258751" y="261346"/>
                    <a:pt x="588144" y="93402"/>
                    <a:pt x="811719" y="48198"/>
                  </a:cubicBezTo>
                  <a:cubicBezTo>
                    <a:pt x="933202" y="19534"/>
                    <a:pt x="1053305" y="4343"/>
                    <a:pt x="1169078" y="810"/>
                  </a:cubicBezTo>
                  <a:close/>
                </a:path>
              </a:pathLst>
            </a:custGeom>
            <a:gradFill flip="none" rotWithShape="1">
              <a:gsLst>
                <a:gs pos="100000">
                  <a:schemeClr val="accent2">
                    <a:lumMod val="50000"/>
                  </a:schemeClr>
                </a:gs>
                <a:gs pos="0">
                  <a:schemeClr val="accent2"/>
                </a:gs>
              </a:gsLst>
              <a:lin ang="0" scaled="1"/>
              <a:tileRect/>
            </a:gra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noAutofit/>
            </a:bodyPr>
            <a:lstStyle/>
            <a:p>
              <a:endParaRPr lang="en-US" sz="3000">
                <a:solidFill>
                  <a:srgbClr val="FFFFFF"/>
                </a:solidFill>
              </a:endParaRPr>
            </a:p>
          </p:txBody>
        </p:sp>
        <p:sp>
          <p:nvSpPr>
            <p:cNvPr id="6" name="Freeform: Shape 32">
              <a:extLst>
                <a:ext uri="{FF2B5EF4-FFF2-40B4-BE49-F238E27FC236}">
                  <a16:creationId xmlns:a16="http://schemas.microsoft.com/office/drawing/2014/main" xmlns="" id="{21AB67F8-EBD0-4471-824F-6C1BC8941FE3}"/>
                </a:ext>
              </a:extLst>
            </p:cNvPr>
            <p:cNvSpPr/>
            <p:nvPr/>
          </p:nvSpPr>
          <p:spPr>
            <a:xfrm>
              <a:off x="5035168" y="5141783"/>
              <a:ext cx="2686116" cy="1439279"/>
            </a:xfrm>
            <a:custGeom>
              <a:avLst/>
              <a:gdLst>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4131330 w 7726630"/>
                <a:gd name="connsiteY21" fmla="*/ 2376935 h 3920548"/>
                <a:gd name="connsiteX22" fmla="*/ 4131780 w 7726630"/>
                <a:gd name="connsiteY22" fmla="*/ 2376559 h 3920548"/>
                <a:gd name="connsiteX23" fmla="*/ 3463368 w 7726630"/>
                <a:gd name="connsiteY23" fmla="*/ 1729190 h 3920548"/>
                <a:gd name="connsiteX24" fmla="*/ 3443800 w 7726630"/>
                <a:gd name="connsiteY24" fmla="*/ 1754240 h 3920548"/>
                <a:gd name="connsiteX25" fmla="*/ 3394038 w 7726630"/>
                <a:gd name="connsiteY25" fmla="*/ 1877596 h 3920548"/>
                <a:gd name="connsiteX26" fmla="*/ 3264524 w 7726630"/>
                <a:gd name="connsiteY26" fmla="*/ 1742934 h 3920548"/>
                <a:gd name="connsiteX27" fmla="*/ 2002166 w 7726630"/>
                <a:gd name="connsiteY27" fmla="*/ 626688 h 3920548"/>
                <a:gd name="connsiteX28" fmla="*/ 427389 w 7726630"/>
                <a:gd name="connsiteY28" fmla="*/ 900950 h 3920548"/>
                <a:gd name="connsiteX29" fmla="*/ 134002 w 7726630"/>
                <a:gd name="connsiteY29" fmla="*/ 942886 h 3920548"/>
                <a:gd name="connsiteX30" fmla="*/ 89597 w 7726630"/>
                <a:gd name="connsiteY30" fmla="*/ 526321 h 3920548"/>
                <a:gd name="connsiteX31" fmla="*/ 1501103 w 7726630"/>
                <a:gd name="connsiteY31"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4131330 w 7726630"/>
                <a:gd name="connsiteY21" fmla="*/ 2376935 h 3920548"/>
                <a:gd name="connsiteX22" fmla="*/ 4131780 w 7726630"/>
                <a:gd name="connsiteY22" fmla="*/ 2376559 h 3920548"/>
                <a:gd name="connsiteX23" fmla="*/ 3463368 w 7726630"/>
                <a:gd name="connsiteY23" fmla="*/ 1729190 h 3920548"/>
                <a:gd name="connsiteX24" fmla="*/ 3394038 w 7726630"/>
                <a:gd name="connsiteY24" fmla="*/ 1877596 h 3920548"/>
                <a:gd name="connsiteX25" fmla="*/ 3264524 w 7726630"/>
                <a:gd name="connsiteY25" fmla="*/ 1742934 h 3920548"/>
                <a:gd name="connsiteX26" fmla="*/ 2002166 w 7726630"/>
                <a:gd name="connsiteY26" fmla="*/ 626688 h 3920548"/>
                <a:gd name="connsiteX27" fmla="*/ 427389 w 7726630"/>
                <a:gd name="connsiteY27" fmla="*/ 900950 h 3920548"/>
                <a:gd name="connsiteX28" fmla="*/ 134002 w 7726630"/>
                <a:gd name="connsiteY28" fmla="*/ 942886 h 3920548"/>
                <a:gd name="connsiteX29" fmla="*/ 89597 w 7726630"/>
                <a:gd name="connsiteY29" fmla="*/ 526321 h 3920548"/>
                <a:gd name="connsiteX30" fmla="*/ 1501103 w 7726630"/>
                <a:gd name="connsiteY30"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4131330 w 7726630"/>
                <a:gd name="connsiteY21" fmla="*/ 2376935 h 3920548"/>
                <a:gd name="connsiteX22" fmla="*/ 4131780 w 7726630"/>
                <a:gd name="connsiteY22" fmla="*/ 2376559 h 3920548"/>
                <a:gd name="connsiteX23" fmla="*/ 3394038 w 7726630"/>
                <a:gd name="connsiteY23" fmla="*/ 1877596 h 3920548"/>
                <a:gd name="connsiteX24" fmla="*/ 3264524 w 7726630"/>
                <a:gd name="connsiteY24" fmla="*/ 1742934 h 3920548"/>
                <a:gd name="connsiteX25" fmla="*/ 2002166 w 7726630"/>
                <a:gd name="connsiteY25" fmla="*/ 626688 h 3920548"/>
                <a:gd name="connsiteX26" fmla="*/ 427389 w 7726630"/>
                <a:gd name="connsiteY26" fmla="*/ 900950 h 3920548"/>
                <a:gd name="connsiteX27" fmla="*/ 134002 w 7726630"/>
                <a:gd name="connsiteY27" fmla="*/ 942886 h 3920548"/>
                <a:gd name="connsiteX28" fmla="*/ 89597 w 7726630"/>
                <a:gd name="connsiteY28" fmla="*/ 526321 h 3920548"/>
                <a:gd name="connsiteX29" fmla="*/ 1501103 w 7726630"/>
                <a:gd name="connsiteY29"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4131330 w 7726630"/>
                <a:gd name="connsiteY21" fmla="*/ 2376935 h 3920548"/>
                <a:gd name="connsiteX22" fmla="*/ 3394038 w 7726630"/>
                <a:gd name="connsiteY22" fmla="*/ 1877596 h 3920548"/>
                <a:gd name="connsiteX23" fmla="*/ 3264524 w 7726630"/>
                <a:gd name="connsiteY23" fmla="*/ 1742934 h 3920548"/>
                <a:gd name="connsiteX24" fmla="*/ 2002166 w 7726630"/>
                <a:gd name="connsiteY24" fmla="*/ 626688 h 3920548"/>
                <a:gd name="connsiteX25" fmla="*/ 427389 w 7726630"/>
                <a:gd name="connsiteY25" fmla="*/ 900950 h 3920548"/>
                <a:gd name="connsiteX26" fmla="*/ 134002 w 7726630"/>
                <a:gd name="connsiteY26" fmla="*/ 942886 h 3920548"/>
                <a:gd name="connsiteX27" fmla="*/ 89597 w 7726630"/>
                <a:gd name="connsiteY27" fmla="*/ 526321 h 3920548"/>
                <a:gd name="connsiteX28" fmla="*/ 1501103 w 7726630"/>
                <a:gd name="connsiteY28"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277470 w 7726630"/>
                <a:gd name="connsiteY6" fmla="*/ 2197353 h 3920548"/>
                <a:gd name="connsiteX7" fmla="*/ 4314136 w 7726630"/>
                <a:gd name="connsiteY7" fmla="*/ 2108176 h 3920548"/>
                <a:gd name="connsiteX8" fmla="*/ 4457569 w 7726630"/>
                <a:gd name="connsiteY8" fmla="*/ 2259327 h 3920548"/>
                <a:gd name="connsiteX9" fmla="*/ 6414726 w 7726630"/>
                <a:gd name="connsiteY9" fmla="*/ 3407390 h 3920548"/>
                <a:gd name="connsiteX10" fmla="*/ 7127167 w 7726630"/>
                <a:gd name="connsiteY10" fmla="*/ 3100088 h 3920548"/>
                <a:gd name="connsiteX11" fmla="*/ 7026764 w 7726630"/>
                <a:gd name="connsiteY11" fmla="*/ 2999730 h 3920548"/>
                <a:gd name="connsiteX12" fmla="*/ 7063672 w 7726630"/>
                <a:gd name="connsiteY12" fmla="*/ 2907004 h 3920548"/>
                <a:gd name="connsiteX13" fmla="*/ 7602070 w 7726630"/>
                <a:gd name="connsiteY13" fmla="*/ 2896828 h 3920548"/>
                <a:gd name="connsiteX14" fmla="*/ 7726611 w 7726630"/>
                <a:gd name="connsiteY14" fmla="*/ 3023854 h 3920548"/>
                <a:gd name="connsiteX15" fmla="*/ 7716466 w 7726630"/>
                <a:gd name="connsiteY15" fmla="*/ 3562313 h 3920548"/>
                <a:gd name="connsiteX16" fmla="*/ 7623759 w 7726630"/>
                <a:gd name="connsiteY16" fmla="*/ 3599158 h 3920548"/>
                <a:gd name="connsiteX17" fmla="*/ 7485224 w 7726630"/>
                <a:gd name="connsiteY17" fmla="*/ 3460727 h 3920548"/>
                <a:gd name="connsiteX18" fmla="*/ 6450234 w 7726630"/>
                <a:gd name="connsiteY18" fmla="*/ 3911636 h 3920548"/>
                <a:gd name="connsiteX19" fmla="*/ 4124875 w 7726630"/>
                <a:gd name="connsiteY19" fmla="*/ 2639003 h 3920548"/>
                <a:gd name="connsiteX20" fmla="*/ 3949607 w 7726630"/>
                <a:gd name="connsiteY20" fmla="*/ 2457411 h 3920548"/>
                <a:gd name="connsiteX21" fmla="*/ 3394038 w 7726630"/>
                <a:gd name="connsiteY21" fmla="*/ 1877596 h 3920548"/>
                <a:gd name="connsiteX22" fmla="*/ 3264524 w 7726630"/>
                <a:gd name="connsiteY22" fmla="*/ 1742934 h 3920548"/>
                <a:gd name="connsiteX23" fmla="*/ 2002166 w 7726630"/>
                <a:gd name="connsiteY23" fmla="*/ 626688 h 3920548"/>
                <a:gd name="connsiteX24" fmla="*/ 427389 w 7726630"/>
                <a:gd name="connsiteY24" fmla="*/ 900950 h 3920548"/>
                <a:gd name="connsiteX25" fmla="*/ 134002 w 7726630"/>
                <a:gd name="connsiteY25" fmla="*/ 942886 h 3920548"/>
                <a:gd name="connsiteX26" fmla="*/ 89597 w 7726630"/>
                <a:gd name="connsiteY26" fmla="*/ 526321 h 3920548"/>
                <a:gd name="connsiteX27" fmla="*/ 1501103 w 7726630"/>
                <a:gd name="connsiteY27"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3632288 w 7726630"/>
                <a:gd name="connsiteY5" fmla="*/ 1572482 h 3920548"/>
                <a:gd name="connsiteX6" fmla="*/ 4314136 w 7726630"/>
                <a:gd name="connsiteY6" fmla="*/ 2108176 h 3920548"/>
                <a:gd name="connsiteX7" fmla="*/ 4457569 w 7726630"/>
                <a:gd name="connsiteY7" fmla="*/ 2259327 h 3920548"/>
                <a:gd name="connsiteX8" fmla="*/ 6414726 w 7726630"/>
                <a:gd name="connsiteY8" fmla="*/ 3407390 h 3920548"/>
                <a:gd name="connsiteX9" fmla="*/ 7127167 w 7726630"/>
                <a:gd name="connsiteY9" fmla="*/ 3100088 h 3920548"/>
                <a:gd name="connsiteX10" fmla="*/ 7026764 w 7726630"/>
                <a:gd name="connsiteY10" fmla="*/ 2999730 h 3920548"/>
                <a:gd name="connsiteX11" fmla="*/ 7063672 w 7726630"/>
                <a:gd name="connsiteY11" fmla="*/ 2907004 h 3920548"/>
                <a:gd name="connsiteX12" fmla="*/ 7602070 w 7726630"/>
                <a:gd name="connsiteY12" fmla="*/ 2896828 h 3920548"/>
                <a:gd name="connsiteX13" fmla="*/ 7726611 w 7726630"/>
                <a:gd name="connsiteY13" fmla="*/ 3023854 h 3920548"/>
                <a:gd name="connsiteX14" fmla="*/ 7716466 w 7726630"/>
                <a:gd name="connsiteY14" fmla="*/ 3562313 h 3920548"/>
                <a:gd name="connsiteX15" fmla="*/ 7623759 w 7726630"/>
                <a:gd name="connsiteY15" fmla="*/ 3599158 h 3920548"/>
                <a:gd name="connsiteX16" fmla="*/ 7485224 w 7726630"/>
                <a:gd name="connsiteY16" fmla="*/ 3460727 h 3920548"/>
                <a:gd name="connsiteX17" fmla="*/ 6450234 w 7726630"/>
                <a:gd name="connsiteY17" fmla="*/ 3911636 h 3920548"/>
                <a:gd name="connsiteX18" fmla="*/ 4124875 w 7726630"/>
                <a:gd name="connsiteY18" fmla="*/ 2639003 h 3920548"/>
                <a:gd name="connsiteX19" fmla="*/ 3949607 w 7726630"/>
                <a:gd name="connsiteY19" fmla="*/ 2457411 h 3920548"/>
                <a:gd name="connsiteX20" fmla="*/ 3394038 w 7726630"/>
                <a:gd name="connsiteY20" fmla="*/ 1877596 h 3920548"/>
                <a:gd name="connsiteX21" fmla="*/ 3264524 w 7726630"/>
                <a:gd name="connsiteY21" fmla="*/ 1742934 h 3920548"/>
                <a:gd name="connsiteX22" fmla="*/ 2002166 w 7726630"/>
                <a:gd name="connsiteY22" fmla="*/ 626688 h 3920548"/>
                <a:gd name="connsiteX23" fmla="*/ 427389 w 7726630"/>
                <a:gd name="connsiteY23" fmla="*/ 900950 h 3920548"/>
                <a:gd name="connsiteX24" fmla="*/ 134002 w 7726630"/>
                <a:gd name="connsiteY24" fmla="*/ 942886 h 3920548"/>
                <a:gd name="connsiteX25" fmla="*/ 89597 w 7726630"/>
                <a:gd name="connsiteY25" fmla="*/ 526321 h 3920548"/>
                <a:gd name="connsiteX26" fmla="*/ 1501103 w 7726630"/>
                <a:gd name="connsiteY26"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3691143 w 7726630"/>
                <a:gd name="connsiteY4" fmla="*/ 1545917 h 3920548"/>
                <a:gd name="connsiteX5" fmla="*/ 4314136 w 7726630"/>
                <a:gd name="connsiteY5" fmla="*/ 2108176 h 3920548"/>
                <a:gd name="connsiteX6" fmla="*/ 4457569 w 7726630"/>
                <a:gd name="connsiteY6" fmla="*/ 2259327 h 3920548"/>
                <a:gd name="connsiteX7" fmla="*/ 6414726 w 7726630"/>
                <a:gd name="connsiteY7" fmla="*/ 3407390 h 3920548"/>
                <a:gd name="connsiteX8" fmla="*/ 7127167 w 7726630"/>
                <a:gd name="connsiteY8" fmla="*/ 3100088 h 3920548"/>
                <a:gd name="connsiteX9" fmla="*/ 7026764 w 7726630"/>
                <a:gd name="connsiteY9" fmla="*/ 2999730 h 3920548"/>
                <a:gd name="connsiteX10" fmla="*/ 7063672 w 7726630"/>
                <a:gd name="connsiteY10" fmla="*/ 2907004 h 3920548"/>
                <a:gd name="connsiteX11" fmla="*/ 7602070 w 7726630"/>
                <a:gd name="connsiteY11" fmla="*/ 2896828 h 3920548"/>
                <a:gd name="connsiteX12" fmla="*/ 7726611 w 7726630"/>
                <a:gd name="connsiteY12" fmla="*/ 3023854 h 3920548"/>
                <a:gd name="connsiteX13" fmla="*/ 7716466 w 7726630"/>
                <a:gd name="connsiteY13" fmla="*/ 3562313 h 3920548"/>
                <a:gd name="connsiteX14" fmla="*/ 7623759 w 7726630"/>
                <a:gd name="connsiteY14" fmla="*/ 3599158 h 3920548"/>
                <a:gd name="connsiteX15" fmla="*/ 7485224 w 7726630"/>
                <a:gd name="connsiteY15" fmla="*/ 3460727 h 3920548"/>
                <a:gd name="connsiteX16" fmla="*/ 6450234 w 7726630"/>
                <a:gd name="connsiteY16" fmla="*/ 3911636 h 3920548"/>
                <a:gd name="connsiteX17" fmla="*/ 4124875 w 7726630"/>
                <a:gd name="connsiteY17" fmla="*/ 2639003 h 3920548"/>
                <a:gd name="connsiteX18" fmla="*/ 3949607 w 7726630"/>
                <a:gd name="connsiteY18" fmla="*/ 2457411 h 3920548"/>
                <a:gd name="connsiteX19" fmla="*/ 3394038 w 7726630"/>
                <a:gd name="connsiteY19" fmla="*/ 1877596 h 3920548"/>
                <a:gd name="connsiteX20" fmla="*/ 3264524 w 7726630"/>
                <a:gd name="connsiteY20" fmla="*/ 1742934 h 3920548"/>
                <a:gd name="connsiteX21" fmla="*/ 2002166 w 7726630"/>
                <a:gd name="connsiteY21" fmla="*/ 626688 h 3920548"/>
                <a:gd name="connsiteX22" fmla="*/ 427389 w 7726630"/>
                <a:gd name="connsiteY22" fmla="*/ 900950 h 3920548"/>
                <a:gd name="connsiteX23" fmla="*/ 134002 w 7726630"/>
                <a:gd name="connsiteY23" fmla="*/ 942886 h 3920548"/>
                <a:gd name="connsiteX24" fmla="*/ 89597 w 7726630"/>
                <a:gd name="connsiteY24" fmla="*/ 526321 h 3920548"/>
                <a:gd name="connsiteX25" fmla="*/ 1501103 w 7726630"/>
                <a:gd name="connsiteY25" fmla="*/ 914 h 3920548"/>
                <a:gd name="connsiteX0" fmla="*/ 1501103 w 7726630"/>
                <a:gd name="connsiteY0" fmla="*/ 914 h 3920548"/>
                <a:gd name="connsiteX1" fmla="*/ 2022430 w 7726630"/>
                <a:gd name="connsiteY1" fmla="*/ 93260 h 3920548"/>
                <a:gd name="connsiteX2" fmla="*/ 3602316 w 7726630"/>
                <a:gd name="connsiteY2" fmla="*/ 1367093 h 3920548"/>
                <a:gd name="connsiteX3" fmla="*/ 3755970 w 7726630"/>
                <a:gd name="connsiteY3" fmla="*/ 1527103 h 3920548"/>
                <a:gd name="connsiteX4" fmla="*/ 4314136 w 7726630"/>
                <a:gd name="connsiteY4" fmla="*/ 2108176 h 3920548"/>
                <a:gd name="connsiteX5" fmla="*/ 4457569 w 7726630"/>
                <a:gd name="connsiteY5" fmla="*/ 2259327 h 3920548"/>
                <a:gd name="connsiteX6" fmla="*/ 6414726 w 7726630"/>
                <a:gd name="connsiteY6" fmla="*/ 3407390 h 3920548"/>
                <a:gd name="connsiteX7" fmla="*/ 7127167 w 7726630"/>
                <a:gd name="connsiteY7" fmla="*/ 3100088 h 3920548"/>
                <a:gd name="connsiteX8" fmla="*/ 7026764 w 7726630"/>
                <a:gd name="connsiteY8" fmla="*/ 2999730 h 3920548"/>
                <a:gd name="connsiteX9" fmla="*/ 7063672 w 7726630"/>
                <a:gd name="connsiteY9" fmla="*/ 2907004 h 3920548"/>
                <a:gd name="connsiteX10" fmla="*/ 7602070 w 7726630"/>
                <a:gd name="connsiteY10" fmla="*/ 2896828 h 3920548"/>
                <a:gd name="connsiteX11" fmla="*/ 7726611 w 7726630"/>
                <a:gd name="connsiteY11" fmla="*/ 3023854 h 3920548"/>
                <a:gd name="connsiteX12" fmla="*/ 7716466 w 7726630"/>
                <a:gd name="connsiteY12" fmla="*/ 3562313 h 3920548"/>
                <a:gd name="connsiteX13" fmla="*/ 7623759 w 7726630"/>
                <a:gd name="connsiteY13" fmla="*/ 3599158 h 3920548"/>
                <a:gd name="connsiteX14" fmla="*/ 7485224 w 7726630"/>
                <a:gd name="connsiteY14" fmla="*/ 3460727 h 3920548"/>
                <a:gd name="connsiteX15" fmla="*/ 6450234 w 7726630"/>
                <a:gd name="connsiteY15" fmla="*/ 3911636 h 3920548"/>
                <a:gd name="connsiteX16" fmla="*/ 4124875 w 7726630"/>
                <a:gd name="connsiteY16" fmla="*/ 2639003 h 3920548"/>
                <a:gd name="connsiteX17" fmla="*/ 3949607 w 7726630"/>
                <a:gd name="connsiteY17" fmla="*/ 2457411 h 3920548"/>
                <a:gd name="connsiteX18" fmla="*/ 3394038 w 7726630"/>
                <a:gd name="connsiteY18" fmla="*/ 1877596 h 3920548"/>
                <a:gd name="connsiteX19" fmla="*/ 3264524 w 7726630"/>
                <a:gd name="connsiteY19" fmla="*/ 1742934 h 3920548"/>
                <a:gd name="connsiteX20" fmla="*/ 2002166 w 7726630"/>
                <a:gd name="connsiteY20" fmla="*/ 626688 h 3920548"/>
                <a:gd name="connsiteX21" fmla="*/ 427389 w 7726630"/>
                <a:gd name="connsiteY21" fmla="*/ 900950 h 3920548"/>
                <a:gd name="connsiteX22" fmla="*/ 134002 w 7726630"/>
                <a:gd name="connsiteY22" fmla="*/ 942886 h 3920548"/>
                <a:gd name="connsiteX23" fmla="*/ 89597 w 7726630"/>
                <a:gd name="connsiteY23" fmla="*/ 526321 h 3920548"/>
                <a:gd name="connsiteX24" fmla="*/ 1501103 w 7726630"/>
                <a:gd name="connsiteY24" fmla="*/ 914 h 392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6630" h="3920548">
                  <a:moveTo>
                    <a:pt x="1501103" y="914"/>
                  </a:moveTo>
                  <a:cubicBezTo>
                    <a:pt x="1679131" y="6348"/>
                    <a:pt x="1855737" y="36111"/>
                    <a:pt x="2022430" y="93260"/>
                  </a:cubicBezTo>
                  <a:cubicBezTo>
                    <a:pt x="2560923" y="277407"/>
                    <a:pt x="2874574" y="570773"/>
                    <a:pt x="3602316" y="1367093"/>
                  </a:cubicBezTo>
                  <a:cubicBezTo>
                    <a:pt x="3618880" y="1383588"/>
                    <a:pt x="3675971" y="1444535"/>
                    <a:pt x="3755970" y="1527103"/>
                  </a:cubicBezTo>
                  <a:lnTo>
                    <a:pt x="4314136" y="2108176"/>
                  </a:lnTo>
                  <a:lnTo>
                    <a:pt x="4457569" y="2259327"/>
                  </a:lnTo>
                  <a:cubicBezTo>
                    <a:pt x="5153568" y="3021310"/>
                    <a:pt x="5746714" y="3515380"/>
                    <a:pt x="6414726" y="3407390"/>
                  </a:cubicBezTo>
                  <a:cubicBezTo>
                    <a:pt x="6779080" y="3347737"/>
                    <a:pt x="6991256" y="3211850"/>
                    <a:pt x="7127167" y="3100088"/>
                  </a:cubicBezTo>
                  <a:lnTo>
                    <a:pt x="7026764" y="2999730"/>
                  </a:lnTo>
                  <a:cubicBezTo>
                    <a:pt x="6977262" y="2950165"/>
                    <a:pt x="6993705" y="2908320"/>
                    <a:pt x="7063672" y="2907004"/>
                  </a:cubicBezTo>
                  <a:lnTo>
                    <a:pt x="7602070" y="2896828"/>
                  </a:lnTo>
                  <a:cubicBezTo>
                    <a:pt x="7672036" y="2895600"/>
                    <a:pt x="7727836" y="2952709"/>
                    <a:pt x="7726611" y="3023854"/>
                  </a:cubicBezTo>
                  <a:lnTo>
                    <a:pt x="7716466" y="3562313"/>
                  </a:lnTo>
                  <a:cubicBezTo>
                    <a:pt x="7715066" y="3632230"/>
                    <a:pt x="7673261" y="3648723"/>
                    <a:pt x="7623759" y="3599158"/>
                  </a:cubicBezTo>
                  <a:lnTo>
                    <a:pt x="7485224" y="3460727"/>
                  </a:lnTo>
                  <a:cubicBezTo>
                    <a:pt x="7266752" y="3643635"/>
                    <a:pt x="6873186" y="3873475"/>
                    <a:pt x="6450234" y="3911636"/>
                  </a:cubicBezTo>
                  <a:cubicBezTo>
                    <a:pt x="5441832" y="4003046"/>
                    <a:pt x="4831019" y="3378177"/>
                    <a:pt x="4124875" y="2639003"/>
                  </a:cubicBezTo>
                  <a:cubicBezTo>
                    <a:pt x="4122251" y="2637775"/>
                    <a:pt x="4051234" y="2562857"/>
                    <a:pt x="3949607" y="2457411"/>
                  </a:cubicBezTo>
                  <a:lnTo>
                    <a:pt x="3394038" y="1877596"/>
                  </a:lnTo>
                  <a:lnTo>
                    <a:pt x="3264524" y="1742934"/>
                  </a:lnTo>
                  <a:cubicBezTo>
                    <a:pt x="2567267" y="981002"/>
                    <a:pt x="2356521" y="793035"/>
                    <a:pt x="2002166" y="626688"/>
                  </a:cubicBezTo>
                  <a:cubicBezTo>
                    <a:pt x="1498033" y="389143"/>
                    <a:pt x="826149" y="513647"/>
                    <a:pt x="427389" y="900950"/>
                  </a:cubicBezTo>
                  <a:cubicBezTo>
                    <a:pt x="349857" y="975876"/>
                    <a:pt x="229330" y="993676"/>
                    <a:pt x="134002" y="942886"/>
                  </a:cubicBezTo>
                  <a:cubicBezTo>
                    <a:pt x="-19652" y="861623"/>
                    <a:pt x="-50136" y="644394"/>
                    <a:pt x="89597" y="526321"/>
                  </a:cubicBezTo>
                  <a:cubicBezTo>
                    <a:pt x="420120" y="187267"/>
                    <a:pt x="967017" y="-15389"/>
                    <a:pt x="1501103" y="914"/>
                  </a:cubicBezTo>
                  <a:close/>
                </a:path>
              </a:pathLst>
            </a:custGeom>
            <a:gradFill flip="none" rotWithShape="1">
              <a:gsLst>
                <a:gs pos="100000">
                  <a:schemeClr val="accent1"/>
                </a:gs>
                <a:gs pos="0">
                  <a:schemeClr val="accent1">
                    <a:lumMod val="75000"/>
                  </a:schemeClr>
                </a:gs>
              </a:gsLst>
              <a:lin ang="16200000" scaled="1"/>
              <a:tileRect/>
            </a:gra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noAutofit/>
            </a:bodyPr>
            <a:lstStyle/>
            <a:p>
              <a:endParaRPr sz="3000">
                <a:solidFill>
                  <a:srgbClr val="FFFFFF"/>
                </a:solidFill>
              </a:endParaRPr>
            </a:p>
          </p:txBody>
        </p:sp>
        <p:sp>
          <p:nvSpPr>
            <p:cNvPr id="7" name="Cercle">
              <a:extLst>
                <a:ext uri="{FF2B5EF4-FFF2-40B4-BE49-F238E27FC236}">
                  <a16:creationId xmlns:a16="http://schemas.microsoft.com/office/drawing/2014/main" xmlns="" id="{1119B967-1574-42D9-BABD-64FEA8E47150}"/>
                </a:ext>
              </a:extLst>
            </p:cNvPr>
            <p:cNvSpPr/>
            <p:nvPr/>
          </p:nvSpPr>
          <p:spPr>
            <a:xfrm>
              <a:off x="7780651" y="5500090"/>
              <a:ext cx="523858" cy="503920"/>
            </a:xfrm>
            <a:prstGeom prst="ellipse">
              <a:avLst/>
            </a:prstGeom>
            <a:solidFill>
              <a:schemeClr val="accent1"/>
            </a:solidFill>
            <a:ln w="25400" cap="flat">
              <a:noFill/>
              <a:prstDash val="solid"/>
              <a:miter lim="400000"/>
            </a:ln>
            <a:effectLst>
              <a:innerShdw dist="88900" dir="30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noAutofit/>
            </a:bodyPr>
            <a:lstStyle/>
            <a:p>
              <a:endParaRPr sz="3000">
                <a:solidFill>
                  <a:srgbClr val="FFFFFF"/>
                </a:solidFill>
              </a:endParaRPr>
            </a:p>
          </p:txBody>
        </p:sp>
        <p:sp>
          <p:nvSpPr>
            <p:cNvPr id="8" name="Cercle">
              <a:extLst>
                <a:ext uri="{FF2B5EF4-FFF2-40B4-BE49-F238E27FC236}">
                  <a16:creationId xmlns:a16="http://schemas.microsoft.com/office/drawing/2014/main" xmlns="" id="{0A06D239-6270-40A1-B4C7-B0898AA96BBE}"/>
                </a:ext>
              </a:extLst>
            </p:cNvPr>
            <p:cNvSpPr/>
            <p:nvPr/>
          </p:nvSpPr>
          <p:spPr>
            <a:xfrm>
              <a:off x="3032246" y="5296811"/>
              <a:ext cx="523858" cy="490799"/>
            </a:xfrm>
            <a:prstGeom prst="ellipse">
              <a:avLst/>
            </a:prstGeom>
            <a:solidFill>
              <a:schemeClr val="tx2">
                <a:lumMod val="75000"/>
                <a:lumOff val="25000"/>
              </a:schemeClr>
            </a:solidFill>
            <a:ln w="25400" cap="flat">
              <a:noFill/>
              <a:prstDash val="solid"/>
              <a:miter lim="400000"/>
            </a:ln>
            <a:effectLst>
              <a:innerShdw dist="88900" dir="30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noAutofit/>
            </a:bodyPr>
            <a:lstStyle/>
            <a:p>
              <a:endParaRPr sz="3000">
                <a:solidFill>
                  <a:srgbClr val="FFFFFF"/>
                </a:solidFill>
              </a:endParaRPr>
            </a:p>
          </p:txBody>
        </p:sp>
        <p:sp>
          <p:nvSpPr>
            <p:cNvPr id="9" name="Figure">
              <a:extLst>
                <a:ext uri="{FF2B5EF4-FFF2-40B4-BE49-F238E27FC236}">
                  <a16:creationId xmlns:a16="http://schemas.microsoft.com/office/drawing/2014/main" xmlns="" id="{CCB74DF4-56B0-4310-92FB-173F92D0DAAE}"/>
                </a:ext>
              </a:extLst>
            </p:cNvPr>
            <p:cNvSpPr/>
            <p:nvPr/>
          </p:nvSpPr>
          <p:spPr>
            <a:xfrm>
              <a:off x="11259312" y="5362361"/>
              <a:ext cx="455181" cy="476177"/>
            </a:xfrm>
            <a:prstGeom prst="ellipse">
              <a:avLst/>
            </a:prstGeom>
            <a:solidFill>
              <a:schemeClr val="accent2"/>
            </a:solidFill>
            <a:ln w="25400" cap="flat">
              <a:noFill/>
              <a:prstDash val="solid"/>
              <a:miter lim="400000"/>
            </a:ln>
            <a:effectLst>
              <a:innerShdw dist="88900" dir="30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noAutofit/>
            </a:bodyPr>
            <a:lstStyle/>
            <a:p>
              <a:endParaRPr sz="3000">
                <a:solidFill>
                  <a:srgbClr val="FFFFFF"/>
                </a:solidFill>
              </a:endParaRPr>
            </a:p>
          </p:txBody>
        </p:sp>
        <p:sp>
          <p:nvSpPr>
            <p:cNvPr id="10" name="Figure">
              <a:extLst>
                <a:ext uri="{FF2B5EF4-FFF2-40B4-BE49-F238E27FC236}">
                  <a16:creationId xmlns:a16="http://schemas.microsoft.com/office/drawing/2014/main" xmlns="" id="{BC955132-7F65-40C6-81F5-F22B9981E1A4}"/>
                </a:ext>
              </a:extLst>
            </p:cNvPr>
            <p:cNvSpPr/>
            <p:nvPr/>
          </p:nvSpPr>
          <p:spPr>
            <a:xfrm>
              <a:off x="419551" y="6087816"/>
              <a:ext cx="849998" cy="498064"/>
            </a:xfrm>
            <a:custGeom>
              <a:avLst/>
              <a:gdLst/>
              <a:ahLst/>
              <a:cxnLst>
                <a:cxn ang="0">
                  <a:pos x="wd2" y="hd2"/>
                </a:cxn>
                <a:cxn ang="5400000">
                  <a:pos x="wd2" y="hd2"/>
                </a:cxn>
                <a:cxn ang="10800000">
                  <a:pos x="wd2" y="hd2"/>
                </a:cxn>
                <a:cxn ang="16200000">
                  <a:pos x="wd2" y="hd2"/>
                </a:cxn>
              </a:cxnLst>
              <a:rect l="0" t="0" r="r" b="b"/>
              <a:pathLst>
                <a:path w="21295" h="20880" extrusionOk="0">
                  <a:moveTo>
                    <a:pt x="20692" y="15"/>
                  </a:moveTo>
                  <a:lnTo>
                    <a:pt x="15815" y="1777"/>
                  </a:lnTo>
                  <a:cubicBezTo>
                    <a:pt x="15486" y="1895"/>
                    <a:pt x="15413" y="2459"/>
                    <a:pt x="15669" y="3023"/>
                  </a:cubicBezTo>
                  <a:lnTo>
                    <a:pt x="16820" y="5608"/>
                  </a:lnTo>
                  <a:cubicBezTo>
                    <a:pt x="16089" y="6972"/>
                    <a:pt x="15039" y="8734"/>
                    <a:pt x="13897" y="9839"/>
                  </a:cubicBezTo>
                  <a:cubicBezTo>
                    <a:pt x="11541" y="12119"/>
                    <a:pt x="9011" y="12001"/>
                    <a:pt x="6910" y="10145"/>
                  </a:cubicBezTo>
                  <a:cubicBezTo>
                    <a:pt x="4061" y="7630"/>
                    <a:pt x="3239" y="4010"/>
                    <a:pt x="2481" y="3235"/>
                  </a:cubicBezTo>
                  <a:cubicBezTo>
                    <a:pt x="1960" y="2694"/>
                    <a:pt x="1348" y="2811"/>
                    <a:pt x="873" y="3564"/>
                  </a:cubicBezTo>
                  <a:cubicBezTo>
                    <a:pt x="-141" y="5138"/>
                    <a:pt x="-305" y="8852"/>
                    <a:pt x="554" y="10944"/>
                  </a:cubicBezTo>
                  <a:cubicBezTo>
                    <a:pt x="2188" y="15174"/>
                    <a:pt x="4974" y="18841"/>
                    <a:pt x="6865" y="19828"/>
                  </a:cubicBezTo>
                  <a:cubicBezTo>
                    <a:pt x="9605" y="21497"/>
                    <a:pt x="12262" y="21074"/>
                    <a:pt x="14363" y="19311"/>
                  </a:cubicBezTo>
                  <a:cubicBezTo>
                    <a:pt x="16555" y="17642"/>
                    <a:pt x="18646" y="13905"/>
                    <a:pt x="19614" y="11907"/>
                  </a:cubicBezTo>
                  <a:lnTo>
                    <a:pt x="20811" y="14587"/>
                  </a:lnTo>
                  <a:cubicBezTo>
                    <a:pt x="21067" y="15151"/>
                    <a:pt x="21277" y="14916"/>
                    <a:pt x="21277" y="14046"/>
                  </a:cubicBezTo>
                  <a:lnTo>
                    <a:pt x="21295" y="1378"/>
                  </a:lnTo>
                  <a:cubicBezTo>
                    <a:pt x="21295" y="508"/>
                    <a:pt x="21021" y="-103"/>
                    <a:pt x="20692" y="15"/>
                  </a:cubicBezTo>
                  <a:close/>
                </a:path>
              </a:pathLst>
            </a:custGeom>
            <a:gradFill flip="none" rotWithShape="1">
              <a:gsLst>
                <a:gs pos="100000">
                  <a:schemeClr val="accent3">
                    <a:lumMod val="75000"/>
                  </a:schemeClr>
                </a:gs>
                <a:gs pos="0">
                  <a:schemeClr val="accent3"/>
                </a:gs>
              </a:gsLst>
              <a:lin ang="0" scaled="1"/>
              <a:tileRect/>
            </a:gra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noAutofit/>
            </a:bodyPr>
            <a:lstStyle/>
            <a:p>
              <a:endParaRPr sz="3000">
                <a:solidFill>
                  <a:srgbClr val="FFFFFF"/>
                </a:solidFill>
              </a:endParaRPr>
            </a:p>
          </p:txBody>
        </p:sp>
        <p:sp>
          <p:nvSpPr>
            <p:cNvPr id="11" name="Freeform: Shape 37">
              <a:extLst>
                <a:ext uri="{FF2B5EF4-FFF2-40B4-BE49-F238E27FC236}">
                  <a16:creationId xmlns:a16="http://schemas.microsoft.com/office/drawing/2014/main" xmlns="" id="{FD7AF6DE-CB7D-48D9-ACF8-5D268272CC49}"/>
                </a:ext>
              </a:extLst>
            </p:cNvPr>
            <p:cNvSpPr/>
            <p:nvPr/>
          </p:nvSpPr>
          <p:spPr>
            <a:xfrm>
              <a:off x="2971957" y="5073056"/>
              <a:ext cx="1716067" cy="867152"/>
            </a:xfrm>
            <a:custGeom>
              <a:avLst/>
              <a:gdLst>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263428 w 7726629"/>
                <a:gd name="connsiteY7" fmla="*/ 2231508 h 3920548"/>
                <a:gd name="connsiteX8" fmla="*/ 4314137 w 7726629"/>
                <a:gd name="connsiteY8" fmla="*/ 2108176 h 3920548"/>
                <a:gd name="connsiteX9" fmla="*/ 4457570 w 7726629"/>
                <a:gd name="connsiteY9" fmla="*/ 2259327 h 3920548"/>
                <a:gd name="connsiteX10" fmla="*/ 6414726 w 7726629"/>
                <a:gd name="connsiteY10" fmla="*/ 3407390 h 3920548"/>
                <a:gd name="connsiteX11" fmla="*/ 7127166 w 7726629"/>
                <a:gd name="connsiteY11" fmla="*/ 3100088 h 3920548"/>
                <a:gd name="connsiteX12" fmla="*/ 7026764 w 7726629"/>
                <a:gd name="connsiteY12" fmla="*/ 2999730 h 3920548"/>
                <a:gd name="connsiteX13" fmla="*/ 7063671 w 7726629"/>
                <a:gd name="connsiteY13" fmla="*/ 2907004 h 3920548"/>
                <a:gd name="connsiteX14" fmla="*/ 7602068 w 7726629"/>
                <a:gd name="connsiteY14" fmla="*/ 2896828 h 3920548"/>
                <a:gd name="connsiteX15" fmla="*/ 7726610 w 7726629"/>
                <a:gd name="connsiteY15" fmla="*/ 3023854 h 3920548"/>
                <a:gd name="connsiteX16" fmla="*/ 7716465 w 7726629"/>
                <a:gd name="connsiteY16" fmla="*/ 3562313 h 3920548"/>
                <a:gd name="connsiteX17" fmla="*/ 7623758 w 7726629"/>
                <a:gd name="connsiteY17" fmla="*/ 3599158 h 3920548"/>
                <a:gd name="connsiteX18" fmla="*/ 7485223 w 7726629"/>
                <a:gd name="connsiteY18" fmla="*/ 3460727 h 3920548"/>
                <a:gd name="connsiteX19" fmla="*/ 6450234 w 7726629"/>
                <a:gd name="connsiteY19" fmla="*/ 3911636 h 3920548"/>
                <a:gd name="connsiteX20" fmla="*/ 4124876 w 7726629"/>
                <a:gd name="connsiteY20" fmla="*/ 2639003 h 3920548"/>
                <a:gd name="connsiteX21" fmla="*/ 3949608 w 7726629"/>
                <a:gd name="connsiteY21" fmla="*/ 2457411 h 3920548"/>
                <a:gd name="connsiteX22" fmla="*/ 4075292 w 7726629"/>
                <a:gd name="connsiteY22" fmla="*/ 2411948 h 3920548"/>
                <a:gd name="connsiteX23" fmla="*/ 4084467 w 7726629"/>
                <a:gd name="connsiteY23" fmla="*/ 2406216 h 3920548"/>
                <a:gd name="connsiteX24" fmla="*/ 3434669 w 7726629"/>
                <a:gd name="connsiteY24" fmla="*/ 1776874 h 3920548"/>
                <a:gd name="connsiteX25" fmla="*/ 3394037 w 7726629"/>
                <a:gd name="connsiteY25" fmla="*/ 1877596 h 3920548"/>
                <a:gd name="connsiteX26" fmla="*/ 3264524 w 7726629"/>
                <a:gd name="connsiteY26" fmla="*/ 1742934 h 3920548"/>
                <a:gd name="connsiteX27" fmla="*/ 2002166 w 7726629"/>
                <a:gd name="connsiteY27" fmla="*/ 626688 h 3920548"/>
                <a:gd name="connsiteX28" fmla="*/ 427389 w 7726629"/>
                <a:gd name="connsiteY28" fmla="*/ 900950 h 3920548"/>
                <a:gd name="connsiteX29" fmla="*/ 134002 w 7726629"/>
                <a:gd name="connsiteY29" fmla="*/ 942886 h 3920548"/>
                <a:gd name="connsiteX30" fmla="*/ 89597 w 7726629"/>
                <a:gd name="connsiteY30" fmla="*/ 526321 h 3920548"/>
                <a:gd name="connsiteX31" fmla="*/ 1501102 w 7726629"/>
                <a:gd name="connsiteY31"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263428 w 7726629"/>
                <a:gd name="connsiteY7" fmla="*/ 2231508 h 3920548"/>
                <a:gd name="connsiteX8" fmla="*/ 4314137 w 7726629"/>
                <a:gd name="connsiteY8" fmla="*/ 2108176 h 3920548"/>
                <a:gd name="connsiteX9" fmla="*/ 4457570 w 7726629"/>
                <a:gd name="connsiteY9" fmla="*/ 2259327 h 3920548"/>
                <a:gd name="connsiteX10" fmla="*/ 6414726 w 7726629"/>
                <a:gd name="connsiteY10" fmla="*/ 3407390 h 3920548"/>
                <a:gd name="connsiteX11" fmla="*/ 7127166 w 7726629"/>
                <a:gd name="connsiteY11" fmla="*/ 3100088 h 3920548"/>
                <a:gd name="connsiteX12" fmla="*/ 7026764 w 7726629"/>
                <a:gd name="connsiteY12" fmla="*/ 2999730 h 3920548"/>
                <a:gd name="connsiteX13" fmla="*/ 7063671 w 7726629"/>
                <a:gd name="connsiteY13" fmla="*/ 2907004 h 3920548"/>
                <a:gd name="connsiteX14" fmla="*/ 7602068 w 7726629"/>
                <a:gd name="connsiteY14" fmla="*/ 2896828 h 3920548"/>
                <a:gd name="connsiteX15" fmla="*/ 7726610 w 7726629"/>
                <a:gd name="connsiteY15" fmla="*/ 3023854 h 3920548"/>
                <a:gd name="connsiteX16" fmla="*/ 7716465 w 7726629"/>
                <a:gd name="connsiteY16" fmla="*/ 3562313 h 3920548"/>
                <a:gd name="connsiteX17" fmla="*/ 7623758 w 7726629"/>
                <a:gd name="connsiteY17" fmla="*/ 3599158 h 3920548"/>
                <a:gd name="connsiteX18" fmla="*/ 7485223 w 7726629"/>
                <a:gd name="connsiteY18" fmla="*/ 3460727 h 3920548"/>
                <a:gd name="connsiteX19" fmla="*/ 6450234 w 7726629"/>
                <a:gd name="connsiteY19" fmla="*/ 3911636 h 3920548"/>
                <a:gd name="connsiteX20" fmla="*/ 4124876 w 7726629"/>
                <a:gd name="connsiteY20" fmla="*/ 2639003 h 3920548"/>
                <a:gd name="connsiteX21" fmla="*/ 3949608 w 7726629"/>
                <a:gd name="connsiteY21" fmla="*/ 2457411 h 3920548"/>
                <a:gd name="connsiteX22" fmla="*/ 4075292 w 7726629"/>
                <a:gd name="connsiteY22" fmla="*/ 2411948 h 3920548"/>
                <a:gd name="connsiteX23" fmla="*/ 3434669 w 7726629"/>
                <a:gd name="connsiteY23" fmla="*/ 1776874 h 3920548"/>
                <a:gd name="connsiteX24" fmla="*/ 3394037 w 7726629"/>
                <a:gd name="connsiteY24" fmla="*/ 1877596 h 3920548"/>
                <a:gd name="connsiteX25" fmla="*/ 3264524 w 7726629"/>
                <a:gd name="connsiteY25" fmla="*/ 1742934 h 3920548"/>
                <a:gd name="connsiteX26" fmla="*/ 2002166 w 7726629"/>
                <a:gd name="connsiteY26" fmla="*/ 626688 h 3920548"/>
                <a:gd name="connsiteX27" fmla="*/ 427389 w 7726629"/>
                <a:gd name="connsiteY27" fmla="*/ 900950 h 3920548"/>
                <a:gd name="connsiteX28" fmla="*/ 134002 w 7726629"/>
                <a:gd name="connsiteY28" fmla="*/ 942886 h 3920548"/>
                <a:gd name="connsiteX29" fmla="*/ 89597 w 7726629"/>
                <a:gd name="connsiteY29" fmla="*/ 526321 h 3920548"/>
                <a:gd name="connsiteX30" fmla="*/ 1501102 w 7726629"/>
                <a:gd name="connsiteY30"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263428 w 7726629"/>
                <a:gd name="connsiteY7" fmla="*/ 2231508 h 3920548"/>
                <a:gd name="connsiteX8" fmla="*/ 4314137 w 7726629"/>
                <a:gd name="connsiteY8" fmla="*/ 2108176 h 3920548"/>
                <a:gd name="connsiteX9" fmla="*/ 4457570 w 7726629"/>
                <a:gd name="connsiteY9" fmla="*/ 2259327 h 3920548"/>
                <a:gd name="connsiteX10" fmla="*/ 6414726 w 7726629"/>
                <a:gd name="connsiteY10" fmla="*/ 3407390 h 3920548"/>
                <a:gd name="connsiteX11" fmla="*/ 7127166 w 7726629"/>
                <a:gd name="connsiteY11" fmla="*/ 3100088 h 3920548"/>
                <a:gd name="connsiteX12" fmla="*/ 7026764 w 7726629"/>
                <a:gd name="connsiteY12" fmla="*/ 2999730 h 3920548"/>
                <a:gd name="connsiteX13" fmla="*/ 7063671 w 7726629"/>
                <a:gd name="connsiteY13" fmla="*/ 2907004 h 3920548"/>
                <a:gd name="connsiteX14" fmla="*/ 7602068 w 7726629"/>
                <a:gd name="connsiteY14" fmla="*/ 2896828 h 3920548"/>
                <a:gd name="connsiteX15" fmla="*/ 7726610 w 7726629"/>
                <a:gd name="connsiteY15" fmla="*/ 3023854 h 3920548"/>
                <a:gd name="connsiteX16" fmla="*/ 7716465 w 7726629"/>
                <a:gd name="connsiteY16" fmla="*/ 3562313 h 3920548"/>
                <a:gd name="connsiteX17" fmla="*/ 7623758 w 7726629"/>
                <a:gd name="connsiteY17" fmla="*/ 3599158 h 3920548"/>
                <a:gd name="connsiteX18" fmla="*/ 7485223 w 7726629"/>
                <a:gd name="connsiteY18" fmla="*/ 3460727 h 3920548"/>
                <a:gd name="connsiteX19" fmla="*/ 6450234 w 7726629"/>
                <a:gd name="connsiteY19" fmla="*/ 3911636 h 3920548"/>
                <a:gd name="connsiteX20" fmla="*/ 4124876 w 7726629"/>
                <a:gd name="connsiteY20" fmla="*/ 2639003 h 3920548"/>
                <a:gd name="connsiteX21" fmla="*/ 3949608 w 7726629"/>
                <a:gd name="connsiteY21" fmla="*/ 2457411 h 3920548"/>
                <a:gd name="connsiteX22" fmla="*/ 4075292 w 7726629"/>
                <a:gd name="connsiteY22" fmla="*/ 2411948 h 3920548"/>
                <a:gd name="connsiteX23" fmla="*/ 3394037 w 7726629"/>
                <a:gd name="connsiteY23" fmla="*/ 1877596 h 3920548"/>
                <a:gd name="connsiteX24" fmla="*/ 3264524 w 7726629"/>
                <a:gd name="connsiteY24" fmla="*/ 1742934 h 3920548"/>
                <a:gd name="connsiteX25" fmla="*/ 2002166 w 7726629"/>
                <a:gd name="connsiteY25" fmla="*/ 626688 h 3920548"/>
                <a:gd name="connsiteX26" fmla="*/ 427389 w 7726629"/>
                <a:gd name="connsiteY26" fmla="*/ 900950 h 3920548"/>
                <a:gd name="connsiteX27" fmla="*/ 134002 w 7726629"/>
                <a:gd name="connsiteY27" fmla="*/ 942886 h 3920548"/>
                <a:gd name="connsiteX28" fmla="*/ 89597 w 7726629"/>
                <a:gd name="connsiteY28" fmla="*/ 526321 h 3920548"/>
                <a:gd name="connsiteX29" fmla="*/ 1501102 w 7726629"/>
                <a:gd name="connsiteY29"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263428 w 7726629"/>
                <a:gd name="connsiteY7" fmla="*/ 2231508 h 3920548"/>
                <a:gd name="connsiteX8" fmla="*/ 4314137 w 7726629"/>
                <a:gd name="connsiteY8" fmla="*/ 2108176 h 3920548"/>
                <a:gd name="connsiteX9" fmla="*/ 4457570 w 7726629"/>
                <a:gd name="connsiteY9" fmla="*/ 2259327 h 3920548"/>
                <a:gd name="connsiteX10" fmla="*/ 6414726 w 7726629"/>
                <a:gd name="connsiteY10" fmla="*/ 3407390 h 3920548"/>
                <a:gd name="connsiteX11" fmla="*/ 7127166 w 7726629"/>
                <a:gd name="connsiteY11" fmla="*/ 3100088 h 3920548"/>
                <a:gd name="connsiteX12" fmla="*/ 7026764 w 7726629"/>
                <a:gd name="connsiteY12" fmla="*/ 2999730 h 3920548"/>
                <a:gd name="connsiteX13" fmla="*/ 7063671 w 7726629"/>
                <a:gd name="connsiteY13" fmla="*/ 2907004 h 3920548"/>
                <a:gd name="connsiteX14" fmla="*/ 7602068 w 7726629"/>
                <a:gd name="connsiteY14" fmla="*/ 2896828 h 3920548"/>
                <a:gd name="connsiteX15" fmla="*/ 7726610 w 7726629"/>
                <a:gd name="connsiteY15" fmla="*/ 3023854 h 3920548"/>
                <a:gd name="connsiteX16" fmla="*/ 7716465 w 7726629"/>
                <a:gd name="connsiteY16" fmla="*/ 3562313 h 3920548"/>
                <a:gd name="connsiteX17" fmla="*/ 7623758 w 7726629"/>
                <a:gd name="connsiteY17" fmla="*/ 3599158 h 3920548"/>
                <a:gd name="connsiteX18" fmla="*/ 7485223 w 7726629"/>
                <a:gd name="connsiteY18" fmla="*/ 3460727 h 3920548"/>
                <a:gd name="connsiteX19" fmla="*/ 6450234 w 7726629"/>
                <a:gd name="connsiteY19" fmla="*/ 3911636 h 3920548"/>
                <a:gd name="connsiteX20" fmla="*/ 4124876 w 7726629"/>
                <a:gd name="connsiteY20" fmla="*/ 2639003 h 3920548"/>
                <a:gd name="connsiteX21" fmla="*/ 3949608 w 7726629"/>
                <a:gd name="connsiteY21" fmla="*/ 2457411 h 3920548"/>
                <a:gd name="connsiteX22" fmla="*/ 3394037 w 7726629"/>
                <a:gd name="connsiteY22" fmla="*/ 1877596 h 3920548"/>
                <a:gd name="connsiteX23" fmla="*/ 3264524 w 7726629"/>
                <a:gd name="connsiteY23" fmla="*/ 1742934 h 3920548"/>
                <a:gd name="connsiteX24" fmla="*/ 2002166 w 7726629"/>
                <a:gd name="connsiteY24" fmla="*/ 626688 h 3920548"/>
                <a:gd name="connsiteX25" fmla="*/ 427389 w 7726629"/>
                <a:gd name="connsiteY25" fmla="*/ 900950 h 3920548"/>
                <a:gd name="connsiteX26" fmla="*/ 134002 w 7726629"/>
                <a:gd name="connsiteY26" fmla="*/ 942886 h 3920548"/>
                <a:gd name="connsiteX27" fmla="*/ 89597 w 7726629"/>
                <a:gd name="connsiteY27" fmla="*/ 526321 h 3920548"/>
                <a:gd name="connsiteX28" fmla="*/ 1501102 w 7726629"/>
                <a:gd name="connsiteY28"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251015 w 7726629"/>
                <a:gd name="connsiteY6" fmla="*/ 2247211 h 3920548"/>
                <a:gd name="connsiteX7" fmla="*/ 4314137 w 7726629"/>
                <a:gd name="connsiteY7" fmla="*/ 2108176 h 3920548"/>
                <a:gd name="connsiteX8" fmla="*/ 4457570 w 7726629"/>
                <a:gd name="connsiteY8" fmla="*/ 2259327 h 3920548"/>
                <a:gd name="connsiteX9" fmla="*/ 6414726 w 7726629"/>
                <a:gd name="connsiteY9" fmla="*/ 3407390 h 3920548"/>
                <a:gd name="connsiteX10" fmla="*/ 7127166 w 7726629"/>
                <a:gd name="connsiteY10" fmla="*/ 3100088 h 3920548"/>
                <a:gd name="connsiteX11" fmla="*/ 7026764 w 7726629"/>
                <a:gd name="connsiteY11" fmla="*/ 2999730 h 3920548"/>
                <a:gd name="connsiteX12" fmla="*/ 7063671 w 7726629"/>
                <a:gd name="connsiteY12" fmla="*/ 2907004 h 3920548"/>
                <a:gd name="connsiteX13" fmla="*/ 7602068 w 7726629"/>
                <a:gd name="connsiteY13" fmla="*/ 2896828 h 3920548"/>
                <a:gd name="connsiteX14" fmla="*/ 7726610 w 7726629"/>
                <a:gd name="connsiteY14" fmla="*/ 3023854 h 3920548"/>
                <a:gd name="connsiteX15" fmla="*/ 7716465 w 7726629"/>
                <a:gd name="connsiteY15" fmla="*/ 3562313 h 3920548"/>
                <a:gd name="connsiteX16" fmla="*/ 7623758 w 7726629"/>
                <a:gd name="connsiteY16" fmla="*/ 3599158 h 3920548"/>
                <a:gd name="connsiteX17" fmla="*/ 7485223 w 7726629"/>
                <a:gd name="connsiteY17" fmla="*/ 3460727 h 3920548"/>
                <a:gd name="connsiteX18" fmla="*/ 6450234 w 7726629"/>
                <a:gd name="connsiteY18" fmla="*/ 3911636 h 3920548"/>
                <a:gd name="connsiteX19" fmla="*/ 4124876 w 7726629"/>
                <a:gd name="connsiteY19" fmla="*/ 2639003 h 3920548"/>
                <a:gd name="connsiteX20" fmla="*/ 3949608 w 7726629"/>
                <a:gd name="connsiteY20" fmla="*/ 2457411 h 3920548"/>
                <a:gd name="connsiteX21" fmla="*/ 3394037 w 7726629"/>
                <a:gd name="connsiteY21" fmla="*/ 1877596 h 3920548"/>
                <a:gd name="connsiteX22" fmla="*/ 3264524 w 7726629"/>
                <a:gd name="connsiteY22" fmla="*/ 1742934 h 3920548"/>
                <a:gd name="connsiteX23" fmla="*/ 2002166 w 7726629"/>
                <a:gd name="connsiteY23" fmla="*/ 626688 h 3920548"/>
                <a:gd name="connsiteX24" fmla="*/ 427389 w 7726629"/>
                <a:gd name="connsiteY24" fmla="*/ 900950 h 3920548"/>
                <a:gd name="connsiteX25" fmla="*/ 134002 w 7726629"/>
                <a:gd name="connsiteY25" fmla="*/ 942886 h 3920548"/>
                <a:gd name="connsiteX26" fmla="*/ 89597 w 7726629"/>
                <a:gd name="connsiteY26" fmla="*/ 526321 h 3920548"/>
                <a:gd name="connsiteX27" fmla="*/ 1501102 w 7726629"/>
                <a:gd name="connsiteY27"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3584915 w 7726629"/>
                <a:gd name="connsiteY5" fmla="*/ 1602081 h 3920548"/>
                <a:gd name="connsiteX6" fmla="*/ 4314137 w 7726629"/>
                <a:gd name="connsiteY6" fmla="*/ 2108176 h 3920548"/>
                <a:gd name="connsiteX7" fmla="*/ 4457570 w 7726629"/>
                <a:gd name="connsiteY7" fmla="*/ 2259327 h 3920548"/>
                <a:gd name="connsiteX8" fmla="*/ 6414726 w 7726629"/>
                <a:gd name="connsiteY8" fmla="*/ 3407390 h 3920548"/>
                <a:gd name="connsiteX9" fmla="*/ 7127166 w 7726629"/>
                <a:gd name="connsiteY9" fmla="*/ 3100088 h 3920548"/>
                <a:gd name="connsiteX10" fmla="*/ 7026764 w 7726629"/>
                <a:gd name="connsiteY10" fmla="*/ 2999730 h 3920548"/>
                <a:gd name="connsiteX11" fmla="*/ 7063671 w 7726629"/>
                <a:gd name="connsiteY11" fmla="*/ 2907004 h 3920548"/>
                <a:gd name="connsiteX12" fmla="*/ 7602068 w 7726629"/>
                <a:gd name="connsiteY12" fmla="*/ 2896828 h 3920548"/>
                <a:gd name="connsiteX13" fmla="*/ 7726610 w 7726629"/>
                <a:gd name="connsiteY13" fmla="*/ 3023854 h 3920548"/>
                <a:gd name="connsiteX14" fmla="*/ 7716465 w 7726629"/>
                <a:gd name="connsiteY14" fmla="*/ 3562313 h 3920548"/>
                <a:gd name="connsiteX15" fmla="*/ 7623758 w 7726629"/>
                <a:gd name="connsiteY15" fmla="*/ 3599158 h 3920548"/>
                <a:gd name="connsiteX16" fmla="*/ 7485223 w 7726629"/>
                <a:gd name="connsiteY16" fmla="*/ 3460727 h 3920548"/>
                <a:gd name="connsiteX17" fmla="*/ 6450234 w 7726629"/>
                <a:gd name="connsiteY17" fmla="*/ 3911636 h 3920548"/>
                <a:gd name="connsiteX18" fmla="*/ 4124876 w 7726629"/>
                <a:gd name="connsiteY18" fmla="*/ 2639003 h 3920548"/>
                <a:gd name="connsiteX19" fmla="*/ 3949608 w 7726629"/>
                <a:gd name="connsiteY19" fmla="*/ 2457411 h 3920548"/>
                <a:gd name="connsiteX20" fmla="*/ 3394037 w 7726629"/>
                <a:gd name="connsiteY20" fmla="*/ 1877596 h 3920548"/>
                <a:gd name="connsiteX21" fmla="*/ 3264524 w 7726629"/>
                <a:gd name="connsiteY21" fmla="*/ 1742934 h 3920548"/>
                <a:gd name="connsiteX22" fmla="*/ 2002166 w 7726629"/>
                <a:gd name="connsiteY22" fmla="*/ 626688 h 3920548"/>
                <a:gd name="connsiteX23" fmla="*/ 427389 w 7726629"/>
                <a:gd name="connsiteY23" fmla="*/ 900950 h 3920548"/>
                <a:gd name="connsiteX24" fmla="*/ 134002 w 7726629"/>
                <a:gd name="connsiteY24" fmla="*/ 942886 h 3920548"/>
                <a:gd name="connsiteX25" fmla="*/ 89597 w 7726629"/>
                <a:gd name="connsiteY25" fmla="*/ 526321 h 3920548"/>
                <a:gd name="connsiteX26" fmla="*/ 1501102 w 7726629"/>
                <a:gd name="connsiteY26"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3630482 w 7726629"/>
                <a:gd name="connsiteY4" fmla="*/ 1573297 h 3920548"/>
                <a:gd name="connsiteX5" fmla="*/ 4314137 w 7726629"/>
                <a:gd name="connsiteY5" fmla="*/ 2108176 h 3920548"/>
                <a:gd name="connsiteX6" fmla="*/ 4457570 w 7726629"/>
                <a:gd name="connsiteY6" fmla="*/ 2259327 h 3920548"/>
                <a:gd name="connsiteX7" fmla="*/ 6414726 w 7726629"/>
                <a:gd name="connsiteY7" fmla="*/ 3407390 h 3920548"/>
                <a:gd name="connsiteX8" fmla="*/ 7127166 w 7726629"/>
                <a:gd name="connsiteY8" fmla="*/ 3100088 h 3920548"/>
                <a:gd name="connsiteX9" fmla="*/ 7026764 w 7726629"/>
                <a:gd name="connsiteY9" fmla="*/ 2999730 h 3920548"/>
                <a:gd name="connsiteX10" fmla="*/ 7063671 w 7726629"/>
                <a:gd name="connsiteY10" fmla="*/ 2907004 h 3920548"/>
                <a:gd name="connsiteX11" fmla="*/ 7602068 w 7726629"/>
                <a:gd name="connsiteY11" fmla="*/ 2896828 h 3920548"/>
                <a:gd name="connsiteX12" fmla="*/ 7726610 w 7726629"/>
                <a:gd name="connsiteY12" fmla="*/ 3023854 h 3920548"/>
                <a:gd name="connsiteX13" fmla="*/ 7716465 w 7726629"/>
                <a:gd name="connsiteY13" fmla="*/ 3562313 h 3920548"/>
                <a:gd name="connsiteX14" fmla="*/ 7623758 w 7726629"/>
                <a:gd name="connsiteY14" fmla="*/ 3599158 h 3920548"/>
                <a:gd name="connsiteX15" fmla="*/ 7485223 w 7726629"/>
                <a:gd name="connsiteY15" fmla="*/ 3460727 h 3920548"/>
                <a:gd name="connsiteX16" fmla="*/ 6450234 w 7726629"/>
                <a:gd name="connsiteY16" fmla="*/ 3911636 h 3920548"/>
                <a:gd name="connsiteX17" fmla="*/ 4124876 w 7726629"/>
                <a:gd name="connsiteY17" fmla="*/ 2639003 h 3920548"/>
                <a:gd name="connsiteX18" fmla="*/ 3949608 w 7726629"/>
                <a:gd name="connsiteY18" fmla="*/ 2457411 h 3920548"/>
                <a:gd name="connsiteX19" fmla="*/ 3394037 w 7726629"/>
                <a:gd name="connsiteY19" fmla="*/ 1877596 h 3920548"/>
                <a:gd name="connsiteX20" fmla="*/ 3264524 w 7726629"/>
                <a:gd name="connsiteY20" fmla="*/ 1742934 h 3920548"/>
                <a:gd name="connsiteX21" fmla="*/ 2002166 w 7726629"/>
                <a:gd name="connsiteY21" fmla="*/ 626688 h 3920548"/>
                <a:gd name="connsiteX22" fmla="*/ 427389 w 7726629"/>
                <a:gd name="connsiteY22" fmla="*/ 900950 h 3920548"/>
                <a:gd name="connsiteX23" fmla="*/ 134002 w 7726629"/>
                <a:gd name="connsiteY23" fmla="*/ 942886 h 3920548"/>
                <a:gd name="connsiteX24" fmla="*/ 89597 w 7726629"/>
                <a:gd name="connsiteY24" fmla="*/ 526321 h 3920548"/>
                <a:gd name="connsiteX25" fmla="*/ 1501102 w 7726629"/>
                <a:gd name="connsiteY25" fmla="*/ 914 h 3920548"/>
                <a:gd name="connsiteX0" fmla="*/ 1501102 w 7726629"/>
                <a:gd name="connsiteY0" fmla="*/ 914 h 3920548"/>
                <a:gd name="connsiteX1" fmla="*/ 2022430 w 7726629"/>
                <a:gd name="connsiteY1" fmla="*/ 93260 h 3920548"/>
                <a:gd name="connsiteX2" fmla="*/ 3602316 w 7726629"/>
                <a:gd name="connsiteY2" fmla="*/ 1367093 h 3920548"/>
                <a:gd name="connsiteX3" fmla="*/ 3755970 w 7726629"/>
                <a:gd name="connsiteY3" fmla="*/ 1527103 h 3920548"/>
                <a:gd name="connsiteX4" fmla="*/ 4314137 w 7726629"/>
                <a:gd name="connsiteY4" fmla="*/ 2108176 h 3920548"/>
                <a:gd name="connsiteX5" fmla="*/ 4457570 w 7726629"/>
                <a:gd name="connsiteY5" fmla="*/ 2259327 h 3920548"/>
                <a:gd name="connsiteX6" fmla="*/ 6414726 w 7726629"/>
                <a:gd name="connsiteY6" fmla="*/ 3407390 h 3920548"/>
                <a:gd name="connsiteX7" fmla="*/ 7127166 w 7726629"/>
                <a:gd name="connsiteY7" fmla="*/ 3100088 h 3920548"/>
                <a:gd name="connsiteX8" fmla="*/ 7026764 w 7726629"/>
                <a:gd name="connsiteY8" fmla="*/ 2999730 h 3920548"/>
                <a:gd name="connsiteX9" fmla="*/ 7063671 w 7726629"/>
                <a:gd name="connsiteY9" fmla="*/ 2907004 h 3920548"/>
                <a:gd name="connsiteX10" fmla="*/ 7602068 w 7726629"/>
                <a:gd name="connsiteY10" fmla="*/ 2896828 h 3920548"/>
                <a:gd name="connsiteX11" fmla="*/ 7726610 w 7726629"/>
                <a:gd name="connsiteY11" fmla="*/ 3023854 h 3920548"/>
                <a:gd name="connsiteX12" fmla="*/ 7716465 w 7726629"/>
                <a:gd name="connsiteY12" fmla="*/ 3562313 h 3920548"/>
                <a:gd name="connsiteX13" fmla="*/ 7623758 w 7726629"/>
                <a:gd name="connsiteY13" fmla="*/ 3599158 h 3920548"/>
                <a:gd name="connsiteX14" fmla="*/ 7485223 w 7726629"/>
                <a:gd name="connsiteY14" fmla="*/ 3460727 h 3920548"/>
                <a:gd name="connsiteX15" fmla="*/ 6450234 w 7726629"/>
                <a:gd name="connsiteY15" fmla="*/ 3911636 h 3920548"/>
                <a:gd name="connsiteX16" fmla="*/ 4124876 w 7726629"/>
                <a:gd name="connsiteY16" fmla="*/ 2639003 h 3920548"/>
                <a:gd name="connsiteX17" fmla="*/ 3949608 w 7726629"/>
                <a:gd name="connsiteY17" fmla="*/ 2457411 h 3920548"/>
                <a:gd name="connsiteX18" fmla="*/ 3394037 w 7726629"/>
                <a:gd name="connsiteY18" fmla="*/ 1877596 h 3920548"/>
                <a:gd name="connsiteX19" fmla="*/ 3264524 w 7726629"/>
                <a:gd name="connsiteY19" fmla="*/ 1742934 h 3920548"/>
                <a:gd name="connsiteX20" fmla="*/ 2002166 w 7726629"/>
                <a:gd name="connsiteY20" fmla="*/ 626688 h 3920548"/>
                <a:gd name="connsiteX21" fmla="*/ 427389 w 7726629"/>
                <a:gd name="connsiteY21" fmla="*/ 900950 h 3920548"/>
                <a:gd name="connsiteX22" fmla="*/ 134002 w 7726629"/>
                <a:gd name="connsiteY22" fmla="*/ 942886 h 3920548"/>
                <a:gd name="connsiteX23" fmla="*/ 89597 w 7726629"/>
                <a:gd name="connsiteY23" fmla="*/ 526321 h 3920548"/>
                <a:gd name="connsiteX24" fmla="*/ 1501102 w 7726629"/>
                <a:gd name="connsiteY24" fmla="*/ 914 h 392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6629" h="3920548">
                  <a:moveTo>
                    <a:pt x="1501102" y="914"/>
                  </a:moveTo>
                  <a:cubicBezTo>
                    <a:pt x="1679131" y="6348"/>
                    <a:pt x="1855736" y="36111"/>
                    <a:pt x="2022430" y="93260"/>
                  </a:cubicBezTo>
                  <a:cubicBezTo>
                    <a:pt x="2559690" y="277407"/>
                    <a:pt x="2873341" y="570773"/>
                    <a:pt x="3602316" y="1367093"/>
                  </a:cubicBezTo>
                  <a:cubicBezTo>
                    <a:pt x="3617470" y="1383588"/>
                    <a:pt x="3675971" y="1444535"/>
                    <a:pt x="3755970" y="1527103"/>
                  </a:cubicBezTo>
                  <a:lnTo>
                    <a:pt x="4314137" y="2108176"/>
                  </a:lnTo>
                  <a:lnTo>
                    <a:pt x="4457570" y="2259327"/>
                  </a:lnTo>
                  <a:cubicBezTo>
                    <a:pt x="5153568" y="3021310"/>
                    <a:pt x="5746715" y="3515380"/>
                    <a:pt x="6414726" y="3407390"/>
                  </a:cubicBezTo>
                  <a:cubicBezTo>
                    <a:pt x="6779080" y="3347737"/>
                    <a:pt x="6991255" y="3211850"/>
                    <a:pt x="7127166" y="3100088"/>
                  </a:cubicBezTo>
                  <a:lnTo>
                    <a:pt x="7026764" y="2999730"/>
                  </a:lnTo>
                  <a:cubicBezTo>
                    <a:pt x="6977262" y="2950165"/>
                    <a:pt x="6993704" y="2908320"/>
                    <a:pt x="7063671" y="2907004"/>
                  </a:cubicBezTo>
                  <a:lnTo>
                    <a:pt x="7602068" y="2896828"/>
                  </a:lnTo>
                  <a:cubicBezTo>
                    <a:pt x="7672036" y="2895600"/>
                    <a:pt x="7727834" y="2952709"/>
                    <a:pt x="7726610" y="3023854"/>
                  </a:cubicBezTo>
                  <a:lnTo>
                    <a:pt x="7716465" y="3562313"/>
                  </a:lnTo>
                  <a:cubicBezTo>
                    <a:pt x="7715066" y="3632230"/>
                    <a:pt x="7673260" y="3648723"/>
                    <a:pt x="7623758" y="3599158"/>
                  </a:cubicBezTo>
                  <a:lnTo>
                    <a:pt x="7485223" y="3460727"/>
                  </a:lnTo>
                  <a:cubicBezTo>
                    <a:pt x="7266751" y="3643635"/>
                    <a:pt x="6873186" y="3873475"/>
                    <a:pt x="6450234" y="3911636"/>
                  </a:cubicBezTo>
                  <a:cubicBezTo>
                    <a:pt x="5440608" y="4003046"/>
                    <a:pt x="4829795" y="3378177"/>
                    <a:pt x="4124876" y="2639003"/>
                  </a:cubicBezTo>
                  <a:cubicBezTo>
                    <a:pt x="4122252" y="2637775"/>
                    <a:pt x="4051236" y="2562857"/>
                    <a:pt x="3949608" y="2457411"/>
                  </a:cubicBezTo>
                  <a:lnTo>
                    <a:pt x="3394037" y="1877596"/>
                  </a:lnTo>
                  <a:lnTo>
                    <a:pt x="3264524" y="1742934"/>
                  </a:lnTo>
                  <a:cubicBezTo>
                    <a:pt x="2567267" y="981002"/>
                    <a:pt x="2356521" y="793035"/>
                    <a:pt x="2002166" y="626688"/>
                  </a:cubicBezTo>
                  <a:cubicBezTo>
                    <a:pt x="1498033" y="389143"/>
                    <a:pt x="826149" y="513647"/>
                    <a:pt x="427389" y="900950"/>
                  </a:cubicBezTo>
                  <a:cubicBezTo>
                    <a:pt x="349857" y="975876"/>
                    <a:pt x="229331" y="993676"/>
                    <a:pt x="134002" y="942886"/>
                  </a:cubicBezTo>
                  <a:cubicBezTo>
                    <a:pt x="-19652" y="861623"/>
                    <a:pt x="-50136" y="644394"/>
                    <a:pt x="89597" y="526321"/>
                  </a:cubicBezTo>
                  <a:cubicBezTo>
                    <a:pt x="420121" y="187267"/>
                    <a:pt x="967017" y="-15389"/>
                    <a:pt x="1501102" y="914"/>
                  </a:cubicBezTo>
                  <a:close/>
                </a:path>
              </a:pathLst>
            </a:custGeom>
            <a:gradFill flip="none" rotWithShape="1">
              <a:gsLst>
                <a:gs pos="100000">
                  <a:schemeClr val="tx2"/>
                </a:gs>
                <a:gs pos="0">
                  <a:srgbClr val="012A35"/>
                </a:gs>
              </a:gsLst>
              <a:lin ang="16200000" scaled="1"/>
              <a:tileRect/>
            </a:gra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noAutofit/>
            </a:bodyPr>
            <a:lstStyle/>
            <a:p>
              <a:endParaRPr sz="3000">
                <a:solidFill>
                  <a:srgbClr val="FFFFFF"/>
                </a:solidFill>
              </a:endParaRPr>
            </a:p>
          </p:txBody>
        </p:sp>
        <p:grpSp>
          <p:nvGrpSpPr>
            <p:cNvPr id="12" name="Group 40">
              <a:extLst>
                <a:ext uri="{FF2B5EF4-FFF2-40B4-BE49-F238E27FC236}">
                  <a16:creationId xmlns:a16="http://schemas.microsoft.com/office/drawing/2014/main" xmlns="" id="{DC132601-3E01-4FF7-9C99-8DE7BA9D674A}"/>
                </a:ext>
              </a:extLst>
            </p:cNvPr>
            <p:cNvGrpSpPr/>
            <p:nvPr/>
          </p:nvGrpSpPr>
          <p:grpSpPr>
            <a:xfrm>
              <a:off x="419377" y="5387595"/>
              <a:ext cx="3479272" cy="703007"/>
              <a:chOff x="332936" y="2604448"/>
              <a:chExt cx="3467680" cy="738515"/>
            </a:xfrm>
          </p:grpSpPr>
          <p:sp>
            <p:nvSpPr>
              <p:cNvPr id="13" name="TextBox 41">
                <a:extLst>
                  <a:ext uri="{FF2B5EF4-FFF2-40B4-BE49-F238E27FC236}">
                    <a16:creationId xmlns:a16="http://schemas.microsoft.com/office/drawing/2014/main" xmlns="" id="{2F64630E-4FB9-45EB-9AB5-87CD6C4D39C2}"/>
                  </a:ext>
                </a:extLst>
              </p:cNvPr>
              <p:cNvSpPr txBox="1"/>
              <p:nvPr/>
            </p:nvSpPr>
            <p:spPr>
              <a:xfrm>
                <a:off x="332936" y="2604448"/>
                <a:ext cx="2937088" cy="484983"/>
              </a:xfrm>
              <a:prstGeom prst="rect">
                <a:avLst/>
              </a:prstGeom>
              <a:noFill/>
            </p:spPr>
            <p:txBody>
              <a:bodyPr wrap="square" lIns="0" rIns="0" rtlCol="0" anchor="b">
                <a:spAutoFit/>
              </a:bodyPr>
              <a:lstStyle/>
              <a:p>
                <a:pPr algn="ctr"/>
                <a:r>
                  <a:rPr lang="en-US" sz="2400" b="1" cap="all" dirty="0" err="1">
                    <a:solidFill>
                      <a:schemeClr val="accent5"/>
                    </a:solidFill>
                    <a:effectLst>
                      <a:outerShdw blurRad="38100" dist="38100" dir="2700000" algn="tl">
                        <a:srgbClr val="000000">
                          <a:alpha val="43137"/>
                        </a:srgbClr>
                      </a:outerShdw>
                    </a:effectLst>
                    <a:latin typeface="Helvetica" panose="020B0604020202020204" pitchFamily="2" charset="0"/>
                  </a:rPr>
                  <a:t>Realidades</a:t>
                </a:r>
                <a:endParaRPr lang="en-US" sz="2400" b="1" cap="all" dirty="0">
                  <a:solidFill>
                    <a:schemeClr val="accent5"/>
                  </a:solidFill>
                  <a:effectLst>
                    <a:outerShdw blurRad="38100" dist="38100" dir="2700000" algn="tl">
                      <a:srgbClr val="000000">
                        <a:alpha val="43137"/>
                      </a:srgbClr>
                    </a:outerShdw>
                  </a:effectLst>
                  <a:latin typeface="Helvetica" panose="020B0604020202020204" pitchFamily="2" charset="0"/>
                </a:endParaRPr>
              </a:p>
            </p:txBody>
          </p:sp>
          <p:sp>
            <p:nvSpPr>
              <p:cNvPr id="14" name="TextBox 72">
                <a:extLst>
                  <a:ext uri="{FF2B5EF4-FFF2-40B4-BE49-F238E27FC236}">
                    <a16:creationId xmlns:a16="http://schemas.microsoft.com/office/drawing/2014/main" xmlns="" id="{D8851A9D-6F97-409B-9111-81774BDE16BC}"/>
                  </a:ext>
                </a:extLst>
              </p:cNvPr>
              <p:cNvSpPr txBox="1"/>
              <p:nvPr/>
            </p:nvSpPr>
            <p:spPr>
              <a:xfrm>
                <a:off x="597961" y="2987309"/>
                <a:ext cx="3202655" cy="355654"/>
              </a:xfrm>
              <a:prstGeom prst="rect">
                <a:avLst/>
              </a:prstGeom>
              <a:noFill/>
            </p:spPr>
            <p:txBody>
              <a:bodyPr wrap="square" lIns="0" rIns="0" rtlCol="0" anchor="t">
                <a:spAutoFit/>
              </a:bodyPr>
              <a:lstStyle/>
              <a:p>
                <a:pPr algn="just"/>
                <a:r>
                  <a:rPr lang="es-MX" sz="1600" dirty="0">
                    <a:latin typeface="Helvetica" panose="020B0604020202020204" pitchFamily="2" charset="0"/>
                  </a:rPr>
                  <a:t>Profundización real de los jóvenes</a:t>
                </a:r>
                <a:endParaRPr lang="en-US" sz="1600" dirty="0">
                  <a:solidFill>
                    <a:schemeClr val="tx1">
                      <a:lumMod val="65000"/>
                      <a:lumOff val="35000"/>
                    </a:schemeClr>
                  </a:solidFill>
                  <a:latin typeface="Helvetica" panose="020B0604020202020204" pitchFamily="2" charset="0"/>
                </a:endParaRPr>
              </a:p>
            </p:txBody>
          </p:sp>
        </p:grpSp>
        <p:grpSp>
          <p:nvGrpSpPr>
            <p:cNvPr id="15" name="Group 73">
              <a:extLst>
                <a:ext uri="{FF2B5EF4-FFF2-40B4-BE49-F238E27FC236}">
                  <a16:creationId xmlns:a16="http://schemas.microsoft.com/office/drawing/2014/main" xmlns="" id="{FE929DBE-4EB9-4FC2-9305-B4EE2B07C474}"/>
                </a:ext>
              </a:extLst>
            </p:cNvPr>
            <p:cNvGrpSpPr/>
            <p:nvPr/>
          </p:nvGrpSpPr>
          <p:grpSpPr>
            <a:xfrm>
              <a:off x="4813047" y="5474389"/>
              <a:ext cx="2946906" cy="1174162"/>
              <a:chOff x="332936" y="2604448"/>
              <a:chExt cx="2937088" cy="1233467"/>
            </a:xfrm>
          </p:grpSpPr>
          <p:sp>
            <p:nvSpPr>
              <p:cNvPr id="16" name="TextBox 74">
                <a:extLst>
                  <a:ext uri="{FF2B5EF4-FFF2-40B4-BE49-F238E27FC236}">
                    <a16:creationId xmlns:a16="http://schemas.microsoft.com/office/drawing/2014/main" xmlns="" id="{4D1E9B3A-D3FD-4462-87FF-DE36E04337A7}"/>
                  </a:ext>
                </a:extLst>
              </p:cNvPr>
              <p:cNvSpPr txBox="1"/>
              <p:nvPr/>
            </p:nvSpPr>
            <p:spPr>
              <a:xfrm>
                <a:off x="332936" y="2604448"/>
                <a:ext cx="2937088" cy="484983"/>
              </a:xfrm>
              <a:prstGeom prst="rect">
                <a:avLst/>
              </a:prstGeom>
              <a:noFill/>
            </p:spPr>
            <p:txBody>
              <a:bodyPr wrap="square" lIns="0" rIns="0" rtlCol="0" anchor="b">
                <a:spAutoFit/>
              </a:bodyPr>
              <a:lstStyle/>
              <a:p>
                <a:pPr algn="ctr"/>
                <a:r>
                  <a:rPr lang="en-US" sz="2400" b="1" cap="all" dirty="0">
                    <a:solidFill>
                      <a:schemeClr val="accent2">
                        <a:lumMod val="75000"/>
                      </a:schemeClr>
                    </a:solidFill>
                    <a:latin typeface="Helvetica" panose="020B0604020202020204" pitchFamily="2" charset="0"/>
                  </a:rPr>
                  <a:t>Palabras clave</a:t>
                </a:r>
              </a:p>
            </p:txBody>
          </p:sp>
          <p:sp>
            <p:nvSpPr>
              <p:cNvPr id="17" name="TextBox 75">
                <a:extLst>
                  <a:ext uri="{FF2B5EF4-FFF2-40B4-BE49-F238E27FC236}">
                    <a16:creationId xmlns:a16="http://schemas.microsoft.com/office/drawing/2014/main" xmlns="" id="{C37EBC68-E6F3-412A-8606-A59298DA22AC}"/>
                  </a:ext>
                </a:extLst>
              </p:cNvPr>
              <p:cNvSpPr txBox="1"/>
              <p:nvPr/>
            </p:nvSpPr>
            <p:spPr>
              <a:xfrm>
                <a:off x="340732" y="2964946"/>
                <a:ext cx="2890753" cy="872969"/>
              </a:xfrm>
              <a:prstGeom prst="rect">
                <a:avLst/>
              </a:prstGeom>
              <a:noFill/>
            </p:spPr>
            <p:txBody>
              <a:bodyPr wrap="square" lIns="0" rIns="0" rtlCol="0" anchor="t">
                <a:spAutoFit/>
              </a:bodyPr>
              <a:lstStyle/>
              <a:p>
                <a:pPr lvl="0"/>
                <a:r>
                  <a:rPr lang="es-MX" sz="1600" dirty="0">
                    <a:latin typeface="Helvetica" panose="020B0604020202020204" pitchFamily="2" charset="0"/>
                  </a:rPr>
                  <a:t>Comprensión de parte de los jóvenes de las palabras clave del Sínodo</a:t>
                </a:r>
              </a:p>
            </p:txBody>
          </p:sp>
        </p:grpSp>
        <p:grpSp>
          <p:nvGrpSpPr>
            <p:cNvPr id="18" name="Group 76">
              <a:extLst>
                <a:ext uri="{FF2B5EF4-FFF2-40B4-BE49-F238E27FC236}">
                  <a16:creationId xmlns:a16="http://schemas.microsoft.com/office/drawing/2014/main" xmlns="" id="{23F1DCFA-D407-44F7-BB20-FD68241828A7}"/>
                </a:ext>
              </a:extLst>
            </p:cNvPr>
            <p:cNvGrpSpPr/>
            <p:nvPr/>
          </p:nvGrpSpPr>
          <p:grpSpPr>
            <a:xfrm>
              <a:off x="8239344" y="5516822"/>
              <a:ext cx="3660556" cy="1186282"/>
              <a:chOff x="-378336" y="2649027"/>
              <a:chExt cx="3648361" cy="1246200"/>
            </a:xfrm>
          </p:grpSpPr>
          <p:sp>
            <p:nvSpPr>
              <p:cNvPr id="19" name="TextBox 77">
                <a:extLst>
                  <a:ext uri="{FF2B5EF4-FFF2-40B4-BE49-F238E27FC236}">
                    <a16:creationId xmlns:a16="http://schemas.microsoft.com/office/drawing/2014/main" xmlns="" id="{20C2CC3D-EB24-42C1-8D72-A9CDC024F6CB}"/>
                  </a:ext>
                </a:extLst>
              </p:cNvPr>
              <p:cNvSpPr txBox="1"/>
              <p:nvPr/>
            </p:nvSpPr>
            <p:spPr>
              <a:xfrm>
                <a:off x="223002" y="2649027"/>
                <a:ext cx="2937088" cy="484983"/>
              </a:xfrm>
              <a:prstGeom prst="rect">
                <a:avLst/>
              </a:prstGeom>
              <a:noFill/>
            </p:spPr>
            <p:txBody>
              <a:bodyPr wrap="square" lIns="0" rIns="0" rtlCol="0" anchor="b">
                <a:spAutoFit/>
              </a:bodyPr>
              <a:lstStyle/>
              <a:p>
                <a:pPr algn="ctr"/>
                <a:r>
                  <a:rPr lang="en-US" sz="2400" b="1" cap="all" dirty="0" err="1">
                    <a:solidFill>
                      <a:schemeClr val="accent6">
                        <a:lumMod val="50000"/>
                      </a:schemeClr>
                    </a:solidFill>
                    <a:latin typeface="Helvetica" panose="020B0604020202020204" pitchFamily="2" charset="0"/>
                  </a:rPr>
                  <a:t>acciones</a:t>
                </a:r>
                <a:endParaRPr lang="en-US" sz="2400" b="1" cap="all" dirty="0">
                  <a:solidFill>
                    <a:schemeClr val="accent6">
                      <a:lumMod val="50000"/>
                    </a:schemeClr>
                  </a:solidFill>
                  <a:latin typeface="Helvetica" panose="020B0604020202020204" pitchFamily="2" charset="0"/>
                </a:endParaRPr>
              </a:p>
            </p:txBody>
          </p:sp>
          <p:sp>
            <p:nvSpPr>
              <p:cNvPr id="20" name="TextBox 78">
                <a:extLst>
                  <a:ext uri="{FF2B5EF4-FFF2-40B4-BE49-F238E27FC236}">
                    <a16:creationId xmlns:a16="http://schemas.microsoft.com/office/drawing/2014/main" xmlns="" id="{951D243A-4FD3-4243-9CB5-D1242A212A44}"/>
                  </a:ext>
                </a:extLst>
              </p:cNvPr>
              <p:cNvSpPr txBox="1"/>
              <p:nvPr/>
            </p:nvSpPr>
            <p:spPr>
              <a:xfrm>
                <a:off x="-378336" y="3086922"/>
                <a:ext cx="3648361" cy="808305"/>
              </a:xfrm>
              <a:prstGeom prst="rect">
                <a:avLst/>
              </a:prstGeom>
              <a:noFill/>
            </p:spPr>
            <p:txBody>
              <a:bodyPr wrap="square" lIns="0" rIns="0" rtlCol="0" anchor="t">
                <a:spAutoFit/>
              </a:bodyPr>
              <a:lstStyle/>
              <a:p>
                <a:pPr algn="just"/>
                <a:r>
                  <a:rPr lang="es-MX" sz="1600" dirty="0">
                    <a:latin typeface="Helvetica" panose="020B0604020202020204" pitchFamily="2" charset="0"/>
                  </a:rPr>
                  <a:t>Responsabilizar a los jóvenes en la acción educativa y pastoral de la Iglesia</a:t>
                </a:r>
              </a:p>
              <a:p>
                <a:pPr algn="just"/>
                <a:r>
                  <a:rPr lang="en-US" sz="1200" dirty="0">
                    <a:solidFill>
                      <a:schemeClr val="tx1">
                        <a:lumMod val="65000"/>
                        <a:lumOff val="35000"/>
                      </a:schemeClr>
                    </a:solidFill>
                  </a:rPr>
                  <a:t>. </a:t>
                </a:r>
              </a:p>
            </p:txBody>
          </p:sp>
        </p:grpSp>
      </p:grpSp>
      <p:sp>
        <p:nvSpPr>
          <p:cNvPr id="21" name="Oval 3">
            <a:extLst>
              <a:ext uri="{FF2B5EF4-FFF2-40B4-BE49-F238E27FC236}">
                <a16:creationId xmlns:a16="http://schemas.microsoft.com/office/drawing/2014/main" xmlns="" id="{9992B179-4619-48F6-854F-CD35CC876618}"/>
              </a:ext>
            </a:extLst>
          </p:cNvPr>
          <p:cNvSpPr/>
          <p:nvPr/>
        </p:nvSpPr>
        <p:spPr>
          <a:xfrm>
            <a:off x="3661171" y="1010244"/>
            <a:ext cx="692827" cy="698972"/>
          </a:xfrm>
          <a:prstGeom prst="ellipse">
            <a:avLst/>
          </a:prstGeom>
          <a:solidFill>
            <a:srgbClr val="012A3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t>01</a:t>
            </a:r>
          </a:p>
        </p:txBody>
      </p:sp>
      <p:sp>
        <p:nvSpPr>
          <p:cNvPr id="22" name="Oval 82">
            <a:extLst>
              <a:ext uri="{FF2B5EF4-FFF2-40B4-BE49-F238E27FC236}">
                <a16:creationId xmlns:a16="http://schemas.microsoft.com/office/drawing/2014/main" xmlns="" id="{295F881E-F955-4217-9F03-034A1B79671C}"/>
              </a:ext>
            </a:extLst>
          </p:cNvPr>
          <p:cNvSpPr/>
          <p:nvPr/>
        </p:nvSpPr>
        <p:spPr>
          <a:xfrm>
            <a:off x="7377714" y="1030493"/>
            <a:ext cx="708319" cy="70107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t>02</a:t>
            </a:r>
          </a:p>
        </p:txBody>
      </p:sp>
      <p:sp>
        <p:nvSpPr>
          <p:cNvPr id="23" name="Oval 83">
            <a:extLst>
              <a:ext uri="{FF2B5EF4-FFF2-40B4-BE49-F238E27FC236}">
                <a16:creationId xmlns:a16="http://schemas.microsoft.com/office/drawing/2014/main" xmlns="" id="{7AADEA44-FB38-4147-BB06-934FC54F5A88}"/>
              </a:ext>
            </a:extLst>
          </p:cNvPr>
          <p:cNvSpPr/>
          <p:nvPr/>
        </p:nvSpPr>
        <p:spPr>
          <a:xfrm>
            <a:off x="11099252" y="1008145"/>
            <a:ext cx="708318" cy="70107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t>03</a:t>
            </a:r>
          </a:p>
        </p:txBody>
      </p:sp>
      <p:sp>
        <p:nvSpPr>
          <p:cNvPr id="24" name="Botón de acción: ir a inicio 23">
            <a:hlinkClick r:id="rId8" action="ppaction://hlinksldjump" highlightClick="1"/>
            <a:extLst>
              <a:ext uri="{FF2B5EF4-FFF2-40B4-BE49-F238E27FC236}">
                <a16:creationId xmlns:a16="http://schemas.microsoft.com/office/drawing/2014/main" xmlns="" id="{A808E4E8-0BC0-4D20-8CFE-8C56A1D47EAD}"/>
              </a:ext>
            </a:extLst>
          </p:cNvPr>
          <p:cNvSpPr/>
          <p:nvPr/>
        </p:nvSpPr>
        <p:spPr>
          <a:xfrm>
            <a:off x="11778447" y="6457077"/>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763487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90283" y="632178"/>
            <a:ext cx="5156200" cy="4266393"/>
          </a:xfrm>
          <a:solidFill>
            <a:schemeClr val="tx2">
              <a:lumMod val="75000"/>
            </a:schemeClr>
          </a:solidFill>
        </p:spPr>
        <p:txBody>
          <a:bodyPr>
            <a:normAutofit fontScale="92500" lnSpcReduction="1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Ayudar a los jóvenes a una </a:t>
            </a:r>
            <a:r>
              <a:rPr lang="es-MX" b="1" dirty="0">
                <a:solidFill>
                  <a:srgbClr val="FFC000"/>
                </a:solidFill>
                <a:latin typeface="Helvetica" panose="020B0604020202020204" pitchFamily="34" charset="0"/>
                <a:cs typeface="Helvetica" panose="020B0604020202020204" pitchFamily="34" charset="0"/>
              </a:rPr>
              <a:t>comprensión</a:t>
            </a:r>
            <a:r>
              <a:rPr lang="es-MX" sz="2400" dirty="0">
                <a:solidFill>
                  <a:schemeClr val="bg1"/>
                </a:solidFill>
                <a:latin typeface="Helvetica" panose="020B0604020202020204" pitchFamily="34" charset="0"/>
                <a:cs typeface="Helvetica" panose="020B0604020202020204" pitchFamily="34" charset="0"/>
              </a:rPr>
              <a:t> sencilla y clara sobre la vocación.</a:t>
            </a:r>
          </a:p>
          <a:p>
            <a:r>
              <a:rPr lang="es-MX" sz="2400" dirty="0">
                <a:solidFill>
                  <a:schemeClr val="bg1"/>
                </a:solidFill>
                <a:latin typeface="Helvetica" panose="020B0604020202020204" pitchFamily="34" charset="0"/>
                <a:cs typeface="Helvetica" panose="020B0604020202020204" pitchFamily="34" charset="0"/>
              </a:rPr>
              <a:t>Ampliar la comprensión de la vocación </a:t>
            </a:r>
            <a:r>
              <a:rPr lang="es-MX" sz="2400" b="1" dirty="0">
                <a:solidFill>
                  <a:srgbClr val="FFC000"/>
                </a:solidFill>
                <a:latin typeface="Helvetica" panose="020B0604020202020204" pitchFamily="34" charset="0"/>
                <a:cs typeface="Helvetica" panose="020B0604020202020204" pitchFamily="34" charset="0"/>
              </a:rPr>
              <a:t>más allá de la elección </a:t>
            </a:r>
            <a:r>
              <a:rPr lang="es-MX" sz="2400" dirty="0">
                <a:solidFill>
                  <a:schemeClr val="bg1"/>
                </a:solidFill>
                <a:latin typeface="Helvetica" panose="020B0604020202020204" pitchFamily="34" charset="0"/>
                <a:cs typeface="Helvetica" panose="020B0604020202020204" pitchFamily="34" charset="0"/>
              </a:rPr>
              <a:t>del sacerdocio ministerial o de la vocación consagrada.</a:t>
            </a:r>
          </a:p>
          <a:p>
            <a:r>
              <a:rPr lang="es-MX" sz="2400" dirty="0">
                <a:solidFill>
                  <a:schemeClr val="bg1"/>
                </a:solidFill>
                <a:latin typeface="Helvetica" panose="020B0604020202020204" pitchFamily="34" charset="0"/>
                <a:cs typeface="Helvetica" panose="020B0604020202020204" pitchFamily="34" charset="0"/>
              </a:rPr>
              <a:t>La decisión de casarse y de crear una familia debe ser </a:t>
            </a:r>
            <a:r>
              <a:rPr lang="es-MX" b="1" dirty="0">
                <a:solidFill>
                  <a:srgbClr val="FFC000"/>
                </a:solidFill>
                <a:latin typeface="Helvetica" panose="020B0604020202020204" pitchFamily="34" charset="0"/>
                <a:cs typeface="Helvetica" panose="020B0604020202020204" pitchFamily="34" charset="0"/>
              </a:rPr>
              <a:t>fruto de un discernimiento</a:t>
            </a:r>
            <a:r>
              <a:rPr lang="es-MX" sz="2400" dirty="0">
                <a:solidFill>
                  <a:schemeClr val="bg1"/>
                </a:solidFill>
                <a:latin typeface="Helvetica" panose="020B0604020202020204" pitchFamily="34" charset="0"/>
                <a:cs typeface="Helvetica" panose="020B0604020202020204" pitchFamily="34" charset="0"/>
              </a:rPr>
              <a:t> vocacional.</a:t>
            </a:r>
          </a:p>
          <a:p>
            <a:r>
              <a:rPr lang="es-MX" b="1" dirty="0">
                <a:solidFill>
                  <a:srgbClr val="FFC000"/>
                </a:solidFill>
                <a:latin typeface="Helvetica" panose="020B0604020202020204" pitchFamily="34" charset="0"/>
                <a:cs typeface="Helvetica" panose="020B0604020202020204" pitchFamily="34" charset="0"/>
              </a:rPr>
              <a:t>Bases</a:t>
            </a:r>
            <a:r>
              <a:rPr lang="es-MX" sz="2400" dirty="0">
                <a:solidFill>
                  <a:schemeClr val="bg1"/>
                </a:solidFill>
                <a:latin typeface="Helvetica" panose="020B0604020202020204" pitchFamily="34" charset="0"/>
                <a:cs typeface="Helvetica" panose="020B0604020202020204" pitchFamily="34" charset="0"/>
              </a:rPr>
              <a:t> de una pastoral vocacional.</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C7FB2665-51F1-4636-99B8-7C1325DBFF5F}"/>
              </a:ext>
            </a:extLst>
          </p:cNvPr>
          <p:cNvSpPr/>
          <p:nvPr/>
        </p:nvSpPr>
        <p:spPr>
          <a:xfrm>
            <a:off x="890283" y="5226473"/>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85-86</a:t>
            </a:r>
          </a:p>
        </p:txBody>
      </p:sp>
      <p:sp>
        <p:nvSpPr>
          <p:cNvPr id="11"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314594" y="632180"/>
            <a:ext cx="5156200" cy="4266392"/>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Horizonte vocacional de la humanidad, es la </a:t>
            </a:r>
            <a:r>
              <a:rPr lang="es-MX" b="1" dirty="0">
                <a:solidFill>
                  <a:srgbClr val="FFC000"/>
                </a:solidFill>
                <a:latin typeface="Helvetica" panose="020B0604020202020204" pitchFamily="34" charset="0"/>
                <a:cs typeface="Helvetica" panose="020B0604020202020204" pitchFamily="34" charset="0"/>
              </a:rPr>
              <a:t>santidad</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Comprensión de las </a:t>
            </a:r>
            <a:r>
              <a:rPr lang="es-MX" sz="2400" b="1" dirty="0">
                <a:solidFill>
                  <a:srgbClr val="FFC000"/>
                </a:solidFill>
                <a:latin typeface="Helvetica" panose="020B0604020202020204" pitchFamily="34" charset="0"/>
                <a:cs typeface="Helvetica" panose="020B0604020202020204" pitchFamily="34" charset="0"/>
              </a:rPr>
              <a:t>vocaciones individuales</a:t>
            </a:r>
            <a:r>
              <a:rPr lang="es-MX" sz="2400" dirty="0">
                <a:solidFill>
                  <a:schemeClr val="bg1"/>
                </a:solidFill>
                <a:latin typeface="Helvetica" panose="020B0604020202020204" pitchFamily="34" charset="0"/>
                <a:cs typeface="Helvetica" panose="020B0604020202020204" pitchFamily="34" charset="0"/>
              </a:rPr>
              <a:t>: del ministerio ordenado y de la vida consagrada, como también de la vocación laical, especialmente en la forma conyugal.</a:t>
            </a:r>
          </a:p>
        </p:txBody>
      </p:sp>
      <p:sp>
        <p:nvSpPr>
          <p:cNvPr id="12" name="Rectángulo: esquinas redondeadas 6">
            <a:extLst>
              <a:ext uri="{FF2B5EF4-FFF2-40B4-BE49-F238E27FC236}">
                <a16:creationId xmlns:a16="http://schemas.microsoft.com/office/drawing/2014/main" xmlns="" id="{E273B0C3-9241-4CAC-98FB-AD887EAFB426}"/>
              </a:ext>
            </a:extLst>
          </p:cNvPr>
          <p:cNvSpPr/>
          <p:nvPr/>
        </p:nvSpPr>
        <p:spPr>
          <a:xfrm>
            <a:off x="6314594" y="5226472"/>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87</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627399" y="632178"/>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744976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98371" y="272351"/>
            <a:ext cx="5156200" cy="2209591"/>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Ver la vida misma como vocación </a:t>
            </a:r>
            <a:r>
              <a:rPr lang="es-MX" b="1" dirty="0">
                <a:solidFill>
                  <a:srgbClr val="FFC000"/>
                </a:solidFill>
                <a:latin typeface="Helvetica" panose="020B0604020202020204" pitchFamily="34" charset="0"/>
                <a:cs typeface="Helvetica" panose="020B0604020202020204" pitchFamily="34" charset="0"/>
              </a:rPr>
              <a:t>en relación con Dios</a:t>
            </a:r>
            <a:r>
              <a:rPr lang="es-MX" sz="2400" dirty="0">
                <a:solidFill>
                  <a:schemeClr val="bg1"/>
                </a:solidFill>
                <a:latin typeface="Helvetica" panose="020B0604020202020204" pitchFamily="34" charset="0"/>
                <a:cs typeface="Helvetica" panose="020B0604020202020204" pitchFamily="34" charset="0"/>
              </a:rPr>
              <a:t>.</a:t>
            </a:r>
          </a:p>
          <a:p>
            <a:r>
              <a:rPr lang="es-MX" b="1" dirty="0">
                <a:solidFill>
                  <a:srgbClr val="FFC000"/>
                </a:solidFill>
                <a:latin typeface="Helvetica" panose="020B0604020202020204" pitchFamily="34" charset="0"/>
                <a:cs typeface="Helvetica" panose="020B0604020202020204" pitchFamily="34" charset="0"/>
              </a:rPr>
              <a:t>Comprender lo humano </a:t>
            </a:r>
            <a:r>
              <a:rPr lang="es-MX" sz="2400" dirty="0">
                <a:solidFill>
                  <a:schemeClr val="bg1"/>
                </a:solidFill>
                <a:latin typeface="Helvetica" panose="020B0604020202020204" pitchFamily="34" charset="0"/>
                <a:cs typeface="Helvetica" panose="020B0604020202020204" pitchFamily="34" charset="0"/>
              </a:rPr>
              <a:t>en toda su verdad y plenitud.</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698370" y="259493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88</a:t>
            </a:r>
          </a:p>
        </p:txBody>
      </p:sp>
      <p:sp>
        <p:nvSpPr>
          <p:cNvPr id="11"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274203" y="282049"/>
            <a:ext cx="5375930" cy="2721659"/>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b="1" dirty="0">
                <a:solidFill>
                  <a:srgbClr val="FFC000"/>
                </a:solidFill>
                <a:latin typeface="Helvetica" panose="020B0604020202020204" pitchFamily="34" charset="0"/>
                <a:cs typeface="Helvetica" panose="020B0604020202020204" pitchFamily="34" charset="0"/>
              </a:rPr>
              <a:t>Salir</a:t>
            </a:r>
            <a:r>
              <a:rPr lang="es-MX" sz="2400" dirty="0">
                <a:solidFill>
                  <a:schemeClr val="bg1"/>
                </a:solidFill>
                <a:latin typeface="Helvetica" panose="020B0604020202020204" pitchFamily="34" charset="0"/>
                <a:cs typeface="Helvetica" panose="020B0604020202020204" pitchFamily="34" charset="0"/>
              </a:rPr>
              <a:t> de sí mismo</a:t>
            </a:r>
          </a:p>
          <a:p>
            <a:r>
              <a:rPr lang="es-MX" b="1" dirty="0">
                <a:solidFill>
                  <a:srgbClr val="FFC000"/>
                </a:solidFill>
                <a:latin typeface="Helvetica" panose="020B0604020202020204" pitchFamily="34" charset="0"/>
                <a:cs typeface="Helvetica" panose="020B0604020202020204" pitchFamily="34" charset="0"/>
              </a:rPr>
              <a:t>Reconciliación </a:t>
            </a:r>
            <a:r>
              <a:rPr lang="es-MX" sz="2400" dirty="0">
                <a:solidFill>
                  <a:schemeClr val="bg1"/>
                </a:solidFill>
                <a:latin typeface="Helvetica" panose="020B0604020202020204" pitchFamily="34" charset="0"/>
                <a:cs typeface="Helvetica" panose="020B0604020202020204" pitchFamily="34" charset="0"/>
              </a:rPr>
              <a:t>con el propio cuerpo, con uno mismo, con los demás y con el mundo.</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2" name="Rectángulo: esquinas redondeadas 6">
            <a:extLst>
              <a:ext uri="{FF2B5EF4-FFF2-40B4-BE49-F238E27FC236}">
                <a16:creationId xmlns:a16="http://schemas.microsoft.com/office/drawing/2014/main" xmlns="" id="{147C090E-E308-4BB1-B025-E9ECBBD03D69}"/>
              </a:ext>
            </a:extLst>
          </p:cNvPr>
          <p:cNvSpPr/>
          <p:nvPr/>
        </p:nvSpPr>
        <p:spPr>
          <a:xfrm>
            <a:off x="6369828" y="3237818"/>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89</a:t>
            </a:r>
          </a:p>
        </p:txBody>
      </p:sp>
      <p:sp>
        <p:nvSpPr>
          <p:cNvPr id="1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98371" y="3237817"/>
            <a:ext cx="5254978" cy="2892049"/>
          </a:xfrm>
          <a:solidFill>
            <a:schemeClr val="tx2">
              <a:lumMod val="75000"/>
            </a:schemeClr>
          </a:solidFill>
        </p:spPr>
        <p:txBody>
          <a:bodyPr vert="horz" lIns="91440" tIns="45720" rIns="91440" bIns="45720" rtlCol="0">
            <a:normAutofit fontScale="92500" lnSpcReduction="1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3000" b="1" dirty="0">
                <a:solidFill>
                  <a:srgbClr val="FFC000"/>
                </a:solidFill>
                <a:latin typeface="Helvetica" panose="020B0604020202020204" pitchFamily="34" charset="0"/>
                <a:cs typeface="Helvetica" panose="020B0604020202020204" pitchFamily="34" charset="0"/>
              </a:rPr>
              <a:t>Renunciar </a:t>
            </a:r>
            <a:r>
              <a:rPr lang="es-MX" sz="2400" dirty="0">
                <a:solidFill>
                  <a:schemeClr val="bg1"/>
                </a:solidFill>
                <a:latin typeface="Helvetica" panose="020B0604020202020204" pitchFamily="34" charset="0"/>
                <a:cs typeface="Helvetica" panose="020B0604020202020204" pitchFamily="34" charset="0"/>
              </a:rPr>
              <a:t>a la autorrealización narcisista.</a:t>
            </a:r>
          </a:p>
          <a:p>
            <a:r>
              <a:rPr lang="es-MX" sz="2400" dirty="0">
                <a:solidFill>
                  <a:schemeClr val="bg1"/>
                </a:solidFill>
                <a:latin typeface="Helvetica" panose="020B0604020202020204" pitchFamily="34" charset="0"/>
                <a:cs typeface="Helvetica" panose="020B0604020202020204" pitchFamily="34" charset="0"/>
              </a:rPr>
              <a:t>Descubrirse amado y como consecuencia, personalmente </a:t>
            </a:r>
            <a:r>
              <a:rPr lang="es-MX" sz="3000" b="1" dirty="0">
                <a:solidFill>
                  <a:srgbClr val="FFC000"/>
                </a:solidFill>
                <a:latin typeface="Helvetica" panose="020B0604020202020204" pitchFamily="34" charset="0"/>
                <a:cs typeface="Helvetica" panose="020B0604020202020204" pitchFamily="34" charset="0"/>
              </a:rPr>
              <a:t>llamado a amar</a:t>
            </a:r>
            <a:r>
              <a:rPr lang="es-MX" sz="2400" dirty="0">
                <a:solidFill>
                  <a:schemeClr val="bg1"/>
                </a:solidFill>
                <a:latin typeface="Helvetica" panose="020B0604020202020204" pitchFamily="34" charset="0"/>
                <a:cs typeface="Helvetica" panose="020B0604020202020204" pitchFamily="34" charset="0"/>
              </a:rPr>
              <a:t> a su vez en las circunstancias concretas en que vive cada uno </a:t>
            </a:r>
            <a:r>
              <a:rPr lang="es-MX" sz="2200" dirty="0">
                <a:solidFill>
                  <a:schemeClr val="bg1"/>
                </a:solidFill>
                <a:latin typeface="Helvetica" panose="020B0604020202020204" pitchFamily="34" charset="0"/>
                <a:cs typeface="Helvetica" panose="020B0604020202020204" pitchFamily="34" charset="0"/>
              </a:rPr>
              <a:t>(familia, trabajo, compromiso social y civil).</a:t>
            </a:r>
            <a:endParaRPr lang="es-MX" sz="2400" dirty="0">
              <a:solidFill>
                <a:schemeClr val="bg1"/>
              </a:solidFill>
              <a:latin typeface="Helvetica" panose="020B0604020202020204" pitchFamily="34" charset="0"/>
              <a:cs typeface="Helvetica" panose="020B0604020202020204" pitchFamily="34" charset="0"/>
            </a:endParaRPr>
          </a:p>
        </p:txBody>
      </p:sp>
      <p:sp>
        <p:nvSpPr>
          <p:cNvPr id="14" name="Rectángulo: esquinas redondeadas 6">
            <a:extLst>
              <a:ext uri="{FF2B5EF4-FFF2-40B4-BE49-F238E27FC236}">
                <a16:creationId xmlns:a16="http://schemas.microsoft.com/office/drawing/2014/main" xmlns="" id="{147C090E-E308-4BB1-B025-E9ECBBD03D69}"/>
              </a:ext>
            </a:extLst>
          </p:cNvPr>
          <p:cNvSpPr/>
          <p:nvPr/>
        </p:nvSpPr>
        <p:spPr>
          <a:xfrm>
            <a:off x="698371" y="6329476"/>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90</a:t>
            </a:r>
          </a:p>
        </p:txBody>
      </p:sp>
      <p:sp>
        <p:nvSpPr>
          <p:cNvPr id="15"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369828" y="3776093"/>
            <a:ext cx="5375930" cy="2015108"/>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En Jesús nos descubrimos llamados a </a:t>
            </a:r>
            <a:r>
              <a:rPr lang="es-MX" b="1" dirty="0">
                <a:solidFill>
                  <a:srgbClr val="FFC000"/>
                </a:solidFill>
                <a:latin typeface="Helvetica" panose="020B0604020202020204" pitchFamily="34" charset="0"/>
                <a:cs typeface="Helvetica" panose="020B0604020202020204" pitchFamily="34" charset="0"/>
              </a:rPr>
              <a:t>ir más allá </a:t>
            </a:r>
            <a:r>
              <a:rPr lang="es-MX" sz="2400" dirty="0">
                <a:solidFill>
                  <a:schemeClr val="bg1"/>
                </a:solidFill>
                <a:latin typeface="Helvetica" panose="020B0604020202020204" pitchFamily="34" charset="0"/>
                <a:cs typeface="Helvetica" panose="020B0604020202020204" pitchFamily="34" charset="0"/>
              </a:rPr>
              <a:t>de nosotros mismos.</a:t>
            </a:r>
          </a:p>
          <a:p>
            <a:r>
              <a:rPr lang="es-MX" sz="2400" dirty="0">
                <a:solidFill>
                  <a:schemeClr val="bg1"/>
                </a:solidFill>
                <a:latin typeface="Helvetica" panose="020B0604020202020204" pitchFamily="34" charset="0"/>
                <a:cs typeface="Helvetica" panose="020B0604020202020204" pitchFamily="34" charset="0"/>
              </a:rPr>
              <a:t>Navegar </a:t>
            </a:r>
            <a:r>
              <a:rPr lang="es-MX" sz="3200" b="1" dirty="0">
                <a:solidFill>
                  <a:srgbClr val="FFC000"/>
                </a:solidFill>
                <a:latin typeface="Helvetica" panose="020B0604020202020204" pitchFamily="34" charset="0"/>
                <a:cs typeface="Helvetica" panose="020B0604020202020204" pitchFamily="34" charset="0"/>
              </a:rPr>
              <a:t>mar adentro </a:t>
            </a:r>
            <a:r>
              <a:rPr lang="es-MX" sz="1600" dirty="0">
                <a:solidFill>
                  <a:schemeClr val="bg1"/>
                </a:solidFill>
                <a:latin typeface="Helvetica" panose="020B0604020202020204" pitchFamily="34" charset="0"/>
                <a:cs typeface="Helvetica" panose="020B0604020202020204" pitchFamily="34" charset="0"/>
              </a:rPr>
              <a:t>(cfr. </a:t>
            </a:r>
            <a:r>
              <a:rPr lang="es-MX" sz="1600" dirty="0" err="1">
                <a:solidFill>
                  <a:schemeClr val="bg1"/>
                </a:solidFill>
                <a:latin typeface="Helvetica" panose="020B0604020202020204" pitchFamily="34" charset="0"/>
                <a:cs typeface="Helvetica" panose="020B0604020202020204" pitchFamily="34" charset="0"/>
              </a:rPr>
              <a:t>Lc</a:t>
            </a:r>
            <a:r>
              <a:rPr lang="es-MX" sz="1600" dirty="0">
                <a:solidFill>
                  <a:schemeClr val="bg1"/>
                </a:solidFill>
                <a:latin typeface="Helvetica" panose="020B0604020202020204" pitchFamily="34" charset="0"/>
                <a:cs typeface="Helvetica" panose="020B0604020202020204" pitchFamily="34" charset="0"/>
              </a:rPr>
              <a:t> 5,4)</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6" name="Rectángulo: esquinas redondeadas 6">
            <a:extLst>
              <a:ext uri="{FF2B5EF4-FFF2-40B4-BE49-F238E27FC236}">
                <a16:creationId xmlns:a16="http://schemas.microsoft.com/office/drawing/2014/main" xmlns="" id="{147C090E-E308-4BB1-B025-E9ECBBD03D69}"/>
              </a:ext>
            </a:extLst>
          </p:cNvPr>
          <p:cNvSpPr/>
          <p:nvPr/>
        </p:nvSpPr>
        <p:spPr>
          <a:xfrm>
            <a:off x="6369828" y="6025311"/>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91</a:t>
            </a:r>
          </a:p>
        </p:txBody>
      </p:sp>
      <p:sp>
        <p:nvSpPr>
          <p:cNvPr id="10"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745758" y="28204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024770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781627" y="533394"/>
            <a:ext cx="5054729" cy="1340230"/>
          </a:xfrm>
          <a:solidFill>
            <a:schemeClr val="tx2">
              <a:lumMod val="75000"/>
            </a:schemeClr>
          </a:solidFill>
        </p:spPr>
        <p:txBody>
          <a:bodyPr vert="horz" lIns="91440" tIns="45720" rIns="91440" bIns="45720" rtlCol="0">
            <a:normAutofit fontScale="85000" lnSpcReduction="1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b="1" dirty="0">
                <a:solidFill>
                  <a:srgbClr val="FFC000"/>
                </a:solidFill>
                <a:latin typeface="Helvetica" panose="020B0604020202020204" pitchFamily="34" charset="0"/>
                <a:cs typeface="Helvetica" panose="020B0604020202020204" pitchFamily="34" charset="0"/>
              </a:rPr>
              <a:t>Diálogo</a:t>
            </a:r>
            <a:r>
              <a:rPr lang="es-MX" sz="2400" dirty="0">
                <a:solidFill>
                  <a:schemeClr val="bg1"/>
                </a:solidFill>
                <a:latin typeface="Helvetica" panose="020B0604020202020204" pitchFamily="34" charset="0"/>
                <a:cs typeface="Helvetica" panose="020B0604020202020204" pitchFamily="34" charset="0"/>
              </a:rPr>
              <a:t> y la relación con el Maestro.</a:t>
            </a:r>
          </a:p>
          <a:p>
            <a:r>
              <a:rPr lang="es-MX" sz="2400" dirty="0">
                <a:solidFill>
                  <a:schemeClr val="bg1"/>
                </a:solidFill>
                <a:latin typeface="Helvetica" panose="020B0604020202020204" pitchFamily="34" charset="0"/>
                <a:cs typeface="Helvetica" panose="020B0604020202020204" pitchFamily="34" charset="0"/>
              </a:rPr>
              <a:t>Ver </a:t>
            </a:r>
            <a:r>
              <a:rPr lang="es-MX" b="1" dirty="0">
                <a:solidFill>
                  <a:srgbClr val="FFC000"/>
                </a:solidFill>
                <a:latin typeface="Helvetica" panose="020B0604020202020204" pitchFamily="34" charset="0"/>
                <a:cs typeface="Helvetica" panose="020B0604020202020204" pitchFamily="34" charset="0"/>
              </a:rPr>
              <a:t>en la medida </a:t>
            </a:r>
            <a:r>
              <a:rPr lang="es-MX" sz="2400" dirty="0">
                <a:solidFill>
                  <a:schemeClr val="bg1"/>
                </a:solidFill>
                <a:latin typeface="Helvetica" panose="020B0604020202020204" pitchFamily="34" charset="0"/>
                <a:cs typeface="Helvetica" panose="020B0604020202020204" pitchFamily="34" charset="0"/>
              </a:rPr>
              <a:t>en que se camina.</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781627" y="198346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92-93</a:t>
            </a:r>
          </a:p>
        </p:txBody>
      </p:sp>
      <p:sp>
        <p:nvSpPr>
          <p:cNvPr id="10"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781626" y="4078777"/>
            <a:ext cx="4783538" cy="1143588"/>
          </a:xfrm>
          <a:solidFill>
            <a:schemeClr val="tx2">
              <a:lumMod val="75000"/>
            </a:schemeClr>
          </a:solidFill>
        </p:spPr>
        <p:txBody>
          <a:bodyPr vert="horz" lIns="91440" tIns="45720" rIns="91440" bIns="45720" rtlCol="0">
            <a:normAutofit fontScale="77500" lnSpcReduction="20000"/>
          </a:bodyPr>
          <a:lstStyle/>
          <a:p>
            <a:r>
              <a:rPr lang="es-MX" sz="3200" b="1" dirty="0">
                <a:solidFill>
                  <a:srgbClr val="FFC000"/>
                </a:solidFill>
                <a:latin typeface="Helvetica" panose="020B0604020202020204" pitchFamily="34" charset="0"/>
                <a:cs typeface="Helvetica" panose="020B0604020202020204" pitchFamily="34" charset="0"/>
              </a:rPr>
              <a:t>Jesús elige </a:t>
            </a:r>
            <a:r>
              <a:rPr lang="es-MX" sz="2400" dirty="0">
                <a:solidFill>
                  <a:schemeClr val="bg1"/>
                </a:solidFill>
                <a:latin typeface="Helvetica" panose="020B0604020202020204" pitchFamily="34" charset="0"/>
                <a:cs typeface="Helvetica" panose="020B0604020202020204" pitchFamily="34" charset="0"/>
              </a:rPr>
              <a:t>a algunos para un ministerio especial.</a:t>
            </a:r>
          </a:p>
          <a:p>
            <a:r>
              <a:rPr lang="es-MX" sz="2400" dirty="0">
                <a:solidFill>
                  <a:schemeClr val="bg1"/>
                </a:solidFill>
                <a:latin typeface="Helvetica" panose="020B0604020202020204" pitchFamily="34" charset="0"/>
                <a:cs typeface="Helvetica" panose="020B0604020202020204" pitchFamily="34" charset="0"/>
              </a:rPr>
              <a:t>Escuchar la llamada especial para la </a:t>
            </a:r>
            <a:r>
              <a:rPr lang="es-MX" b="1" dirty="0">
                <a:solidFill>
                  <a:srgbClr val="FFC000"/>
                </a:solidFill>
                <a:latin typeface="Helvetica" panose="020B0604020202020204" pitchFamily="34" charset="0"/>
                <a:cs typeface="Helvetica" panose="020B0604020202020204" pitchFamily="34" charset="0"/>
              </a:rPr>
              <a:t>misión</a:t>
            </a:r>
            <a:r>
              <a:rPr lang="es-MX" sz="2400" dirty="0">
                <a:solidFill>
                  <a:schemeClr val="bg1"/>
                </a:solidFill>
                <a:latin typeface="Helvetica" panose="020B0604020202020204" pitchFamily="34" charset="0"/>
                <a:cs typeface="Helvetica" panose="020B0604020202020204" pitchFamily="34" charset="0"/>
              </a:rPr>
              <a:t>.</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1" name="Rectángulo: esquinas redondeadas 6">
            <a:extLst>
              <a:ext uri="{FF2B5EF4-FFF2-40B4-BE49-F238E27FC236}">
                <a16:creationId xmlns:a16="http://schemas.microsoft.com/office/drawing/2014/main" xmlns="" id="{147C090E-E308-4BB1-B025-E9ECBBD03D69}"/>
              </a:ext>
            </a:extLst>
          </p:cNvPr>
          <p:cNvSpPr/>
          <p:nvPr/>
        </p:nvSpPr>
        <p:spPr>
          <a:xfrm>
            <a:off x="781625" y="5339142"/>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94-95</a:t>
            </a:r>
          </a:p>
        </p:txBody>
      </p:sp>
      <p:sp>
        <p:nvSpPr>
          <p:cNvPr id="17"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781626" y="2397471"/>
            <a:ext cx="5054729" cy="1143588"/>
          </a:xfrm>
          <a:solidFill>
            <a:schemeClr val="tx2">
              <a:lumMod val="75000"/>
            </a:schemeClr>
          </a:solidFill>
        </p:spPr>
        <p:txBody>
          <a:bodyPr vert="horz" lIns="91440" tIns="45720" rIns="91440" bIns="45720" rtlCol="0">
            <a:normAutofit fontScale="92500" lnSpcReduction="10000"/>
          </a:bodyPr>
          <a:lstStyle/>
          <a:p>
            <a:r>
              <a:rPr lang="es-MX" b="1" dirty="0">
                <a:solidFill>
                  <a:srgbClr val="FFC000"/>
                </a:solidFill>
                <a:latin typeface="Helvetica" panose="020B0604020202020204" pitchFamily="34" charset="0"/>
                <a:cs typeface="Helvetica" panose="020B0604020202020204" pitchFamily="34" charset="0"/>
              </a:rPr>
              <a:t>María</a:t>
            </a:r>
            <a:r>
              <a:rPr lang="es-MX" sz="2400" dirty="0">
                <a:solidFill>
                  <a:schemeClr val="bg1"/>
                </a:solidFill>
                <a:latin typeface="Helvetica" panose="020B0604020202020204" pitchFamily="34" charset="0"/>
                <a:cs typeface="Helvetica" panose="020B0604020202020204" pitchFamily="34" charset="0"/>
              </a:rPr>
              <a:t>, una joven que con su “si” hizo posible.</a:t>
            </a:r>
          </a:p>
          <a:p>
            <a:r>
              <a:rPr lang="es-MX" sz="2400" dirty="0">
                <a:solidFill>
                  <a:schemeClr val="bg1"/>
                </a:solidFill>
                <a:latin typeface="Helvetica" panose="020B0604020202020204" pitchFamily="34" charset="0"/>
                <a:cs typeface="Helvetica" panose="020B0604020202020204" pitchFamily="34" charset="0"/>
              </a:rPr>
              <a:t>Vivir el </a:t>
            </a:r>
            <a:r>
              <a:rPr lang="es-MX" b="1" dirty="0">
                <a:solidFill>
                  <a:srgbClr val="FFC000"/>
                </a:solidFill>
                <a:latin typeface="Helvetica" panose="020B0604020202020204" pitchFamily="34" charset="0"/>
                <a:cs typeface="Helvetica" panose="020B0604020202020204" pitchFamily="34" charset="0"/>
              </a:rPr>
              <a:t>“principio mariano”</a:t>
            </a:r>
            <a:r>
              <a:rPr lang="es-MX" sz="2400" dirty="0">
                <a:solidFill>
                  <a:schemeClr val="bg1"/>
                </a:solidFill>
                <a:latin typeface="Helvetica" panose="020B0604020202020204" pitchFamily="34" charset="0"/>
                <a:cs typeface="Helvetica" panose="020B0604020202020204" pitchFamily="34" charset="0"/>
              </a:rPr>
              <a:t>	</a:t>
            </a:r>
          </a:p>
        </p:txBody>
      </p:sp>
      <p:sp>
        <p:nvSpPr>
          <p:cNvPr id="18" name="Rectángulo: esquinas redondeadas 6">
            <a:extLst>
              <a:ext uri="{FF2B5EF4-FFF2-40B4-BE49-F238E27FC236}">
                <a16:creationId xmlns:a16="http://schemas.microsoft.com/office/drawing/2014/main" xmlns="" id="{147C090E-E308-4BB1-B025-E9ECBBD03D69}"/>
              </a:ext>
            </a:extLst>
          </p:cNvPr>
          <p:cNvSpPr/>
          <p:nvPr/>
        </p:nvSpPr>
        <p:spPr>
          <a:xfrm>
            <a:off x="781626" y="365783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96-97</a:t>
            </a:r>
          </a:p>
        </p:txBody>
      </p:sp>
      <p:sp>
        <p:nvSpPr>
          <p:cNvPr id="19"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310488" y="449132"/>
            <a:ext cx="4783539" cy="1110727"/>
          </a:xfrm>
          <a:solidFill>
            <a:schemeClr val="tx2">
              <a:lumMod val="75000"/>
            </a:schemeClr>
          </a:solidFill>
        </p:spPr>
        <p:txBody>
          <a:bodyPr vert="horz" lIns="91440" tIns="45720" rIns="91440" bIns="45720" rtlCol="0">
            <a:normAutofit fontScale="85000" lnSpcReduction="2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b="1" dirty="0">
                <a:solidFill>
                  <a:srgbClr val="FFC000"/>
                </a:solidFill>
                <a:latin typeface="Helvetica" panose="020B0604020202020204" pitchFamily="34" charset="0"/>
                <a:cs typeface="Helvetica" panose="020B0604020202020204" pitchFamily="34" charset="0"/>
              </a:rPr>
              <a:t>Reciprocidad</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Reconocer al otro como </a:t>
            </a:r>
            <a:r>
              <a:rPr lang="es-MX" b="1" dirty="0">
                <a:solidFill>
                  <a:srgbClr val="FFC000"/>
                </a:solidFill>
                <a:latin typeface="Helvetica" panose="020B0604020202020204" pitchFamily="34" charset="0"/>
                <a:cs typeface="Helvetica" panose="020B0604020202020204" pitchFamily="34" charset="0"/>
              </a:rPr>
              <a:t>necesario</a:t>
            </a:r>
            <a:r>
              <a:rPr lang="es-MX" sz="2400" dirty="0">
                <a:solidFill>
                  <a:schemeClr val="bg1"/>
                </a:solidFill>
                <a:latin typeface="Helvetica" panose="020B0604020202020204" pitchFamily="34" charset="0"/>
                <a:cs typeface="Helvetica" panose="020B0604020202020204" pitchFamily="34" charset="0"/>
              </a:rPr>
              <a:t>.	</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20" name="Rectángulo: esquinas redondeadas 6">
            <a:extLst>
              <a:ext uri="{FF2B5EF4-FFF2-40B4-BE49-F238E27FC236}">
                <a16:creationId xmlns:a16="http://schemas.microsoft.com/office/drawing/2014/main" xmlns="" id="{147C090E-E308-4BB1-B025-E9ECBBD03D69}"/>
              </a:ext>
            </a:extLst>
          </p:cNvPr>
          <p:cNvSpPr/>
          <p:nvPr/>
        </p:nvSpPr>
        <p:spPr>
          <a:xfrm>
            <a:off x="6305127" y="1656443"/>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99</a:t>
            </a:r>
          </a:p>
        </p:txBody>
      </p:sp>
      <p:sp>
        <p:nvSpPr>
          <p:cNvPr id="12"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368583" y="533394"/>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Marcador de contenido 2">
            <a:extLst>
              <a:ext uri="{FF2B5EF4-FFF2-40B4-BE49-F238E27FC236}">
                <a16:creationId xmlns:a16="http://schemas.microsoft.com/office/drawing/2014/main" xmlns="" id="{073AAE64-1EB8-4BF4-A6E9-FACE5A60F55C}"/>
              </a:ext>
            </a:extLst>
          </p:cNvPr>
          <p:cNvSpPr txBox="1">
            <a:spLocks/>
          </p:cNvSpPr>
          <p:nvPr/>
        </p:nvSpPr>
        <p:spPr>
          <a:xfrm>
            <a:off x="6305127" y="2102309"/>
            <a:ext cx="4783539" cy="3415215"/>
          </a:xfrm>
          <a:prstGeom prst="rect">
            <a:avLst/>
          </a:prstGeom>
          <a:solidFill>
            <a:schemeClr val="tx2">
              <a:lumMod val="7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Reconocimiento de los </a:t>
            </a:r>
            <a:r>
              <a:rPr lang="es-MX" b="1" dirty="0">
                <a:solidFill>
                  <a:srgbClr val="FFC000"/>
                </a:solidFill>
                <a:latin typeface="Helvetica" panose="020B0604020202020204" pitchFamily="34" charset="0"/>
                <a:cs typeface="Helvetica" panose="020B0604020202020204" pitchFamily="34" charset="0"/>
              </a:rPr>
              <a:t>diferentes caminos vocacionales</a:t>
            </a:r>
            <a:r>
              <a:rPr lang="es-MX" sz="2400" dirty="0">
                <a:solidFill>
                  <a:schemeClr val="bg1"/>
                </a:solidFill>
                <a:latin typeface="Helvetica" panose="020B0604020202020204" pitchFamily="34" charset="0"/>
                <a:cs typeface="Helvetica" panose="020B0604020202020204" pitchFamily="34" charset="0"/>
              </a:rPr>
              <a:t>: la familia, el ministerio ordenado, la vida consagrada, profesión y vocación, solteros.	</a:t>
            </a:r>
          </a:p>
          <a:p>
            <a:r>
              <a:rPr lang="es-MX" sz="3200" b="1" dirty="0">
                <a:solidFill>
                  <a:srgbClr val="FFC000"/>
                </a:solidFill>
                <a:latin typeface="Helvetica" panose="020B0604020202020204" pitchFamily="34" charset="0"/>
                <a:cs typeface="Helvetica" panose="020B0604020202020204" pitchFamily="34" charset="0"/>
              </a:rPr>
              <a:t>Preparación</a:t>
            </a:r>
            <a:r>
              <a:rPr lang="es-MX" sz="2400" dirty="0">
                <a:solidFill>
                  <a:schemeClr val="bg1"/>
                </a:solidFill>
                <a:latin typeface="Helvetica" panose="020B0604020202020204" pitchFamily="34" charset="0"/>
                <a:cs typeface="Helvetica" panose="020B0604020202020204" pitchFamily="34" charset="0"/>
              </a:rPr>
              <a:t> para el matrimonio y acompañar a las parejas jóvenes.</a:t>
            </a:r>
          </a:p>
          <a:p>
            <a:r>
              <a:rPr lang="es-MX" b="1" dirty="0">
                <a:solidFill>
                  <a:srgbClr val="FFC000"/>
                </a:solidFill>
                <a:latin typeface="Helvetica" panose="020B0604020202020204" pitchFamily="34" charset="0"/>
                <a:cs typeface="Helvetica" panose="020B0604020202020204" pitchFamily="34" charset="0"/>
              </a:rPr>
              <a:t>Sentir la fascinación </a:t>
            </a:r>
            <a:r>
              <a:rPr lang="es-MX" sz="2400" dirty="0">
                <a:solidFill>
                  <a:schemeClr val="bg1"/>
                </a:solidFill>
                <a:latin typeface="Helvetica" panose="020B0604020202020204" pitchFamily="34" charset="0"/>
                <a:cs typeface="Helvetica" panose="020B0604020202020204" pitchFamily="34" charset="0"/>
              </a:rPr>
              <a:t>de la llamada de Jesús.</a:t>
            </a:r>
          </a:p>
          <a:p>
            <a:r>
              <a:rPr lang="es-MX" b="1" dirty="0">
                <a:solidFill>
                  <a:srgbClr val="FFC000"/>
                </a:solidFill>
                <a:latin typeface="Helvetica" panose="020B0604020202020204" pitchFamily="34" charset="0"/>
                <a:cs typeface="Helvetica" panose="020B0604020202020204" pitchFamily="34" charset="0"/>
              </a:rPr>
              <a:t>Radicalidad evangélica </a:t>
            </a:r>
            <a:r>
              <a:rPr lang="es-MX" sz="2400" dirty="0">
                <a:solidFill>
                  <a:schemeClr val="bg1"/>
                </a:solidFill>
                <a:latin typeface="Helvetica" panose="020B0604020202020204" pitchFamily="34" charset="0"/>
                <a:cs typeface="Helvetica" panose="020B0604020202020204" pitchFamily="34" charset="0"/>
              </a:rPr>
              <a:t>en las jóvenes generaciones.</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4" name="Rectángulo: esquinas redondeadas 6">
            <a:extLst>
              <a:ext uri="{FF2B5EF4-FFF2-40B4-BE49-F238E27FC236}">
                <a16:creationId xmlns:a16="http://schemas.microsoft.com/office/drawing/2014/main" xmlns="" id="{C930BEC3-5298-480A-934C-0162C30ED1A4}"/>
              </a:ext>
            </a:extLst>
          </p:cNvPr>
          <p:cNvSpPr/>
          <p:nvPr/>
        </p:nvSpPr>
        <p:spPr>
          <a:xfrm>
            <a:off x="6305126" y="5755809"/>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100-105</a:t>
            </a:r>
          </a:p>
        </p:txBody>
      </p:sp>
    </p:spTree>
    <p:extLst>
      <p:ext uri="{BB962C8B-B14F-4D97-AF65-F5344CB8AC3E}">
        <p14:creationId xmlns:p14="http://schemas.microsoft.com/office/powerpoint/2010/main" val="31876357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FBA420F-9678-4413-85FF-E0AD1B8BA60B}"/>
              </a:ext>
            </a:extLst>
          </p:cNvPr>
          <p:cNvSpPr txBox="1">
            <a:spLocks/>
          </p:cNvSpPr>
          <p:nvPr/>
        </p:nvSpPr>
        <p:spPr>
          <a:xfrm>
            <a:off x="841247" y="457200"/>
            <a:ext cx="8468215" cy="1084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a:solidFill>
                  <a:schemeClr val="accent4">
                    <a:lumMod val="50000"/>
                  </a:schemeClr>
                </a:solidFill>
                <a:latin typeface="Helvetica" panose="020B0604020202020204" pitchFamily="2" charset="0"/>
              </a:rPr>
              <a:t>El dinamismo del discernimiento vocacional</a:t>
            </a:r>
          </a:p>
        </p:txBody>
      </p:sp>
      <p:sp>
        <p:nvSpPr>
          <p:cNvPr id="33" name="Parallelogram 38">
            <a:extLst>
              <a:ext uri="{FF2B5EF4-FFF2-40B4-BE49-F238E27FC236}">
                <a16:creationId xmlns:a16="http://schemas.microsoft.com/office/drawing/2014/main" xmlns="" id="{59312BAC-582E-4E35-BA6E-74C9EA916C94}"/>
              </a:ext>
            </a:extLst>
          </p:cNvPr>
          <p:cNvSpPr/>
          <p:nvPr/>
        </p:nvSpPr>
        <p:spPr>
          <a:xfrm flipH="1">
            <a:off x="838200" y="2885440"/>
            <a:ext cx="3829050" cy="2745740"/>
          </a:xfrm>
          <a:prstGeom prst="parallelogram">
            <a:avLst>
              <a:gd name="adj" fmla="val 808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4" name="Freeform: Shape 39">
            <a:extLst>
              <a:ext uri="{FF2B5EF4-FFF2-40B4-BE49-F238E27FC236}">
                <a16:creationId xmlns:a16="http://schemas.microsoft.com/office/drawing/2014/main" xmlns="" id="{939F5B06-71B7-46D4-BC5D-1420F6983B82}"/>
              </a:ext>
            </a:extLst>
          </p:cNvPr>
          <p:cNvSpPr/>
          <p:nvPr/>
        </p:nvSpPr>
        <p:spPr>
          <a:xfrm flipH="1">
            <a:off x="838200" y="2885440"/>
            <a:ext cx="1889760" cy="232410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5" name="Parallelogram 32">
            <a:extLst>
              <a:ext uri="{FF2B5EF4-FFF2-40B4-BE49-F238E27FC236}">
                <a16:creationId xmlns:a16="http://schemas.microsoft.com/office/drawing/2014/main" xmlns="" id="{8D0DC380-C161-4BE6-B5E3-F73A64923143}"/>
              </a:ext>
            </a:extLst>
          </p:cNvPr>
          <p:cNvSpPr/>
          <p:nvPr/>
        </p:nvSpPr>
        <p:spPr>
          <a:xfrm flipH="1">
            <a:off x="7524750" y="1643380"/>
            <a:ext cx="3829050" cy="2745740"/>
          </a:xfrm>
          <a:prstGeom prst="parallelogram">
            <a:avLst>
              <a:gd name="adj" fmla="val 8087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anose="020B0604020202020204" pitchFamily="34" charset="0"/>
              <a:cs typeface="Helvetica" panose="020B0604020202020204" pitchFamily="34" charset="0"/>
            </a:endParaRPr>
          </a:p>
        </p:txBody>
      </p:sp>
      <p:sp>
        <p:nvSpPr>
          <p:cNvPr id="36" name="Freeform: Shape 33">
            <a:extLst>
              <a:ext uri="{FF2B5EF4-FFF2-40B4-BE49-F238E27FC236}">
                <a16:creationId xmlns:a16="http://schemas.microsoft.com/office/drawing/2014/main" xmlns="" id="{36D666E2-4FA6-4A1E-AF82-DB318767FA2C}"/>
              </a:ext>
            </a:extLst>
          </p:cNvPr>
          <p:cNvSpPr/>
          <p:nvPr/>
        </p:nvSpPr>
        <p:spPr>
          <a:xfrm flipH="1">
            <a:off x="7524750" y="1643380"/>
            <a:ext cx="1889760" cy="232410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7" name="Parallelogram 34">
            <a:extLst>
              <a:ext uri="{FF2B5EF4-FFF2-40B4-BE49-F238E27FC236}">
                <a16:creationId xmlns:a16="http://schemas.microsoft.com/office/drawing/2014/main" xmlns="" id="{66730C64-B8B5-42B9-B841-7003622E59CD}"/>
              </a:ext>
            </a:extLst>
          </p:cNvPr>
          <p:cNvSpPr/>
          <p:nvPr/>
        </p:nvSpPr>
        <p:spPr>
          <a:xfrm flipH="1">
            <a:off x="5295900" y="2057400"/>
            <a:ext cx="3829050" cy="2745740"/>
          </a:xfrm>
          <a:prstGeom prst="parallelogram">
            <a:avLst>
              <a:gd name="adj" fmla="val 808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8" name="Freeform: Shape 35">
            <a:extLst>
              <a:ext uri="{FF2B5EF4-FFF2-40B4-BE49-F238E27FC236}">
                <a16:creationId xmlns:a16="http://schemas.microsoft.com/office/drawing/2014/main" xmlns="" id="{1ED8CA1A-9465-4E80-A09B-116B53211BA5}"/>
              </a:ext>
            </a:extLst>
          </p:cNvPr>
          <p:cNvSpPr/>
          <p:nvPr/>
        </p:nvSpPr>
        <p:spPr>
          <a:xfrm flipH="1">
            <a:off x="5295900" y="2057400"/>
            <a:ext cx="1889760" cy="234696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9" name="Parallelogram 36">
            <a:extLst>
              <a:ext uri="{FF2B5EF4-FFF2-40B4-BE49-F238E27FC236}">
                <a16:creationId xmlns:a16="http://schemas.microsoft.com/office/drawing/2014/main" xmlns="" id="{75209F59-F846-4711-A2DD-681DFB31BB69}"/>
              </a:ext>
            </a:extLst>
          </p:cNvPr>
          <p:cNvSpPr/>
          <p:nvPr/>
        </p:nvSpPr>
        <p:spPr>
          <a:xfrm flipH="1">
            <a:off x="3067050" y="2471420"/>
            <a:ext cx="3829050" cy="2745740"/>
          </a:xfrm>
          <a:prstGeom prst="parallelogram">
            <a:avLst>
              <a:gd name="adj" fmla="val 8087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40" name="Freeform: Shape 37">
            <a:extLst>
              <a:ext uri="{FF2B5EF4-FFF2-40B4-BE49-F238E27FC236}">
                <a16:creationId xmlns:a16="http://schemas.microsoft.com/office/drawing/2014/main" xmlns="" id="{B64B879A-960E-48DD-B63C-10630A1F3F3A}"/>
              </a:ext>
            </a:extLst>
          </p:cNvPr>
          <p:cNvSpPr/>
          <p:nvPr/>
        </p:nvSpPr>
        <p:spPr>
          <a:xfrm flipH="1">
            <a:off x="3067050" y="2471420"/>
            <a:ext cx="1889760" cy="234696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41" name="Rectangle 40">
            <a:extLst>
              <a:ext uri="{FF2B5EF4-FFF2-40B4-BE49-F238E27FC236}">
                <a16:creationId xmlns:a16="http://schemas.microsoft.com/office/drawing/2014/main" xmlns="" id="{9DD1657E-3B59-40DC-8630-E13F5D88A35B}"/>
              </a:ext>
            </a:extLst>
          </p:cNvPr>
          <p:cNvSpPr/>
          <p:nvPr/>
        </p:nvSpPr>
        <p:spPr>
          <a:xfrm>
            <a:off x="838200" y="2885440"/>
            <a:ext cx="1600200" cy="315976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2000" b="1" cap="all" noProof="1">
                <a:solidFill>
                  <a:schemeClr val="tx1">
                    <a:lumMod val="85000"/>
                    <a:lumOff val="15000"/>
                  </a:schemeClr>
                </a:solidFill>
                <a:latin typeface="Helvetica" panose="020B0604020202020204" pitchFamily="34" charset="0"/>
                <a:cs typeface="Helvetica" panose="020B0604020202020204" pitchFamily="34" charset="0"/>
              </a:rPr>
              <a:t>Sentido de la vida</a:t>
            </a:r>
          </a:p>
          <a:p>
            <a:pPr algn="ctr"/>
            <a:r>
              <a:rPr lang="en-US" sz="1600" noProof="1">
                <a:solidFill>
                  <a:schemeClr val="tx1">
                    <a:lumMod val="75000"/>
                    <a:lumOff val="25000"/>
                  </a:schemeClr>
                </a:solidFill>
                <a:latin typeface="Helvetica" panose="020B0604020202020204" pitchFamily="34" charset="0"/>
                <a:cs typeface="Helvetica" panose="020B0604020202020204" pitchFamily="34" charset="0"/>
              </a:rPr>
              <a:t>---</a:t>
            </a:r>
          </a:p>
          <a:p>
            <a:pPr algn="ctr"/>
            <a:r>
              <a:rPr lang="en-US" sz="1600" b="1" noProof="1">
                <a:solidFill>
                  <a:schemeClr val="tx1">
                    <a:lumMod val="75000"/>
                    <a:lumOff val="25000"/>
                  </a:schemeClr>
                </a:solidFill>
                <a:latin typeface="Helvetica" panose="020B0604020202020204" pitchFamily="34" charset="0"/>
                <a:cs typeface="Helvetica" panose="020B0604020202020204" pitchFamily="34" charset="0"/>
              </a:rPr>
              <a:t>¿Cuá es?</a:t>
            </a:r>
          </a:p>
          <a:p>
            <a:pPr algn="ctr"/>
            <a:endParaRPr lang="en-US" sz="1600" b="1" noProof="1">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42" name="Rectangle 41">
            <a:extLst>
              <a:ext uri="{FF2B5EF4-FFF2-40B4-BE49-F238E27FC236}">
                <a16:creationId xmlns:a16="http://schemas.microsoft.com/office/drawing/2014/main" xmlns="" id="{206EFEA5-A094-455C-8CCD-4F12DB34A7FC}"/>
              </a:ext>
            </a:extLst>
          </p:cNvPr>
          <p:cNvSpPr/>
          <p:nvPr/>
        </p:nvSpPr>
        <p:spPr>
          <a:xfrm>
            <a:off x="3067050" y="2471420"/>
            <a:ext cx="1600200" cy="315976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lvl="0" algn="ctr"/>
            <a:r>
              <a:rPr lang="en-US" b="1" cap="all" noProof="1">
                <a:solidFill>
                  <a:prstClr val="black">
                    <a:lumMod val="85000"/>
                    <a:lumOff val="15000"/>
                  </a:prstClr>
                </a:solidFill>
                <a:latin typeface="Helvetica" panose="020B0604020202020204" pitchFamily="34" charset="0"/>
                <a:cs typeface="Helvetica" panose="020B0604020202020204" pitchFamily="34" charset="0"/>
              </a:rPr>
              <a:t>Propuesta</a:t>
            </a:r>
          </a:p>
          <a:p>
            <a:pPr lvl="0" algn="ctr"/>
            <a:r>
              <a:rPr lang="en-US" sz="1400" noProof="1">
                <a:solidFill>
                  <a:prstClr val="black">
                    <a:lumMod val="75000"/>
                    <a:lumOff val="25000"/>
                  </a:prstClr>
                </a:solidFill>
                <a:latin typeface="Helvetica" panose="020B0604020202020204" pitchFamily="34" charset="0"/>
                <a:cs typeface="Helvetica" panose="020B0604020202020204" pitchFamily="34" charset="0"/>
              </a:rPr>
              <a:t>---</a:t>
            </a:r>
          </a:p>
          <a:p>
            <a:pPr lvl="0" algn="ctr"/>
            <a:r>
              <a:rPr lang="en-US" sz="1400" noProof="1">
                <a:solidFill>
                  <a:prstClr val="black">
                    <a:lumMod val="75000"/>
                    <a:lumOff val="25000"/>
                  </a:prstClr>
                </a:solidFill>
                <a:latin typeface="Helvetica" panose="020B0604020202020204" pitchFamily="34" charset="0"/>
                <a:cs typeface="Helvetica" panose="020B0604020202020204" pitchFamily="34" charset="0"/>
              </a:rPr>
              <a:t>Elección des estado de vida</a:t>
            </a:r>
            <a:endParaRPr lang="en-US" sz="1400" b="1" noProof="1">
              <a:solidFill>
                <a:prstClr val="black">
                  <a:lumMod val="75000"/>
                  <a:lumOff val="25000"/>
                </a:prstClr>
              </a:solidFill>
              <a:latin typeface="Helvetica" panose="020B0604020202020204" pitchFamily="34" charset="0"/>
              <a:cs typeface="Helvetica" panose="020B0604020202020204" pitchFamily="34" charset="0"/>
            </a:endParaRPr>
          </a:p>
        </p:txBody>
      </p:sp>
      <p:sp>
        <p:nvSpPr>
          <p:cNvPr id="43" name="Rectangle 72">
            <a:extLst>
              <a:ext uri="{FF2B5EF4-FFF2-40B4-BE49-F238E27FC236}">
                <a16:creationId xmlns:a16="http://schemas.microsoft.com/office/drawing/2014/main" xmlns="" id="{4AD88B44-5E30-431E-BF0B-240CEB42FE37}"/>
              </a:ext>
            </a:extLst>
          </p:cNvPr>
          <p:cNvSpPr/>
          <p:nvPr/>
        </p:nvSpPr>
        <p:spPr>
          <a:xfrm>
            <a:off x="5295900" y="2057400"/>
            <a:ext cx="1600200" cy="3159760"/>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lvl="0" algn="ctr"/>
            <a:r>
              <a:rPr lang="en-US" sz="2000" b="1" cap="all" noProof="1">
                <a:solidFill>
                  <a:prstClr val="black">
                    <a:lumMod val="85000"/>
                    <a:lumOff val="15000"/>
                  </a:prstClr>
                </a:solidFill>
                <a:latin typeface="Helvetica" panose="020B0604020202020204" pitchFamily="34" charset="0"/>
                <a:cs typeface="Helvetica" panose="020B0604020202020204" pitchFamily="34" charset="0"/>
              </a:rPr>
              <a:t>Pasos </a:t>
            </a:r>
          </a:p>
          <a:p>
            <a:pPr lvl="0" algn="ctr"/>
            <a:r>
              <a:rPr lang="en-US" sz="1600" noProof="1">
                <a:solidFill>
                  <a:prstClr val="black">
                    <a:lumMod val="75000"/>
                    <a:lumOff val="25000"/>
                  </a:prstClr>
                </a:solidFill>
                <a:latin typeface="Helvetica" panose="020B0604020202020204" pitchFamily="34" charset="0"/>
                <a:cs typeface="Helvetica" panose="020B0604020202020204" pitchFamily="34" charset="0"/>
              </a:rPr>
              <a:t>---</a:t>
            </a:r>
          </a:p>
          <a:p>
            <a:pPr lvl="0" algn="ctr"/>
            <a:r>
              <a:rPr lang="en-US" sz="1600" noProof="1">
                <a:solidFill>
                  <a:prstClr val="black">
                    <a:lumMod val="75000"/>
                    <a:lumOff val="25000"/>
                  </a:prstClr>
                </a:solidFill>
                <a:latin typeface="Helvetica" panose="020B0604020202020204" pitchFamily="34" charset="0"/>
                <a:cs typeface="Helvetica" panose="020B0604020202020204" pitchFamily="34" charset="0"/>
              </a:rPr>
              <a:t>Reconocer</a:t>
            </a:r>
          </a:p>
          <a:p>
            <a:pPr lvl="0" algn="ctr"/>
            <a:r>
              <a:rPr lang="en-US" sz="1600" noProof="1">
                <a:solidFill>
                  <a:prstClr val="black">
                    <a:lumMod val="75000"/>
                    <a:lumOff val="25000"/>
                  </a:prstClr>
                </a:solidFill>
                <a:latin typeface="Helvetica" panose="020B0604020202020204" pitchFamily="34" charset="0"/>
                <a:cs typeface="Helvetica" panose="020B0604020202020204" pitchFamily="34" charset="0"/>
              </a:rPr>
              <a:t>Interpretar </a:t>
            </a:r>
          </a:p>
          <a:p>
            <a:pPr lvl="0" algn="ctr"/>
            <a:r>
              <a:rPr lang="en-US" sz="1600" noProof="1">
                <a:solidFill>
                  <a:prstClr val="black">
                    <a:lumMod val="75000"/>
                    <a:lumOff val="25000"/>
                  </a:prstClr>
                </a:solidFill>
                <a:latin typeface="Helvetica" panose="020B0604020202020204" pitchFamily="34" charset="0"/>
                <a:cs typeface="Helvetica" panose="020B0604020202020204" pitchFamily="34" charset="0"/>
              </a:rPr>
              <a:t>Elegir</a:t>
            </a:r>
          </a:p>
          <a:p>
            <a:pPr lvl="0" algn="ctr"/>
            <a:endParaRPr lang="en-US" sz="1600" noProof="1">
              <a:solidFill>
                <a:prstClr val="black">
                  <a:lumMod val="75000"/>
                  <a:lumOff val="25000"/>
                </a:prstClr>
              </a:solidFill>
              <a:latin typeface="Helvetica" panose="020B0604020202020204" pitchFamily="34" charset="0"/>
              <a:cs typeface="Helvetica" panose="020B0604020202020204" pitchFamily="34" charset="0"/>
            </a:endParaRPr>
          </a:p>
        </p:txBody>
      </p:sp>
      <p:sp>
        <p:nvSpPr>
          <p:cNvPr id="44" name="Rectangle 73">
            <a:extLst>
              <a:ext uri="{FF2B5EF4-FFF2-40B4-BE49-F238E27FC236}">
                <a16:creationId xmlns:a16="http://schemas.microsoft.com/office/drawing/2014/main" xmlns="" id="{AE462BA3-C67D-47B4-A6B7-39429CE7925C}"/>
              </a:ext>
            </a:extLst>
          </p:cNvPr>
          <p:cNvSpPr/>
          <p:nvPr/>
        </p:nvSpPr>
        <p:spPr>
          <a:xfrm>
            <a:off x="7524750" y="1643380"/>
            <a:ext cx="1600200" cy="315976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lvl="0" algn="ctr"/>
            <a:r>
              <a:rPr lang="en-US" sz="2000" b="1" cap="all" noProof="1">
                <a:solidFill>
                  <a:schemeClr val="bg1"/>
                </a:solidFill>
                <a:latin typeface="Helvetica" panose="020B0604020202020204" pitchFamily="34" charset="0"/>
                <a:cs typeface="Helvetica" panose="020B0604020202020204" pitchFamily="34" charset="0"/>
              </a:rPr>
              <a:t>rol</a:t>
            </a:r>
          </a:p>
          <a:p>
            <a:pPr lvl="0" algn="ctr"/>
            <a:r>
              <a:rPr lang="en-US" sz="1600" noProof="1">
                <a:solidFill>
                  <a:schemeClr val="bg1"/>
                </a:solidFill>
                <a:latin typeface="Helvetica" panose="020B0604020202020204" pitchFamily="34" charset="0"/>
                <a:cs typeface="Helvetica" panose="020B0604020202020204" pitchFamily="34" charset="0"/>
              </a:rPr>
              <a:t>---</a:t>
            </a:r>
          </a:p>
          <a:p>
            <a:pPr lvl="0" algn="ctr"/>
            <a:r>
              <a:rPr lang="en-US" sz="1600" noProof="1">
                <a:solidFill>
                  <a:schemeClr val="bg1"/>
                </a:solidFill>
                <a:latin typeface="Helvetica" panose="020B0604020202020204" pitchFamily="34" charset="0"/>
                <a:cs typeface="Helvetica" panose="020B0604020202020204" pitchFamily="34" charset="0"/>
              </a:rPr>
              <a:t>Qué don y</a:t>
            </a:r>
          </a:p>
          <a:p>
            <a:pPr lvl="0" algn="ctr"/>
            <a:r>
              <a:rPr lang="en-US" sz="1600" noProof="1">
                <a:solidFill>
                  <a:schemeClr val="bg1"/>
                </a:solidFill>
                <a:latin typeface="Helvetica" panose="020B0604020202020204" pitchFamily="34" charset="0"/>
                <a:cs typeface="Helvetica" panose="020B0604020202020204" pitchFamily="34" charset="0"/>
              </a:rPr>
              <a:t>Cuál contribución ofrecer </a:t>
            </a:r>
          </a:p>
          <a:p>
            <a:pPr lvl="0" algn="ctr"/>
            <a:endParaRPr lang="en-US" sz="1600" b="1" noProof="1">
              <a:solidFill>
                <a:schemeClr val="bg1"/>
              </a:solidFill>
              <a:latin typeface="Helvetica" panose="020B0604020202020204" pitchFamily="34" charset="0"/>
              <a:cs typeface="Helvetica" panose="020B0604020202020204" pitchFamily="34" charset="0"/>
            </a:endParaRPr>
          </a:p>
          <a:p>
            <a:pPr algn="ctr"/>
            <a:endParaRPr lang="en-US" sz="2400" noProof="1">
              <a:solidFill>
                <a:schemeClr val="bg1"/>
              </a:solidFill>
              <a:latin typeface="Helvetica" panose="020B0604020202020204" pitchFamily="34" charset="0"/>
              <a:cs typeface="Helvetica" panose="020B0604020202020204" pitchFamily="34" charset="0"/>
            </a:endParaRPr>
          </a:p>
        </p:txBody>
      </p:sp>
      <p:sp>
        <p:nvSpPr>
          <p:cNvPr id="45" name="Rectangle 74">
            <a:extLst>
              <a:ext uri="{FF2B5EF4-FFF2-40B4-BE49-F238E27FC236}">
                <a16:creationId xmlns:a16="http://schemas.microsoft.com/office/drawing/2014/main" xmlns="" id="{8993FD4D-355C-486A-A893-38FF995D2CFD}"/>
              </a:ext>
            </a:extLst>
          </p:cNvPr>
          <p:cNvSpPr/>
          <p:nvPr/>
        </p:nvSpPr>
        <p:spPr>
          <a:xfrm>
            <a:off x="9753600" y="1229360"/>
            <a:ext cx="1600200" cy="315976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lvl="0" algn="ctr"/>
            <a:r>
              <a:rPr lang="en-US" sz="2000" b="1" cap="all" noProof="1">
                <a:solidFill>
                  <a:prstClr val="black">
                    <a:lumMod val="85000"/>
                    <a:lumOff val="15000"/>
                  </a:prstClr>
                </a:solidFill>
                <a:latin typeface="Helvetica" panose="020B0604020202020204" pitchFamily="34" charset="0"/>
                <a:cs typeface="Helvetica" panose="020B0604020202020204" pitchFamily="34" charset="0"/>
              </a:rPr>
              <a:t>Confron-tación</a:t>
            </a:r>
          </a:p>
          <a:p>
            <a:pPr lvl="0" algn="ctr"/>
            <a:r>
              <a:rPr lang="en-US" sz="1600" noProof="1">
                <a:solidFill>
                  <a:prstClr val="black">
                    <a:lumMod val="75000"/>
                    <a:lumOff val="25000"/>
                  </a:prstClr>
                </a:solidFill>
                <a:latin typeface="Helvetica" panose="020B0604020202020204" pitchFamily="34" charset="0"/>
                <a:cs typeface="Helvetica" panose="020B0604020202020204" pitchFamily="34" charset="0"/>
              </a:rPr>
              <a:t>---</a:t>
            </a:r>
          </a:p>
          <a:p>
            <a:pPr lvl="0" algn="ctr"/>
            <a:r>
              <a:rPr lang="en-US" sz="1600" noProof="1">
                <a:solidFill>
                  <a:prstClr val="black">
                    <a:lumMod val="75000"/>
                    <a:lumOff val="25000"/>
                  </a:prstClr>
                </a:solidFill>
                <a:latin typeface="Helvetica" panose="020B0604020202020204" pitchFamily="34" charset="0"/>
                <a:cs typeface="Helvetica" panose="020B0604020202020204" pitchFamily="34" charset="0"/>
              </a:rPr>
              <a:t>Factores que influyen</a:t>
            </a:r>
          </a:p>
        </p:txBody>
      </p:sp>
      <p:sp>
        <p:nvSpPr>
          <p:cNvPr id="46" name="Rectangle 75">
            <a:extLst>
              <a:ext uri="{FF2B5EF4-FFF2-40B4-BE49-F238E27FC236}">
                <a16:creationId xmlns:a16="http://schemas.microsoft.com/office/drawing/2014/main" xmlns="" id="{5C8DB007-091C-4B6D-9A14-60AF33370BCA}"/>
              </a:ext>
            </a:extLst>
          </p:cNvPr>
          <p:cNvSpPr/>
          <p:nvPr/>
        </p:nvSpPr>
        <p:spPr>
          <a:xfrm>
            <a:off x="838200" y="5232400"/>
            <a:ext cx="1600200" cy="8128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47" name="Rectangle 76">
            <a:extLst>
              <a:ext uri="{FF2B5EF4-FFF2-40B4-BE49-F238E27FC236}">
                <a16:creationId xmlns:a16="http://schemas.microsoft.com/office/drawing/2014/main" xmlns="" id="{F654BA6D-81E9-415A-B4C8-D8FE1038566D}"/>
              </a:ext>
            </a:extLst>
          </p:cNvPr>
          <p:cNvSpPr/>
          <p:nvPr/>
        </p:nvSpPr>
        <p:spPr>
          <a:xfrm>
            <a:off x="3067050" y="4818380"/>
            <a:ext cx="1600200" cy="8128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48" name="Rectangle 77">
            <a:extLst>
              <a:ext uri="{FF2B5EF4-FFF2-40B4-BE49-F238E27FC236}">
                <a16:creationId xmlns:a16="http://schemas.microsoft.com/office/drawing/2014/main" xmlns="" id="{F0CBA6D4-9BC0-400C-BFEA-6DAF5FE7771D}"/>
              </a:ext>
            </a:extLst>
          </p:cNvPr>
          <p:cNvSpPr/>
          <p:nvPr/>
        </p:nvSpPr>
        <p:spPr>
          <a:xfrm>
            <a:off x="5295900" y="4404360"/>
            <a:ext cx="1600200" cy="8128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49" name="Rectangle 78">
            <a:extLst>
              <a:ext uri="{FF2B5EF4-FFF2-40B4-BE49-F238E27FC236}">
                <a16:creationId xmlns:a16="http://schemas.microsoft.com/office/drawing/2014/main" xmlns="" id="{6DB20673-A292-417F-96B1-CCFB4D04A905}"/>
              </a:ext>
            </a:extLst>
          </p:cNvPr>
          <p:cNvSpPr/>
          <p:nvPr/>
        </p:nvSpPr>
        <p:spPr>
          <a:xfrm>
            <a:off x="7524750" y="3990340"/>
            <a:ext cx="1600200" cy="8128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50" name="Rectangle 79">
            <a:extLst>
              <a:ext uri="{FF2B5EF4-FFF2-40B4-BE49-F238E27FC236}">
                <a16:creationId xmlns:a16="http://schemas.microsoft.com/office/drawing/2014/main" xmlns="" id="{E0632C45-517A-4510-AC0E-36484E7AE68A}"/>
              </a:ext>
            </a:extLst>
          </p:cNvPr>
          <p:cNvSpPr/>
          <p:nvPr/>
        </p:nvSpPr>
        <p:spPr>
          <a:xfrm>
            <a:off x="9753600" y="3576320"/>
            <a:ext cx="1600200" cy="8128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pic>
        <p:nvPicPr>
          <p:cNvPr id="51" name="Graphic 3" descr="Lightbulb">
            <a:extLst>
              <a:ext uri="{FF2B5EF4-FFF2-40B4-BE49-F238E27FC236}">
                <a16:creationId xmlns:a16="http://schemas.microsoft.com/office/drawing/2014/main" xmlns="" id="{B294C731-251E-4C6C-9B12-FB4A24BA86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94412" y="5232400"/>
            <a:ext cx="637540" cy="637540"/>
          </a:xfrm>
          <a:prstGeom prst="rect">
            <a:avLst/>
          </a:prstGeom>
        </p:spPr>
      </p:pic>
      <p:pic>
        <p:nvPicPr>
          <p:cNvPr id="52" name="Graphic 5" descr="Research">
            <a:extLst>
              <a:ext uri="{FF2B5EF4-FFF2-40B4-BE49-F238E27FC236}">
                <a16:creationId xmlns:a16="http://schemas.microsoft.com/office/drawing/2014/main" xmlns="" id="{D58B8B0C-0B04-4557-8F7D-8AA7A5791D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01635" y="4006215"/>
            <a:ext cx="637540" cy="637540"/>
          </a:xfrm>
          <a:prstGeom prst="rect">
            <a:avLst/>
          </a:prstGeom>
          <a:noFill/>
        </p:spPr>
      </p:pic>
      <p:pic>
        <p:nvPicPr>
          <p:cNvPr id="53" name="Graphic 7" descr="Upward trend">
            <a:extLst>
              <a:ext uri="{FF2B5EF4-FFF2-40B4-BE49-F238E27FC236}">
                <a16:creationId xmlns:a16="http://schemas.microsoft.com/office/drawing/2014/main" xmlns="" id="{BE98CB6B-2690-421A-BD2E-0B794B2348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772785" y="4484370"/>
            <a:ext cx="637540" cy="637540"/>
          </a:xfrm>
          <a:prstGeom prst="rect">
            <a:avLst/>
          </a:prstGeom>
        </p:spPr>
      </p:pic>
      <p:pic>
        <p:nvPicPr>
          <p:cNvPr id="54" name="Graphic 9" descr="Stopwatch">
            <a:extLst>
              <a:ext uri="{FF2B5EF4-FFF2-40B4-BE49-F238E27FC236}">
                <a16:creationId xmlns:a16="http://schemas.microsoft.com/office/drawing/2014/main" xmlns="" id="{5462DD15-C256-40BD-A63E-E81E5E49140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234930" y="3576320"/>
            <a:ext cx="637540" cy="637540"/>
          </a:xfrm>
          <a:prstGeom prst="rect">
            <a:avLst/>
          </a:prstGeom>
        </p:spPr>
      </p:pic>
      <p:pic>
        <p:nvPicPr>
          <p:cNvPr id="55" name="Graphic 11" descr="Gears">
            <a:extLst>
              <a:ext uri="{FF2B5EF4-FFF2-40B4-BE49-F238E27FC236}">
                <a16:creationId xmlns:a16="http://schemas.microsoft.com/office/drawing/2014/main" xmlns="" id="{0D1C5A19-804D-4316-BCC5-996CB524F0C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523262" y="4993640"/>
            <a:ext cx="637540" cy="637540"/>
          </a:xfrm>
          <a:prstGeom prst="rect">
            <a:avLst/>
          </a:prstGeom>
        </p:spPr>
      </p:pic>
    </p:spTree>
    <p:extLst>
      <p:ext uri="{BB962C8B-B14F-4D97-AF65-F5344CB8AC3E}">
        <p14:creationId xmlns:p14="http://schemas.microsoft.com/office/powerpoint/2010/main" val="21039234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05725" y="599728"/>
            <a:ext cx="4689250" cy="5659558"/>
          </a:xfrm>
          <a:prstGeom prst="rect">
            <a:avLst/>
          </a:prstGeom>
          <a:solidFill>
            <a:schemeClr val="tx2">
              <a:lumMod val="75000"/>
            </a:schemeClr>
          </a:solidFill>
        </p:spPr>
        <p:txBody>
          <a:bodyPr vert="horz" lIns="91440" tIns="45720" rIns="91440" bIns="45720" rtlCol="0">
            <a:normAutofit fontScale="92500" lnSpcReduction="20000"/>
          </a:bodyPr>
          <a:lstStyle/>
          <a:p>
            <a:pPr marL="228600" indent="-228600">
              <a:lnSpc>
                <a:spcPct val="90000"/>
              </a:lnSpc>
              <a:spcBef>
                <a:spcPts val="1000"/>
              </a:spcBef>
              <a:buFont typeface="Wingdings 2" pitchFamily="18" charset="2"/>
              <a:buChar char=""/>
            </a:pPr>
            <a:endParaRPr lang="en-US" sz="2800" b="1" dirty="0">
              <a:solidFill>
                <a:srgbClr val="FFC000"/>
              </a:solidFill>
              <a:latin typeface="Helvetica" panose="020B0604020202020204" pitchFamily="34" charset="0"/>
              <a:cs typeface="Helvetica" panose="020B0604020202020204" pitchFamily="34" charset="0"/>
            </a:endParaRPr>
          </a:p>
          <a:p>
            <a:pPr marL="228600" indent="-228600">
              <a:lnSpc>
                <a:spcPct val="90000"/>
              </a:lnSpc>
              <a:spcBef>
                <a:spcPts val="1000"/>
              </a:spcBef>
              <a:buFont typeface="Wingdings 2" pitchFamily="18" charset="2"/>
              <a:buChar char=""/>
            </a:pPr>
            <a:r>
              <a:rPr lang="en-US" sz="2800" b="1" dirty="0" err="1">
                <a:solidFill>
                  <a:srgbClr val="FFC000"/>
                </a:solidFill>
                <a:latin typeface="Helvetica" panose="020B0604020202020204" pitchFamily="34" charset="0"/>
                <a:cs typeface="Helvetica" panose="020B0604020202020204" pitchFamily="34" charset="0"/>
              </a:rPr>
              <a:t>Pasos</a:t>
            </a:r>
            <a:r>
              <a:rPr lang="en-US" sz="2800" b="1" dirty="0">
                <a:solidFill>
                  <a:srgbClr val="FFC000"/>
                </a:solidFill>
                <a:latin typeface="Helvetica" panose="020B0604020202020204" pitchFamily="34" charset="0"/>
                <a:cs typeface="Helvetica" panose="020B0604020202020204" pitchFamily="34" charset="0"/>
              </a:rPr>
              <a:t> </a:t>
            </a:r>
            <a:r>
              <a:rPr lang="en-US" sz="2400" dirty="0">
                <a:solidFill>
                  <a:schemeClr val="bg1"/>
                </a:solidFill>
                <a:latin typeface="Helvetica" panose="020B0604020202020204" pitchFamily="34" charset="0"/>
                <a:cs typeface="Helvetica" panose="020B0604020202020204" pitchFamily="34" charset="0"/>
              </a:rPr>
              <a:t>del </a:t>
            </a:r>
            <a:r>
              <a:rPr lang="en-US" sz="2400" dirty="0" err="1">
                <a:solidFill>
                  <a:schemeClr val="bg1"/>
                </a:solidFill>
                <a:latin typeface="Helvetica" panose="020B0604020202020204" pitchFamily="34" charset="0"/>
                <a:cs typeface="Helvetica" panose="020B0604020202020204" pitchFamily="34" charset="0"/>
              </a:rPr>
              <a:t>discernimiento</a:t>
            </a:r>
            <a:r>
              <a:rPr lang="en-US" sz="2400" dirty="0">
                <a:solidFill>
                  <a:schemeClr val="bg1"/>
                </a:solidFill>
                <a:latin typeface="Helvetica" panose="020B0604020202020204" pitchFamily="34" charset="0"/>
                <a:cs typeface="Helvetica" panose="020B0604020202020204" pitchFamily="34" charset="0"/>
              </a:rPr>
              <a:t>: </a:t>
            </a:r>
          </a:p>
          <a:p>
            <a:pPr>
              <a:lnSpc>
                <a:spcPct val="90000"/>
              </a:lnSpc>
              <a:spcBef>
                <a:spcPts val="1000"/>
              </a:spcBef>
            </a:pPr>
            <a:r>
              <a:rPr lang="en-US" sz="2400" dirty="0">
                <a:solidFill>
                  <a:schemeClr val="bg1"/>
                </a:solidFill>
                <a:latin typeface="Helvetica" panose="020B0604020202020204" pitchFamily="34" charset="0"/>
                <a:cs typeface="Helvetica" panose="020B0604020202020204" pitchFamily="34" charset="0"/>
              </a:rPr>
              <a:t>	</a:t>
            </a:r>
            <a:r>
              <a:rPr lang="en-US" sz="2400" dirty="0" err="1">
                <a:solidFill>
                  <a:schemeClr val="bg1"/>
                </a:solidFill>
                <a:latin typeface="Helvetica" panose="020B0604020202020204" pitchFamily="34" charset="0"/>
                <a:cs typeface="Helvetica" panose="020B0604020202020204" pitchFamily="34" charset="0"/>
              </a:rPr>
              <a:t>reconocer</a:t>
            </a:r>
            <a:r>
              <a:rPr lang="en-US" sz="2400" dirty="0">
                <a:solidFill>
                  <a:schemeClr val="bg1"/>
                </a:solidFill>
                <a:latin typeface="Helvetica" panose="020B0604020202020204" pitchFamily="34" charset="0"/>
                <a:cs typeface="Helvetica" panose="020B0604020202020204" pitchFamily="34" charset="0"/>
              </a:rPr>
              <a:t>, </a:t>
            </a:r>
            <a:r>
              <a:rPr lang="en-US" sz="2400" dirty="0" err="1">
                <a:solidFill>
                  <a:schemeClr val="bg1"/>
                </a:solidFill>
                <a:latin typeface="Helvetica" panose="020B0604020202020204" pitchFamily="34" charset="0"/>
                <a:cs typeface="Helvetica" panose="020B0604020202020204" pitchFamily="34" charset="0"/>
              </a:rPr>
              <a:t>interpretar</a:t>
            </a:r>
            <a:r>
              <a:rPr lang="en-US" sz="2400" dirty="0">
                <a:solidFill>
                  <a:schemeClr val="bg1"/>
                </a:solidFill>
                <a:latin typeface="Helvetica" panose="020B0604020202020204" pitchFamily="34" charset="0"/>
                <a:cs typeface="Helvetica" panose="020B0604020202020204" pitchFamily="34" charset="0"/>
              </a:rPr>
              <a:t> y </a:t>
            </a:r>
            <a:r>
              <a:rPr lang="en-US" sz="2400" dirty="0" err="1">
                <a:solidFill>
                  <a:schemeClr val="bg1"/>
                </a:solidFill>
                <a:latin typeface="Helvetica" panose="020B0604020202020204" pitchFamily="34" charset="0"/>
                <a:cs typeface="Helvetica" panose="020B0604020202020204" pitchFamily="34" charset="0"/>
              </a:rPr>
              <a:t>elegir</a:t>
            </a:r>
            <a:endParaRPr lang="en-US" sz="2400" dirty="0">
              <a:solidFill>
                <a:schemeClr val="bg1"/>
              </a:solidFill>
              <a:latin typeface="Helvetica" panose="020B0604020202020204" pitchFamily="34" charset="0"/>
              <a:cs typeface="Helvetica" panose="020B0604020202020204" pitchFamily="34" charset="0"/>
            </a:endParaRPr>
          </a:p>
          <a:p>
            <a:pPr marL="228600" indent="-228600">
              <a:lnSpc>
                <a:spcPct val="90000"/>
              </a:lnSpc>
              <a:spcBef>
                <a:spcPts val="1000"/>
              </a:spcBef>
              <a:buFont typeface="Wingdings 2" pitchFamily="18" charset="2"/>
              <a:buChar char=""/>
            </a:pPr>
            <a:r>
              <a:rPr lang="en-US" sz="2400" dirty="0" err="1">
                <a:solidFill>
                  <a:schemeClr val="bg1"/>
                </a:solidFill>
                <a:latin typeface="Helvetica" panose="020B0604020202020204" pitchFamily="34" charset="0"/>
                <a:cs typeface="Helvetica" panose="020B0604020202020204" pitchFamily="34" charset="0"/>
              </a:rPr>
              <a:t>Diferencias</a:t>
            </a:r>
            <a:r>
              <a:rPr lang="en-US" sz="2400" dirty="0">
                <a:solidFill>
                  <a:schemeClr val="bg1"/>
                </a:solidFill>
                <a:latin typeface="Helvetica" panose="020B0604020202020204" pitchFamily="34" charset="0"/>
                <a:cs typeface="Helvetica" panose="020B0604020202020204" pitchFamily="34" charset="0"/>
              </a:rPr>
              <a:t> </a:t>
            </a:r>
            <a:r>
              <a:rPr lang="en-US" sz="2400" dirty="0" err="1">
                <a:solidFill>
                  <a:schemeClr val="bg1"/>
                </a:solidFill>
                <a:latin typeface="Helvetica" panose="020B0604020202020204" pitchFamily="34" charset="0"/>
                <a:cs typeface="Helvetica" panose="020B0604020202020204" pitchFamily="34" charset="0"/>
              </a:rPr>
              <a:t>culturales</a:t>
            </a:r>
            <a:r>
              <a:rPr lang="en-US" sz="2400" dirty="0">
                <a:solidFill>
                  <a:schemeClr val="bg1"/>
                </a:solidFill>
                <a:latin typeface="Helvetica" panose="020B0604020202020204" pitchFamily="34" charset="0"/>
                <a:cs typeface="Helvetica" panose="020B0604020202020204" pitchFamily="34" charset="0"/>
              </a:rPr>
              <a:t>.</a:t>
            </a:r>
          </a:p>
          <a:p>
            <a:pPr marL="228600" indent="-228600">
              <a:lnSpc>
                <a:spcPct val="90000"/>
              </a:lnSpc>
              <a:spcBef>
                <a:spcPts val="1000"/>
              </a:spcBef>
              <a:buFont typeface="Wingdings 2" pitchFamily="18" charset="2"/>
              <a:buChar char=""/>
            </a:pPr>
            <a:r>
              <a:rPr lang="en-US" sz="2400" dirty="0" err="1">
                <a:solidFill>
                  <a:schemeClr val="bg1"/>
                </a:solidFill>
                <a:latin typeface="Helvetica" panose="020B0604020202020204" pitchFamily="34" charset="0"/>
                <a:cs typeface="Helvetica" panose="020B0604020202020204" pitchFamily="34" charset="0"/>
              </a:rPr>
              <a:t>Impulso</a:t>
            </a:r>
            <a:r>
              <a:rPr lang="en-US" sz="2400" dirty="0">
                <a:solidFill>
                  <a:schemeClr val="bg1"/>
                </a:solidFill>
                <a:latin typeface="Helvetica" panose="020B0604020202020204" pitchFamily="34" charset="0"/>
                <a:cs typeface="Helvetica" panose="020B0604020202020204" pitchFamily="34" charset="0"/>
              </a:rPr>
              <a:t> de la </a:t>
            </a:r>
            <a:r>
              <a:rPr lang="en-US" sz="2400" dirty="0" err="1">
                <a:solidFill>
                  <a:schemeClr val="bg1"/>
                </a:solidFill>
                <a:latin typeface="Helvetica" panose="020B0604020202020204" pitchFamily="34" charset="0"/>
                <a:cs typeface="Helvetica" panose="020B0604020202020204" pitchFamily="34" charset="0"/>
              </a:rPr>
              <a:t>propia</a:t>
            </a:r>
            <a:r>
              <a:rPr lang="en-US" sz="2400" dirty="0">
                <a:solidFill>
                  <a:schemeClr val="bg1"/>
                </a:solidFill>
                <a:latin typeface="Helvetica" panose="020B0604020202020204" pitchFamily="34" charset="0"/>
                <a:cs typeface="Helvetica" panose="020B0604020202020204" pitchFamily="34" charset="0"/>
              </a:rPr>
              <a:t> </a:t>
            </a:r>
            <a:r>
              <a:rPr lang="en-US" sz="2800" b="1" dirty="0" err="1">
                <a:solidFill>
                  <a:srgbClr val="FFC000"/>
                </a:solidFill>
                <a:latin typeface="Helvetica" panose="020B0604020202020204" pitchFamily="34" charset="0"/>
                <a:cs typeface="Helvetica" panose="020B0604020202020204" pitchFamily="34" charset="0"/>
              </a:rPr>
              <a:t>autenticidad</a:t>
            </a:r>
            <a:r>
              <a:rPr lang="en-US" sz="2400" dirty="0">
                <a:solidFill>
                  <a:schemeClr val="bg1"/>
                </a:solidFill>
                <a:latin typeface="Helvetica" panose="020B0604020202020204" pitchFamily="34" charset="0"/>
                <a:cs typeface="Helvetica" panose="020B0604020202020204" pitchFamily="34" charset="0"/>
              </a:rPr>
              <a:t> y la </a:t>
            </a:r>
            <a:r>
              <a:rPr lang="en-US" sz="2400" dirty="0" err="1">
                <a:solidFill>
                  <a:schemeClr val="bg1"/>
                </a:solidFill>
                <a:latin typeface="Helvetica" panose="020B0604020202020204" pitchFamily="34" charset="0"/>
                <a:cs typeface="Helvetica" panose="020B0604020202020204" pitchFamily="34" charset="0"/>
              </a:rPr>
              <a:t>vocación</a:t>
            </a:r>
            <a:r>
              <a:rPr lang="en-US" sz="2400" dirty="0">
                <a:solidFill>
                  <a:schemeClr val="bg1"/>
                </a:solidFill>
                <a:latin typeface="Helvetica" panose="020B0604020202020204" pitchFamily="34" charset="0"/>
                <a:cs typeface="Helvetica" panose="020B0604020202020204" pitchFamily="34" charset="0"/>
              </a:rPr>
              <a:t>.</a:t>
            </a:r>
          </a:p>
          <a:p>
            <a:pPr marL="228600" indent="-228600">
              <a:lnSpc>
                <a:spcPct val="90000"/>
              </a:lnSpc>
              <a:spcBef>
                <a:spcPts val="1000"/>
              </a:spcBef>
              <a:buFont typeface="Wingdings 2" pitchFamily="18" charset="2"/>
              <a:buChar char=""/>
            </a:pPr>
            <a:r>
              <a:rPr lang="en-US" sz="2400" dirty="0" err="1">
                <a:solidFill>
                  <a:schemeClr val="bg1"/>
                </a:solidFill>
                <a:latin typeface="Helvetica" panose="020B0604020202020204" pitchFamily="34" charset="0"/>
                <a:cs typeface="Helvetica" panose="020B0604020202020204" pitchFamily="34" charset="0"/>
              </a:rPr>
              <a:t>Acompañamiento</a:t>
            </a:r>
            <a:r>
              <a:rPr lang="en-US" sz="2400" dirty="0">
                <a:solidFill>
                  <a:schemeClr val="bg1"/>
                </a:solidFill>
                <a:latin typeface="Helvetica" panose="020B0604020202020204" pitchFamily="34" charset="0"/>
                <a:cs typeface="Helvetica" panose="020B0604020202020204" pitchFamily="34" charset="0"/>
              </a:rPr>
              <a:t>.</a:t>
            </a:r>
          </a:p>
          <a:p>
            <a:pPr marL="228600" indent="-228600">
              <a:lnSpc>
                <a:spcPct val="90000"/>
              </a:lnSpc>
              <a:spcBef>
                <a:spcPts val="1000"/>
              </a:spcBef>
              <a:buFont typeface="Wingdings 2" pitchFamily="18" charset="2"/>
              <a:buChar char=""/>
            </a:pPr>
            <a:r>
              <a:rPr lang="en-US" sz="2400" dirty="0" err="1">
                <a:solidFill>
                  <a:schemeClr val="bg1"/>
                </a:solidFill>
                <a:latin typeface="Helvetica" panose="020B0604020202020204" pitchFamily="34" charset="0"/>
                <a:cs typeface="Helvetica" panose="020B0604020202020204" pitchFamily="34" charset="0"/>
              </a:rPr>
              <a:t>Reconocer</a:t>
            </a:r>
            <a:r>
              <a:rPr lang="en-US" sz="2400" dirty="0">
                <a:solidFill>
                  <a:schemeClr val="bg1"/>
                </a:solidFill>
                <a:latin typeface="Helvetica" panose="020B0604020202020204" pitchFamily="34" charset="0"/>
                <a:cs typeface="Helvetica" panose="020B0604020202020204" pitchFamily="34" charset="0"/>
              </a:rPr>
              <a:t> los </a:t>
            </a:r>
            <a:r>
              <a:rPr lang="en-US" sz="2800" b="1" dirty="0" err="1">
                <a:solidFill>
                  <a:srgbClr val="FFC000"/>
                </a:solidFill>
                <a:latin typeface="Helvetica" panose="020B0604020202020204" pitchFamily="34" charset="0"/>
                <a:cs typeface="Helvetica" panose="020B0604020202020204" pitchFamily="34" charset="0"/>
              </a:rPr>
              <a:t>tiempos</a:t>
            </a:r>
            <a:r>
              <a:rPr lang="en-US" sz="2800" b="1" dirty="0">
                <a:solidFill>
                  <a:srgbClr val="FFC000"/>
                </a:solidFill>
                <a:latin typeface="Helvetica" panose="020B0604020202020204" pitchFamily="34" charset="0"/>
                <a:cs typeface="Helvetica" panose="020B0604020202020204" pitchFamily="34" charset="0"/>
              </a:rPr>
              <a:t> de Dios </a:t>
            </a:r>
            <a:r>
              <a:rPr lang="en-US" sz="2400" dirty="0">
                <a:solidFill>
                  <a:schemeClr val="bg1"/>
                </a:solidFill>
                <a:latin typeface="Helvetica" panose="020B0604020202020204" pitchFamily="34" charset="0"/>
                <a:cs typeface="Helvetica" panose="020B0604020202020204" pitchFamily="34" charset="0"/>
              </a:rPr>
              <a:t>y de </a:t>
            </a:r>
            <a:r>
              <a:rPr lang="en-US" sz="2400" dirty="0" err="1">
                <a:solidFill>
                  <a:schemeClr val="bg1"/>
                </a:solidFill>
                <a:latin typeface="Helvetica" panose="020B0604020202020204" pitchFamily="34" charset="0"/>
                <a:cs typeface="Helvetica" panose="020B0604020202020204" pitchFamily="34" charset="0"/>
              </a:rPr>
              <a:t>su</a:t>
            </a:r>
            <a:r>
              <a:rPr lang="en-US" sz="2400" dirty="0">
                <a:solidFill>
                  <a:schemeClr val="bg1"/>
                </a:solidFill>
                <a:latin typeface="Helvetica" panose="020B0604020202020204" pitchFamily="34" charset="0"/>
                <a:cs typeface="Helvetica" panose="020B0604020202020204" pitchFamily="34" charset="0"/>
              </a:rPr>
              <a:t> </a:t>
            </a:r>
            <a:r>
              <a:rPr lang="en-US" sz="2400" dirty="0" err="1">
                <a:solidFill>
                  <a:schemeClr val="bg1"/>
                </a:solidFill>
                <a:latin typeface="Helvetica" panose="020B0604020202020204" pitchFamily="34" charset="0"/>
                <a:cs typeface="Helvetica" panose="020B0604020202020204" pitchFamily="34" charset="0"/>
              </a:rPr>
              <a:t>gracia</a:t>
            </a:r>
            <a:r>
              <a:rPr lang="en-US" sz="2400" dirty="0">
                <a:solidFill>
                  <a:schemeClr val="bg1"/>
                </a:solidFill>
                <a:latin typeface="Helvetica" panose="020B0604020202020204" pitchFamily="34" charset="0"/>
                <a:cs typeface="Helvetica" panose="020B0604020202020204" pitchFamily="34" charset="0"/>
              </a:rPr>
              <a:t>.</a:t>
            </a:r>
          </a:p>
          <a:p>
            <a:pPr marL="228600" indent="-228600">
              <a:lnSpc>
                <a:spcPct val="90000"/>
              </a:lnSpc>
              <a:spcBef>
                <a:spcPts val="1000"/>
              </a:spcBef>
              <a:buFont typeface="Wingdings 2" pitchFamily="18" charset="2"/>
              <a:buChar char=""/>
            </a:pPr>
            <a:r>
              <a:rPr lang="en-US" sz="2400" dirty="0" err="1">
                <a:solidFill>
                  <a:schemeClr val="bg1"/>
                </a:solidFill>
                <a:latin typeface="Helvetica" panose="020B0604020202020204" pitchFamily="34" charset="0"/>
                <a:cs typeface="Helvetica" panose="020B0604020202020204" pitchFamily="34" charset="0"/>
              </a:rPr>
              <a:t>Revisión</a:t>
            </a:r>
            <a:r>
              <a:rPr lang="en-US" sz="2400" dirty="0">
                <a:solidFill>
                  <a:schemeClr val="bg1"/>
                </a:solidFill>
                <a:latin typeface="Helvetica" panose="020B0604020202020204" pitchFamily="34" charset="0"/>
                <a:cs typeface="Helvetica" panose="020B0604020202020204" pitchFamily="34" charset="0"/>
              </a:rPr>
              <a:t> de los </a:t>
            </a:r>
            <a:r>
              <a:rPr lang="en-US" sz="2800" b="1" dirty="0" err="1">
                <a:solidFill>
                  <a:srgbClr val="FFC000"/>
                </a:solidFill>
                <a:latin typeface="Helvetica" panose="020B0604020202020204" pitchFamily="34" charset="0"/>
                <a:cs typeface="Helvetica" panose="020B0604020202020204" pitchFamily="34" charset="0"/>
              </a:rPr>
              <a:t>proyectos</a:t>
            </a:r>
            <a:r>
              <a:rPr lang="en-US" sz="2800" b="1" dirty="0">
                <a:solidFill>
                  <a:srgbClr val="FFC000"/>
                </a:solidFill>
                <a:latin typeface="Helvetica" panose="020B0604020202020204" pitchFamily="34" charset="0"/>
                <a:cs typeface="Helvetica" panose="020B0604020202020204" pitchFamily="34" charset="0"/>
              </a:rPr>
              <a:t> de </a:t>
            </a:r>
            <a:r>
              <a:rPr lang="en-US" sz="2800" b="1" dirty="0" err="1">
                <a:solidFill>
                  <a:srgbClr val="FFC000"/>
                </a:solidFill>
                <a:latin typeface="Helvetica" panose="020B0604020202020204" pitchFamily="34" charset="0"/>
                <a:cs typeface="Helvetica" panose="020B0604020202020204" pitchFamily="34" charset="0"/>
              </a:rPr>
              <a:t>vida</a:t>
            </a:r>
            <a:r>
              <a:rPr lang="en-US" sz="2800" b="1" dirty="0">
                <a:solidFill>
                  <a:srgbClr val="FFC000"/>
                </a:solidFill>
                <a:latin typeface="Helvetica" panose="020B0604020202020204" pitchFamily="34" charset="0"/>
                <a:cs typeface="Helvetica" panose="020B0604020202020204" pitchFamily="34" charset="0"/>
              </a:rPr>
              <a:t>.</a:t>
            </a:r>
          </a:p>
          <a:p>
            <a:pPr marL="228600" indent="-228600">
              <a:lnSpc>
                <a:spcPct val="90000"/>
              </a:lnSpc>
              <a:spcBef>
                <a:spcPts val="1000"/>
              </a:spcBef>
              <a:buFont typeface="Wingdings 2" pitchFamily="18" charset="2"/>
              <a:buChar char=""/>
            </a:pPr>
            <a:r>
              <a:rPr lang="en-US" sz="2800" b="1" dirty="0">
                <a:solidFill>
                  <a:srgbClr val="FFC000"/>
                </a:solidFill>
                <a:latin typeface="Helvetica" panose="020B0604020202020204" pitchFamily="34" charset="0"/>
                <a:cs typeface="Helvetica" panose="020B0604020202020204" pitchFamily="34" charset="0"/>
              </a:rPr>
              <a:t>Coaching Cristiano.</a:t>
            </a:r>
          </a:p>
          <a:p>
            <a:pPr marL="228600" indent="-228600">
              <a:lnSpc>
                <a:spcPct val="90000"/>
              </a:lnSpc>
              <a:spcBef>
                <a:spcPts val="1000"/>
              </a:spcBef>
              <a:buFont typeface="Wingdings 2" pitchFamily="18" charset="2"/>
              <a:buChar char=""/>
            </a:pPr>
            <a:r>
              <a:rPr lang="en-US" sz="2400" dirty="0" err="1">
                <a:solidFill>
                  <a:schemeClr val="bg1"/>
                </a:solidFill>
                <a:latin typeface="Helvetica" panose="020B0604020202020204" pitchFamily="34" charset="0"/>
                <a:cs typeface="Helvetica" panose="020B0604020202020204" pitchFamily="34" charset="0"/>
              </a:rPr>
              <a:t>Apoyo</a:t>
            </a:r>
            <a:r>
              <a:rPr lang="en-US" sz="2400" dirty="0">
                <a:solidFill>
                  <a:schemeClr val="bg1"/>
                </a:solidFill>
                <a:latin typeface="Helvetica" panose="020B0604020202020204" pitchFamily="34" charset="0"/>
                <a:cs typeface="Helvetica" panose="020B0604020202020204" pitchFamily="34" charset="0"/>
              </a:rPr>
              <a:t> en la </a:t>
            </a:r>
            <a:r>
              <a:rPr lang="en-US" sz="2400" b="1" dirty="0" err="1">
                <a:solidFill>
                  <a:srgbClr val="FFC000"/>
                </a:solidFill>
                <a:latin typeface="Helvetica" panose="020B0604020202020204" pitchFamily="34" charset="0"/>
                <a:cs typeface="Helvetica" panose="020B0604020202020204" pitchFamily="34" charset="0"/>
              </a:rPr>
              <a:t>interpretación</a:t>
            </a:r>
            <a:r>
              <a:rPr lang="en-US" sz="2400" dirty="0">
                <a:solidFill>
                  <a:schemeClr val="bg1"/>
                </a:solidFill>
                <a:latin typeface="Helvetica" panose="020B0604020202020204" pitchFamily="34" charset="0"/>
                <a:cs typeface="Helvetica" panose="020B0604020202020204" pitchFamily="34" charset="0"/>
              </a:rPr>
              <a:t> de la </a:t>
            </a:r>
            <a:r>
              <a:rPr lang="en-US" sz="2400" dirty="0" err="1">
                <a:solidFill>
                  <a:schemeClr val="bg1"/>
                </a:solidFill>
                <a:latin typeface="Helvetica" panose="020B0604020202020204" pitchFamily="34" charset="0"/>
                <a:cs typeface="Helvetica" panose="020B0604020202020204" pitchFamily="34" charset="0"/>
              </a:rPr>
              <a:t>realidad</a:t>
            </a:r>
            <a:r>
              <a:rPr lang="en-US" sz="2400" dirty="0">
                <a:solidFill>
                  <a:schemeClr val="bg1"/>
                </a:solidFill>
                <a:latin typeface="Helvetica" panose="020B0604020202020204" pitchFamily="34" charset="0"/>
                <a:cs typeface="Helvetica" panose="020B0604020202020204" pitchFamily="34" charset="0"/>
              </a:rPr>
              <a:t> social.</a:t>
            </a:r>
          </a:p>
          <a:p>
            <a:pPr marL="228600" indent="-228600">
              <a:lnSpc>
                <a:spcPct val="90000"/>
              </a:lnSpc>
              <a:spcBef>
                <a:spcPts val="1000"/>
              </a:spcBef>
              <a:buFont typeface="Wingdings 2" pitchFamily="18" charset="2"/>
              <a:buChar char=""/>
            </a:pPr>
            <a:r>
              <a:rPr lang="en-US" sz="2400" dirty="0" err="1">
                <a:solidFill>
                  <a:schemeClr val="bg1"/>
                </a:solidFill>
                <a:latin typeface="Helvetica" panose="020B0604020202020204" pitchFamily="34" charset="0"/>
                <a:cs typeface="Helvetica" panose="020B0604020202020204" pitchFamily="34" charset="0"/>
              </a:rPr>
              <a:t>Encuentro</a:t>
            </a:r>
            <a:r>
              <a:rPr lang="en-US" sz="2400" dirty="0">
                <a:solidFill>
                  <a:schemeClr val="bg1"/>
                </a:solidFill>
                <a:latin typeface="Helvetica" panose="020B0604020202020204" pitchFamily="34" charset="0"/>
                <a:cs typeface="Helvetica" panose="020B0604020202020204" pitchFamily="34" charset="0"/>
              </a:rPr>
              <a:t> con </a:t>
            </a:r>
            <a:r>
              <a:rPr lang="en-US" sz="2400" dirty="0" err="1">
                <a:solidFill>
                  <a:schemeClr val="bg1"/>
                </a:solidFill>
                <a:latin typeface="Helvetica" panose="020B0604020202020204" pitchFamily="34" charset="0"/>
                <a:cs typeface="Helvetica" panose="020B0604020202020204" pitchFamily="34" charset="0"/>
              </a:rPr>
              <a:t>otras</a:t>
            </a:r>
            <a:r>
              <a:rPr lang="en-US" sz="2400" dirty="0">
                <a:solidFill>
                  <a:schemeClr val="bg1"/>
                </a:solidFill>
                <a:latin typeface="Helvetica" panose="020B0604020202020204" pitchFamily="34" charset="0"/>
                <a:cs typeface="Helvetica" panose="020B0604020202020204" pitchFamily="34" charset="0"/>
              </a:rPr>
              <a:t> </a:t>
            </a:r>
            <a:r>
              <a:rPr lang="en-US" sz="2600" b="1" dirty="0" err="1">
                <a:solidFill>
                  <a:srgbClr val="FFC000"/>
                </a:solidFill>
                <a:latin typeface="Helvetica" panose="020B0604020202020204" pitchFamily="34" charset="0"/>
                <a:cs typeface="Helvetica" panose="020B0604020202020204" pitchFamily="34" charset="0"/>
              </a:rPr>
              <a:t>culturas</a:t>
            </a:r>
            <a:r>
              <a:rPr lang="en-US" sz="2400" dirty="0">
                <a:solidFill>
                  <a:schemeClr val="bg1"/>
                </a:solidFill>
                <a:latin typeface="Helvetica" panose="020B0604020202020204" pitchFamily="34" charset="0"/>
                <a:cs typeface="Helvetica" panose="020B0604020202020204" pitchFamily="34" charset="0"/>
              </a:rPr>
              <a:t>.</a:t>
            </a:r>
          </a:p>
          <a:p>
            <a:pPr marL="228600" indent="-228600">
              <a:lnSpc>
                <a:spcPct val="90000"/>
              </a:lnSpc>
              <a:spcBef>
                <a:spcPts val="1000"/>
              </a:spcBef>
              <a:buFont typeface="Wingdings 2" pitchFamily="18" charset="2"/>
              <a:buChar char=""/>
            </a:pPr>
            <a:endParaRPr lang="en-US" sz="2400" dirty="0">
              <a:solidFill>
                <a:schemeClr val="bg1"/>
              </a:solidFill>
              <a:latin typeface="Helvetica" panose="020B0604020202020204" pitchFamily="34" charset="0"/>
              <a:cs typeface="Helvetica" panose="020B0604020202020204" pitchFamily="34" charset="0"/>
            </a:endParaRPr>
          </a:p>
          <a:p>
            <a:pPr marL="228600" indent="-228600">
              <a:lnSpc>
                <a:spcPct val="90000"/>
              </a:lnSpc>
              <a:spcBef>
                <a:spcPts val="1000"/>
              </a:spcBef>
              <a:buFont typeface="Wingdings 2" pitchFamily="18" charset="2"/>
              <a:buChar char=""/>
            </a:pPr>
            <a:endParaRPr lang="en-US" sz="2400" dirty="0">
              <a:solidFill>
                <a:schemeClr val="bg1"/>
              </a:solidFill>
              <a:latin typeface="Helvetica" panose="020B0604020202020204" pitchFamily="34" charset="0"/>
              <a:cs typeface="Helvetica" panose="020B0604020202020204" pitchFamily="34" charset="0"/>
            </a:endParaRPr>
          </a:p>
        </p:txBody>
      </p:sp>
      <p:sp>
        <p:nvSpPr>
          <p:cNvPr id="17" name="Marcador de contenido 2">
            <a:extLst>
              <a:ext uri="{FF2B5EF4-FFF2-40B4-BE49-F238E27FC236}">
                <a16:creationId xmlns:a16="http://schemas.microsoft.com/office/drawing/2014/main" xmlns="" id="{88D4D076-71F3-4FD8-86C8-7D1D375A931C}"/>
              </a:ext>
            </a:extLst>
          </p:cNvPr>
          <p:cNvSpPr txBox="1">
            <a:spLocks/>
          </p:cNvSpPr>
          <p:nvPr/>
        </p:nvSpPr>
        <p:spPr>
          <a:xfrm>
            <a:off x="845126" y="599728"/>
            <a:ext cx="5033159" cy="5180586"/>
          </a:xfrm>
          <a:prstGeom prst="rect">
            <a:avLst/>
          </a:prstGeom>
          <a:solidFill>
            <a:schemeClr val="tx2">
              <a:lumMod val="75000"/>
            </a:schemeClr>
          </a:solidFill>
        </p:spPr>
        <p:txBody>
          <a:bodyPr vert="horz" lIns="91440" tIns="45720" rIns="91440" bIns="45720" rtlCol="0">
            <a:normAutofit fontScale="85000" lnSpcReduction="20000"/>
          </a:bodyPr>
          <a:lstStyle>
            <a:lvl1pPr marL="228600" indent="-228600">
              <a:lnSpc>
                <a:spcPct val="90000"/>
              </a:lnSpc>
              <a:spcBef>
                <a:spcPts val="1000"/>
              </a:spcBef>
              <a:buFont typeface="Wingdings 2" pitchFamily="18" charset="2"/>
              <a:buChar char=""/>
              <a:defRPr sz="2400">
                <a:solidFill>
                  <a:schemeClr val="bg1"/>
                </a:solidFill>
                <a:latin typeface="Helvetica" panose="020B0604020202020204" pitchFamily="34" charset="0"/>
                <a:cs typeface="Helvetica" panose="020B0604020202020204" pitchFamily="34" charset="0"/>
              </a:defRPr>
            </a:lvl1pPr>
            <a:lvl2pPr marL="685800" indent="-228600">
              <a:lnSpc>
                <a:spcPct val="90000"/>
              </a:lnSpc>
              <a:spcBef>
                <a:spcPts val="500"/>
              </a:spcBef>
              <a:buFont typeface="Wingdings 2" pitchFamily="18" charset="2"/>
              <a:buChar char=""/>
              <a:defRPr sz="2400"/>
            </a:lvl2pPr>
            <a:lvl3pPr marL="1143000" indent="-228600">
              <a:lnSpc>
                <a:spcPct val="90000"/>
              </a:lnSpc>
              <a:spcBef>
                <a:spcPts val="500"/>
              </a:spcBef>
              <a:buFont typeface="Wingdings 2" pitchFamily="18" charset="2"/>
              <a:buChar char=""/>
              <a:defRPr sz="2000"/>
            </a:lvl3pPr>
            <a:lvl4pPr marL="1600200" indent="-228600">
              <a:lnSpc>
                <a:spcPct val="90000"/>
              </a:lnSpc>
              <a:spcBef>
                <a:spcPts val="500"/>
              </a:spcBef>
              <a:buFont typeface="Wingdings 2" pitchFamily="18" charset="2"/>
              <a:buChar char=""/>
            </a:lvl4pPr>
            <a:lvl5pPr marL="2057400" indent="-228600">
              <a:lnSpc>
                <a:spcPct val="90000"/>
              </a:lnSpc>
              <a:spcBef>
                <a:spcPts val="500"/>
              </a:spcBef>
              <a:buFont typeface="Wingdings 2" pitchFamily="18" charset="2"/>
              <a:buChar char=""/>
            </a:lvl5pPr>
            <a:lvl6pPr marL="2514600" indent="-228600">
              <a:spcBef>
                <a:spcPct val="20000"/>
              </a:spcBef>
              <a:buFont typeface="Wingdings 2" pitchFamily="18" charset="2"/>
              <a:buChar char=""/>
            </a:lvl6pPr>
            <a:lvl7pPr marL="2971800" indent="-228600">
              <a:spcBef>
                <a:spcPct val="20000"/>
              </a:spcBef>
              <a:buFont typeface="Wingdings 2" pitchFamily="18" charset="2"/>
              <a:buChar char=""/>
            </a:lvl7pPr>
            <a:lvl8pPr marL="3429000" indent="-228600">
              <a:spcBef>
                <a:spcPct val="20000"/>
              </a:spcBef>
              <a:buFont typeface="Wingdings 2" pitchFamily="18" charset="2"/>
              <a:buChar char=""/>
            </a:lvl8pPr>
            <a:lvl9pPr marL="3886200" indent="-228600">
              <a:spcBef>
                <a:spcPct val="20000"/>
              </a:spcBef>
              <a:buFont typeface="Wingdings 2" pitchFamily="18" charset="2"/>
              <a:buChar char=""/>
            </a:lvl9pPr>
          </a:lstStyle>
          <a:p>
            <a:endParaRPr lang="es-MX" dirty="0"/>
          </a:p>
          <a:p>
            <a:r>
              <a:rPr lang="es-MX" dirty="0"/>
              <a:t>Discernimiento para la vida.</a:t>
            </a:r>
          </a:p>
          <a:p>
            <a:r>
              <a:rPr lang="es-MX" dirty="0"/>
              <a:t>Descubrir la propia vocación.</a:t>
            </a:r>
          </a:p>
          <a:p>
            <a:r>
              <a:rPr lang="es-MX" dirty="0"/>
              <a:t>Reconocer y aceptar la voluntad de Dios en su </a:t>
            </a:r>
            <a:r>
              <a:rPr lang="es-MX" sz="2800" b="1" dirty="0">
                <a:solidFill>
                  <a:srgbClr val="FFC000"/>
                </a:solidFill>
              </a:rPr>
              <a:t>situación concreta</a:t>
            </a:r>
            <a:r>
              <a:rPr lang="es-MX" dirty="0"/>
              <a:t>.</a:t>
            </a:r>
          </a:p>
          <a:p>
            <a:r>
              <a:rPr lang="es-MX" dirty="0"/>
              <a:t>Procesos de elección del </a:t>
            </a:r>
            <a:r>
              <a:rPr lang="es-MX" sz="2600" b="1" dirty="0">
                <a:solidFill>
                  <a:srgbClr val="FFC000"/>
                </a:solidFill>
              </a:rPr>
              <a:t>estado de vida</a:t>
            </a:r>
            <a:r>
              <a:rPr lang="es-MX" dirty="0"/>
              <a:t>.</a:t>
            </a:r>
          </a:p>
          <a:p>
            <a:r>
              <a:rPr lang="es-MX" dirty="0"/>
              <a:t>Asumir el discernimiento como un </a:t>
            </a:r>
            <a:r>
              <a:rPr lang="es-MX" sz="3100" b="1" dirty="0">
                <a:solidFill>
                  <a:srgbClr val="FFC000"/>
                </a:solidFill>
              </a:rPr>
              <a:t>estilo de vida</a:t>
            </a:r>
            <a:r>
              <a:rPr lang="es-MX" dirty="0"/>
              <a:t>.</a:t>
            </a:r>
          </a:p>
          <a:p>
            <a:r>
              <a:rPr lang="es-MX" dirty="0"/>
              <a:t>Acompañamiento en los </a:t>
            </a:r>
            <a:r>
              <a:rPr lang="es-MX" sz="2600" b="1" dirty="0">
                <a:solidFill>
                  <a:srgbClr val="FFC000"/>
                </a:solidFill>
              </a:rPr>
              <a:t>procesos</a:t>
            </a:r>
            <a:r>
              <a:rPr lang="es-MX" dirty="0"/>
              <a:t> de discernimiento.</a:t>
            </a:r>
          </a:p>
          <a:p>
            <a:r>
              <a:rPr lang="es-MX" dirty="0"/>
              <a:t>Descubrir la llamada de Dios que dirige a cada uno personalmente.</a:t>
            </a:r>
          </a:p>
          <a:p>
            <a:r>
              <a:rPr lang="es-MX" dirty="0"/>
              <a:t>Actitud de escucha y oración.</a:t>
            </a:r>
          </a:p>
          <a:p>
            <a:r>
              <a:rPr lang="es-MX" dirty="0"/>
              <a:t>Reconocer qué don podemos ofrecer y cuál </a:t>
            </a:r>
            <a:r>
              <a:rPr lang="es-MX" sz="2800" b="1" dirty="0">
                <a:solidFill>
                  <a:srgbClr val="FFC000"/>
                </a:solidFill>
              </a:rPr>
              <a:t>contribución</a:t>
            </a:r>
            <a:r>
              <a:rPr lang="es-MX" dirty="0"/>
              <a:t> ofrecer.</a:t>
            </a:r>
          </a:p>
          <a:p>
            <a:endParaRPr lang="es-MX" dirty="0"/>
          </a:p>
          <a:p>
            <a:endParaRPr lang="es-MX" dirty="0"/>
          </a:p>
          <a:p>
            <a:endParaRPr lang="es-MX" dirty="0"/>
          </a:p>
          <a:p>
            <a:endParaRPr lang="es-MX" dirty="0"/>
          </a:p>
        </p:txBody>
      </p:sp>
      <p:sp>
        <p:nvSpPr>
          <p:cNvPr id="18" name="Rectángulo: esquinas redondeadas 6">
            <a:extLst>
              <a:ext uri="{FF2B5EF4-FFF2-40B4-BE49-F238E27FC236}">
                <a16:creationId xmlns:a16="http://schemas.microsoft.com/office/drawing/2014/main" xmlns="" id="{147C090E-E308-4BB1-B025-E9ECBBD03D69}"/>
              </a:ext>
            </a:extLst>
          </p:cNvPr>
          <p:cNvSpPr/>
          <p:nvPr/>
        </p:nvSpPr>
        <p:spPr>
          <a:xfrm>
            <a:off x="845126" y="6107203"/>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106-119</a:t>
            </a:r>
          </a:p>
        </p:txBody>
      </p:sp>
      <p:sp>
        <p:nvSpPr>
          <p:cNvPr id="5"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315895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3E6DD635-E178-4D1D-9D80-3EBBC1F90169}"/>
              </a:ext>
            </a:extLst>
          </p:cNvPr>
          <p:cNvSpPr>
            <a:spLocks/>
          </p:cNvSpPr>
          <p:nvPr/>
        </p:nvSpPr>
        <p:spPr bwMode="auto">
          <a:xfrm>
            <a:off x="6096421" y="2484251"/>
            <a:ext cx="1290310" cy="1120443"/>
          </a:xfrm>
          <a:custGeom>
            <a:avLst/>
            <a:gdLst>
              <a:gd name="T0" fmla="*/ 1461 w 2921"/>
              <a:gd name="T1" fmla="*/ 0 h 2529"/>
              <a:gd name="T2" fmla="*/ 2921 w 2921"/>
              <a:gd name="T3" fmla="*/ 2529 h 2529"/>
              <a:gd name="T4" fmla="*/ 0 w 2921"/>
              <a:gd name="T5" fmla="*/ 2529 h 2529"/>
              <a:gd name="T6" fmla="*/ 1461 w 2921"/>
              <a:gd name="T7" fmla="*/ 0 h 2529"/>
            </a:gdLst>
            <a:ahLst/>
            <a:cxnLst>
              <a:cxn ang="0">
                <a:pos x="T0" y="T1"/>
              </a:cxn>
              <a:cxn ang="0">
                <a:pos x="T2" y="T3"/>
              </a:cxn>
              <a:cxn ang="0">
                <a:pos x="T4" y="T5"/>
              </a:cxn>
              <a:cxn ang="0">
                <a:pos x="T6" y="T7"/>
              </a:cxn>
            </a:cxnLst>
            <a:rect l="0" t="0" r="r" b="b"/>
            <a:pathLst>
              <a:path w="2921" h="2529">
                <a:moveTo>
                  <a:pt x="1461" y="0"/>
                </a:moveTo>
                <a:cubicBezTo>
                  <a:pt x="2364" y="522"/>
                  <a:pt x="2921" y="1486"/>
                  <a:pt x="2921" y="2529"/>
                </a:cubicBezTo>
                <a:lnTo>
                  <a:pt x="0" y="2529"/>
                </a:lnTo>
                <a:lnTo>
                  <a:pt x="1461" y="0"/>
                </a:lnTo>
                <a:close/>
              </a:path>
            </a:pathLst>
          </a:custGeom>
          <a:solidFill>
            <a:schemeClr val="accent5">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sp>
        <p:nvSpPr>
          <p:cNvPr id="3" name="Freeform 6">
            <a:extLst>
              <a:ext uri="{FF2B5EF4-FFF2-40B4-BE49-F238E27FC236}">
                <a16:creationId xmlns:a16="http://schemas.microsoft.com/office/drawing/2014/main" xmlns="" id="{BCB53115-85C2-45C8-ABD1-3C7C6FD85ED1}"/>
              </a:ext>
            </a:extLst>
          </p:cNvPr>
          <p:cNvSpPr>
            <a:spLocks/>
          </p:cNvSpPr>
          <p:nvPr/>
        </p:nvSpPr>
        <p:spPr bwMode="auto">
          <a:xfrm>
            <a:off x="6096421" y="3604694"/>
            <a:ext cx="1290310" cy="1120443"/>
          </a:xfrm>
          <a:custGeom>
            <a:avLst/>
            <a:gdLst>
              <a:gd name="T0" fmla="*/ 2921 w 2921"/>
              <a:gd name="T1" fmla="*/ 0 h 2530"/>
              <a:gd name="T2" fmla="*/ 1461 w 2921"/>
              <a:gd name="T3" fmla="*/ 2530 h 2530"/>
              <a:gd name="T4" fmla="*/ 0 w 2921"/>
              <a:gd name="T5" fmla="*/ 0 h 2530"/>
              <a:gd name="T6" fmla="*/ 2921 w 2921"/>
              <a:gd name="T7" fmla="*/ 0 h 2530"/>
            </a:gdLst>
            <a:ahLst/>
            <a:cxnLst>
              <a:cxn ang="0">
                <a:pos x="T0" y="T1"/>
              </a:cxn>
              <a:cxn ang="0">
                <a:pos x="T2" y="T3"/>
              </a:cxn>
              <a:cxn ang="0">
                <a:pos x="T4" y="T5"/>
              </a:cxn>
              <a:cxn ang="0">
                <a:pos x="T6" y="T7"/>
              </a:cxn>
            </a:cxnLst>
            <a:rect l="0" t="0" r="r" b="b"/>
            <a:pathLst>
              <a:path w="2921" h="2530">
                <a:moveTo>
                  <a:pt x="2921" y="0"/>
                </a:moveTo>
                <a:cubicBezTo>
                  <a:pt x="2921" y="1044"/>
                  <a:pt x="2364" y="2008"/>
                  <a:pt x="1461" y="2530"/>
                </a:cubicBezTo>
                <a:lnTo>
                  <a:pt x="0" y="0"/>
                </a:lnTo>
                <a:lnTo>
                  <a:pt x="2921"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sp>
        <p:nvSpPr>
          <p:cNvPr id="4" name="Freeform 7">
            <a:extLst>
              <a:ext uri="{FF2B5EF4-FFF2-40B4-BE49-F238E27FC236}">
                <a16:creationId xmlns:a16="http://schemas.microsoft.com/office/drawing/2014/main" xmlns="" id="{63F66C65-D7AF-41AA-9FC5-B3D9CF86A3A6}"/>
              </a:ext>
            </a:extLst>
          </p:cNvPr>
          <p:cNvSpPr>
            <a:spLocks/>
          </p:cNvSpPr>
          <p:nvPr/>
        </p:nvSpPr>
        <p:spPr bwMode="auto">
          <a:xfrm>
            <a:off x="5451829" y="3604694"/>
            <a:ext cx="1290310" cy="1352181"/>
          </a:xfrm>
          <a:custGeom>
            <a:avLst/>
            <a:gdLst>
              <a:gd name="T0" fmla="*/ 2921 w 2921"/>
              <a:gd name="T1" fmla="*/ 2530 h 3052"/>
              <a:gd name="T2" fmla="*/ 0 w 2921"/>
              <a:gd name="T3" fmla="*/ 2530 h 3052"/>
              <a:gd name="T4" fmla="*/ 1460 w 2921"/>
              <a:gd name="T5" fmla="*/ 0 h 3052"/>
              <a:gd name="T6" fmla="*/ 2921 w 2921"/>
              <a:gd name="T7" fmla="*/ 2530 h 3052"/>
            </a:gdLst>
            <a:ahLst/>
            <a:cxnLst>
              <a:cxn ang="0">
                <a:pos x="T0" y="T1"/>
              </a:cxn>
              <a:cxn ang="0">
                <a:pos x="T2" y="T3"/>
              </a:cxn>
              <a:cxn ang="0">
                <a:pos x="T4" y="T5"/>
              </a:cxn>
              <a:cxn ang="0">
                <a:pos x="T6" y="T7"/>
              </a:cxn>
            </a:cxnLst>
            <a:rect l="0" t="0" r="r" b="b"/>
            <a:pathLst>
              <a:path w="2921" h="3052">
                <a:moveTo>
                  <a:pt x="2921" y="2530"/>
                </a:moveTo>
                <a:cubicBezTo>
                  <a:pt x="2017" y="3052"/>
                  <a:pt x="904" y="3052"/>
                  <a:pt x="0" y="2530"/>
                </a:cubicBezTo>
                <a:lnTo>
                  <a:pt x="1460" y="0"/>
                </a:lnTo>
                <a:lnTo>
                  <a:pt x="2921" y="2530"/>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sp>
        <p:nvSpPr>
          <p:cNvPr id="5" name="Freeform 8">
            <a:extLst>
              <a:ext uri="{FF2B5EF4-FFF2-40B4-BE49-F238E27FC236}">
                <a16:creationId xmlns:a16="http://schemas.microsoft.com/office/drawing/2014/main" xmlns="" id="{ECB8A44E-8AB3-4164-A574-66E2C928D53D}"/>
              </a:ext>
            </a:extLst>
          </p:cNvPr>
          <p:cNvSpPr>
            <a:spLocks/>
          </p:cNvSpPr>
          <p:nvPr/>
        </p:nvSpPr>
        <p:spPr bwMode="auto">
          <a:xfrm>
            <a:off x="4807237" y="3604694"/>
            <a:ext cx="1289184" cy="1120443"/>
          </a:xfrm>
          <a:custGeom>
            <a:avLst/>
            <a:gdLst>
              <a:gd name="T0" fmla="*/ 1460 w 2920"/>
              <a:gd name="T1" fmla="*/ 2530 h 2530"/>
              <a:gd name="T2" fmla="*/ 0 w 2920"/>
              <a:gd name="T3" fmla="*/ 0 h 2530"/>
              <a:gd name="T4" fmla="*/ 2920 w 2920"/>
              <a:gd name="T5" fmla="*/ 0 h 2530"/>
              <a:gd name="T6" fmla="*/ 1460 w 2920"/>
              <a:gd name="T7" fmla="*/ 2530 h 2530"/>
            </a:gdLst>
            <a:ahLst/>
            <a:cxnLst>
              <a:cxn ang="0">
                <a:pos x="T0" y="T1"/>
              </a:cxn>
              <a:cxn ang="0">
                <a:pos x="T2" y="T3"/>
              </a:cxn>
              <a:cxn ang="0">
                <a:pos x="T4" y="T5"/>
              </a:cxn>
              <a:cxn ang="0">
                <a:pos x="T6" y="T7"/>
              </a:cxn>
            </a:cxnLst>
            <a:rect l="0" t="0" r="r" b="b"/>
            <a:pathLst>
              <a:path w="2920" h="2530">
                <a:moveTo>
                  <a:pt x="1460" y="2530"/>
                </a:moveTo>
                <a:cubicBezTo>
                  <a:pt x="557" y="2008"/>
                  <a:pt x="0" y="1044"/>
                  <a:pt x="0" y="0"/>
                </a:cubicBezTo>
                <a:lnTo>
                  <a:pt x="2920" y="0"/>
                </a:lnTo>
                <a:lnTo>
                  <a:pt x="1460" y="2530"/>
                </a:lnTo>
                <a:close/>
              </a:path>
            </a:pathLst>
          </a:custGeom>
          <a:solidFill>
            <a:schemeClr val="accent4">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sp>
        <p:nvSpPr>
          <p:cNvPr id="6" name="Freeform 9">
            <a:extLst>
              <a:ext uri="{FF2B5EF4-FFF2-40B4-BE49-F238E27FC236}">
                <a16:creationId xmlns:a16="http://schemas.microsoft.com/office/drawing/2014/main" xmlns="" id="{1C8449E4-D29F-414C-9DB7-266218064D56}"/>
              </a:ext>
            </a:extLst>
          </p:cNvPr>
          <p:cNvSpPr>
            <a:spLocks/>
          </p:cNvSpPr>
          <p:nvPr/>
        </p:nvSpPr>
        <p:spPr bwMode="auto">
          <a:xfrm>
            <a:off x="4807237" y="2484251"/>
            <a:ext cx="1289184" cy="1120443"/>
          </a:xfrm>
          <a:custGeom>
            <a:avLst/>
            <a:gdLst>
              <a:gd name="T0" fmla="*/ 0 w 2920"/>
              <a:gd name="T1" fmla="*/ 2529 h 2529"/>
              <a:gd name="T2" fmla="*/ 1460 w 2920"/>
              <a:gd name="T3" fmla="*/ 0 h 2529"/>
              <a:gd name="T4" fmla="*/ 2920 w 2920"/>
              <a:gd name="T5" fmla="*/ 2529 h 2529"/>
              <a:gd name="T6" fmla="*/ 0 w 2920"/>
              <a:gd name="T7" fmla="*/ 2529 h 2529"/>
            </a:gdLst>
            <a:ahLst/>
            <a:cxnLst>
              <a:cxn ang="0">
                <a:pos x="T0" y="T1"/>
              </a:cxn>
              <a:cxn ang="0">
                <a:pos x="T2" y="T3"/>
              </a:cxn>
              <a:cxn ang="0">
                <a:pos x="T4" y="T5"/>
              </a:cxn>
              <a:cxn ang="0">
                <a:pos x="T6" y="T7"/>
              </a:cxn>
            </a:cxnLst>
            <a:rect l="0" t="0" r="r" b="b"/>
            <a:pathLst>
              <a:path w="2920" h="2529">
                <a:moveTo>
                  <a:pt x="0" y="2529"/>
                </a:moveTo>
                <a:cubicBezTo>
                  <a:pt x="0" y="1486"/>
                  <a:pt x="557" y="522"/>
                  <a:pt x="1460" y="0"/>
                </a:cubicBezTo>
                <a:lnTo>
                  <a:pt x="2920" y="2529"/>
                </a:lnTo>
                <a:lnTo>
                  <a:pt x="0" y="2529"/>
                </a:lnTo>
                <a:close/>
              </a:path>
            </a:pathLst>
          </a:custGeom>
          <a:solidFill>
            <a:schemeClr val="accent6">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sp>
        <p:nvSpPr>
          <p:cNvPr id="7" name="Freeform 10">
            <a:extLst>
              <a:ext uri="{FF2B5EF4-FFF2-40B4-BE49-F238E27FC236}">
                <a16:creationId xmlns:a16="http://schemas.microsoft.com/office/drawing/2014/main" xmlns="" id="{24C97207-34BB-4C80-BDF4-BF17CA54953A}"/>
              </a:ext>
            </a:extLst>
          </p:cNvPr>
          <p:cNvSpPr>
            <a:spLocks/>
          </p:cNvSpPr>
          <p:nvPr/>
        </p:nvSpPr>
        <p:spPr bwMode="auto">
          <a:xfrm>
            <a:off x="5451829" y="2253638"/>
            <a:ext cx="1290310" cy="1351056"/>
          </a:xfrm>
          <a:custGeom>
            <a:avLst/>
            <a:gdLst>
              <a:gd name="T0" fmla="*/ 0 w 2921"/>
              <a:gd name="T1" fmla="*/ 522 h 3051"/>
              <a:gd name="T2" fmla="*/ 2921 w 2921"/>
              <a:gd name="T3" fmla="*/ 522 h 3051"/>
              <a:gd name="T4" fmla="*/ 1460 w 2921"/>
              <a:gd name="T5" fmla="*/ 3051 h 3051"/>
              <a:gd name="T6" fmla="*/ 0 w 2921"/>
              <a:gd name="T7" fmla="*/ 522 h 3051"/>
            </a:gdLst>
            <a:ahLst/>
            <a:cxnLst>
              <a:cxn ang="0">
                <a:pos x="T0" y="T1"/>
              </a:cxn>
              <a:cxn ang="0">
                <a:pos x="T2" y="T3"/>
              </a:cxn>
              <a:cxn ang="0">
                <a:pos x="T4" y="T5"/>
              </a:cxn>
              <a:cxn ang="0">
                <a:pos x="T6" y="T7"/>
              </a:cxn>
            </a:cxnLst>
            <a:rect l="0" t="0" r="r" b="b"/>
            <a:pathLst>
              <a:path w="2921" h="3051">
                <a:moveTo>
                  <a:pt x="0" y="522"/>
                </a:moveTo>
                <a:cubicBezTo>
                  <a:pt x="904" y="0"/>
                  <a:pt x="2017" y="0"/>
                  <a:pt x="2921" y="522"/>
                </a:cubicBezTo>
                <a:lnTo>
                  <a:pt x="1460" y="3051"/>
                </a:lnTo>
                <a:lnTo>
                  <a:pt x="0" y="522"/>
                </a:lnTo>
                <a:close/>
              </a:path>
            </a:pathLst>
          </a:custGeom>
          <a:solidFill>
            <a:schemeClr val="accent4">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8" name="Straight Connector 38">
            <a:extLst>
              <a:ext uri="{FF2B5EF4-FFF2-40B4-BE49-F238E27FC236}">
                <a16:creationId xmlns:a16="http://schemas.microsoft.com/office/drawing/2014/main" xmlns="" id="{260CD596-1497-49A1-A87C-C9CC3594CAB9}"/>
              </a:ext>
            </a:extLst>
          </p:cNvPr>
          <p:cNvCxnSpPr>
            <a:cxnSpLocks/>
            <a:stCxn id="2" idx="2"/>
          </p:cNvCxnSpPr>
          <p:nvPr/>
        </p:nvCxnSpPr>
        <p:spPr>
          <a:xfrm flipH="1" flipV="1">
            <a:off x="4969042" y="1646009"/>
            <a:ext cx="1127379" cy="1958685"/>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xmlns="" id="{0C400A26-08C0-4A64-A015-1DAA7F3BBC23}"/>
              </a:ext>
            </a:extLst>
          </p:cNvPr>
          <p:cNvCxnSpPr>
            <a:cxnSpLocks/>
            <a:stCxn id="2" idx="2"/>
          </p:cNvCxnSpPr>
          <p:nvPr/>
        </p:nvCxnSpPr>
        <p:spPr>
          <a:xfrm flipV="1">
            <a:off x="6096421" y="1646009"/>
            <a:ext cx="1129347" cy="1958685"/>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xmlns="" id="{50635A0A-D468-4AE8-ACBD-60BAC4FC9F31}"/>
              </a:ext>
            </a:extLst>
          </p:cNvPr>
          <p:cNvCxnSpPr>
            <a:cxnSpLocks/>
            <a:stCxn id="4" idx="2"/>
          </p:cNvCxnSpPr>
          <p:nvPr/>
        </p:nvCxnSpPr>
        <p:spPr>
          <a:xfrm flipH="1">
            <a:off x="4969802" y="3604694"/>
            <a:ext cx="1126961" cy="1958685"/>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xmlns="" id="{F5475AA4-5BE3-479A-B839-6D5BC362FB83}"/>
              </a:ext>
            </a:extLst>
          </p:cNvPr>
          <p:cNvCxnSpPr>
            <a:cxnSpLocks/>
            <a:stCxn id="3" idx="2"/>
          </p:cNvCxnSpPr>
          <p:nvPr/>
        </p:nvCxnSpPr>
        <p:spPr>
          <a:xfrm>
            <a:off x="6096421" y="3604694"/>
            <a:ext cx="1127379" cy="1957033"/>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72">
            <a:extLst>
              <a:ext uri="{FF2B5EF4-FFF2-40B4-BE49-F238E27FC236}">
                <a16:creationId xmlns:a16="http://schemas.microsoft.com/office/drawing/2014/main" xmlns="" id="{3DB7EB82-B76C-4168-A353-77995CEA7FB1}"/>
              </a:ext>
            </a:extLst>
          </p:cNvPr>
          <p:cNvCxnSpPr>
            <a:cxnSpLocks/>
            <a:stCxn id="2" idx="2"/>
          </p:cNvCxnSpPr>
          <p:nvPr/>
        </p:nvCxnSpPr>
        <p:spPr>
          <a:xfrm flipH="1">
            <a:off x="4144161" y="3604694"/>
            <a:ext cx="1952259" cy="0"/>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73">
            <a:extLst>
              <a:ext uri="{FF2B5EF4-FFF2-40B4-BE49-F238E27FC236}">
                <a16:creationId xmlns:a16="http://schemas.microsoft.com/office/drawing/2014/main" xmlns="" id="{70D7FAC6-DCF1-44BA-BB23-2B98B90445BE}"/>
              </a:ext>
            </a:extLst>
          </p:cNvPr>
          <p:cNvCxnSpPr>
            <a:cxnSpLocks/>
            <a:stCxn id="3" idx="2"/>
          </p:cNvCxnSpPr>
          <p:nvPr/>
        </p:nvCxnSpPr>
        <p:spPr>
          <a:xfrm>
            <a:off x="6096421" y="3604694"/>
            <a:ext cx="1953386" cy="0"/>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Rounded Corners 74">
            <a:extLst>
              <a:ext uri="{FF2B5EF4-FFF2-40B4-BE49-F238E27FC236}">
                <a16:creationId xmlns:a16="http://schemas.microsoft.com/office/drawing/2014/main" xmlns="" id="{A04BD883-60A6-4765-B7D5-009C3D7917CA}"/>
              </a:ext>
            </a:extLst>
          </p:cNvPr>
          <p:cNvSpPr/>
          <p:nvPr/>
        </p:nvSpPr>
        <p:spPr>
          <a:xfrm>
            <a:off x="2047131" y="1184656"/>
            <a:ext cx="2988826" cy="922147"/>
          </a:xfrm>
          <a:prstGeom prst="roundRect">
            <a:avLst>
              <a:gd name="adj" fmla="val 50000"/>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atin typeface="Helvetica" panose="020B0604020202020204" pitchFamily="2" charset="0"/>
            </a:endParaRPr>
          </a:p>
        </p:txBody>
      </p:sp>
      <p:sp>
        <p:nvSpPr>
          <p:cNvPr id="15" name="Rectangle: Rounded Corners 75">
            <a:extLst>
              <a:ext uri="{FF2B5EF4-FFF2-40B4-BE49-F238E27FC236}">
                <a16:creationId xmlns:a16="http://schemas.microsoft.com/office/drawing/2014/main" xmlns="" id="{91AD5394-5296-4ADF-A4BA-BAE9A81E2A57}"/>
              </a:ext>
            </a:extLst>
          </p:cNvPr>
          <p:cNvSpPr/>
          <p:nvPr/>
        </p:nvSpPr>
        <p:spPr>
          <a:xfrm>
            <a:off x="7156044" y="1184656"/>
            <a:ext cx="2988826" cy="1156523"/>
          </a:xfrm>
          <a:prstGeom prst="roundRect">
            <a:avLst>
              <a:gd name="adj" fmla="val 50000"/>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Helvetica" panose="020B0604020202020204" pitchFamily="2" charset="0"/>
            </a:endParaRPr>
          </a:p>
        </p:txBody>
      </p:sp>
      <p:sp>
        <p:nvSpPr>
          <p:cNvPr id="16" name="Rectangle: Rounded Corners 76">
            <a:extLst>
              <a:ext uri="{FF2B5EF4-FFF2-40B4-BE49-F238E27FC236}">
                <a16:creationId xmlns:a16="http://schemas.microsoft.com/office/drawing/2014/main" xmlns="" id="{B0A8A5F4-1152-4D81-BD82-155630B32435}"/>
              </a:ext>
            </a:extLst>
          </p:cNvPr>
          <p:cNvSpPr/>
          <p:nvPr/>
        </p:nvSpPr>
        <p:spPr>
          <a:xfrm>
            <a:off x="1172391" y="3143620"/>
            <a:ext cx="2988826" cy="922147"/>
          </a:xfrm>
          <a:prstGeom prst="roundRect">
            <a:avLst>
              <a:gd name="adj" fmla="val 50000"/>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Helvetica" panose="020B0604020202020204" pitchFamily="2" charset="0"/>
            </a:endParaRPr>
          </a:p>
        </p:txBody>
      </p:sp>
      <p:sp>
        <p:nvSpPr>
          <p:cNvPr id="17" name="Rectangle: Rounded Corners 77">
            <a:extLst>
              <a:ext uri="{FF2B5EF4-FFF2-40B4-BE49-F238E27FC236}">
                <a16:creationId xmlns:a16="http://schemas.microsoft.com/office/drawing/2014/main" xmlns="" id="{67F20AD7-5D05-493C-9A81-F631162A3347}"/>
              </a:ext>
            </a:extLst>
          </p:cNvPr>
          <p:cNvSpPr/>
          <p:nvPr/>
        </p:nvSpPr>
        <p:spPr>
          <a:xfrm>
            <a:off x="8030783" y="3143620"/>
            <a:ext cx="2988826" cy="1065337"/>
          </a:xfrm>
          <a:prstGeom prst="roundRect">
            <a:avLst>
              <a:gd name="adj"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18" name="Rectangle: Rounded Corners 78">
            <a:extLst>
              <a:ext uri="{FF2B5EF4-FFF2-40B4-BE49-F238E27FC236}">
                <a16:creationId xmlns:a16="http://schemas.microsoft.com/office/drawing/2014/main" xmlns="" id="{EFF6C762-49AE-4174-AB32-66CC70F5FBF2}"/>
              </a:ext>
            </a:extLst>
          </p:cNvPr>
          <p:cNvSpPr/>
          <p:nvPr/>
        </p:nvSpPr>
        <p:spPr>
          <a:xfrm>
            <a:off x="2057702" y="5101480"/>
            <a:ext cx="2988826" cy="1143340"/>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latin typeface="Helvetica" panose="020B0604020202020204" pitchFamily="2" charset="0"/>
            </a:endParaRPr>
          </a:p>
        </p:txBody>
      </p:sp>
      <p:sp>
        <p:nvSpPr>
          <p:cNvPr id="19" name="Rectangle: Rounded Corners 79">
            <a:extLst>
              <a:ext uri="{FF2B5EF4-FFF2-40B4-BE49-F238E27FC236}">
                <a16:creationId xmlns:a16="http://schemas.microsoft.com/office/drawing/2014/main" xmlns="" id="{D3E7C989-1702-4614-BAD2-43A44C9ECB44}"/>
              </a:ext>
            </a:extLst>
          </p:cNvPr>
          <p:cNvSpPr/>
          <p:nvPr/>
        </p:nvSpPr>
        <p:spPr>
          <a:xfrm>
            <a:off x="7145474" y="5101480"/>
            <a:ext cx="2988826" cy="922147"/>
          </a:xfrm>
          <a:prstGeom prst="roundRect">
            <a:avLst>
              <a:gd name="adj" fmla="val 50000"/>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latin typeface="Helvetica" panose="020B0604020202020204" pitchFamily="2" charset="0"/>
            </a:endParaRPr>
          </a:p>
        </p:txBody>
      </p:sp>
      <p:sp>
        <p:nvSpPr>
          <p:cNvPr id="20" name="Oval 80">
            <a:extLst>
              <a:ext uri="{FF2B5EF4-FFF2-40B4-BE49-F238E27FC236}">
                <a16:creationId xmlns:a16="http://schemas.microsoft.com/office/drawing/2014/main" xmlns="" id="{F0FFB92E-AF29-45C0-92F6-4BA9BA5E019F}"/>
              </a:ext>
            </a:extLst>
          </p:cNvPr>
          <p:cNvSpPr/>
          <p:nvPr/>
        </p:nvSpPr>
        <p:spPr>
          <a:xfrm>
            <a:off x="5017305" y="2589189"/>
            <a:ext cx="2171193" cy="2157744"/>
          </a:xfrm>
          <a:prstGeom prst="ellipse">
            <a:avLst/>
          </a:prstGeom>
          <a:gradFill>
            <a:gsLst>
              <a:gs pos="0">
                <a:schemeClr val="bg1">
                  <a:lumMod val="85000"/>
                </a:schemeClr>
              </a:gs>
              <a:gs pos="50000">
                <a:schemeClr val="bg1">
                  <a:lumMod val="85000"/>
                </a:schemeClr>
              </a:gs>
              <a:gs pos="100000">
                <a:schemeClr val="bg1">
                  <a:lumMod val="7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600" b="1" cap="all" dirty="0">
                <a:solidFill>
                  <a:schemeClr val="accent1">
                    <a:lumMod val="50000"/>
                  </a:schemeClr>
                </a:solidFill>
                <a:latin typeface="Helvetica" panose="020B0604020202020204" pitchFamily="2" charset="0"/>
              </a:rPr>
              <a:t>El </a:t>
            </a:r>
            <a:r>
              <a:rPr lang="en-US" sz="1600" b="1" cap="all" dirty="0" err="1">
                <a:solidFill>
                  <a:schemeClr val="accent1">
                    <a:lumMod val="50000"/>
                  </a:schemeClr>
                </a:solidFill>
                <a:latin typeface="Helvetica" panose="020B0604020202020204" pitchFamily="2" charset="0"/>
              </a:rPr>
              <a:t>arte</a:t>
            </a:r>
            <a:r>
              <a:rPr lang="en-US" sz="1600" b="1" cap="all" dirty="0">
                <a:solidFill>
                  <a:schemeClr val="accent1">
                    <a:lumMod val="50000"/>
                  </a:schemeClr>
                </a:solidFill>
                <a:latin typeface="Helvetica" panose="020B0604020202020204" pitchFamily="2" charset="0"/>
              </a:rPr>
              <a:t> de </a:t>
            </a:r>
            <a:r>
              <a:rPr lang="en-US" sz="1600" b="1" cap="all" dirty="0" err="1">
                <a:solidFill>
                  <a:schemeClr val="accent1">
                    <a:lumMod val="50000"/>
                  </a:schemeClr>
                </a:solidFill>
                <a:latin typeface="Helvetica" panose="020B0604020202020204" pitchFamily="2" charset="0"/>
              </a:rPr>
              <a:t>acompañar</a:t>
            </a:r>
            <a:endParaRPr lang="en-US" sz="1600" b="1" cap="all" dirty="0">
              <a:solidFill>
                <a:schemeClr val="accent1">
                  <a:lumMod val="50000"/>
                </a:schemeClr>
              </a:solidFill>
              <a:latin typeface="Helvetica" panose="020B0604020202020204" pitchFamily="2" charset="0"/>
            </a:endParaRPr>
          </a:p>
          <a:p>
            <a:pPr algn="ctr"/>
            <a:endParaRPr lang="en-US" sz="1050" dirty="0">
              <a:solidFill>
                <a:schemeClr val="accent1">
                  <a:lumMod val="50000"/>
                </a:schemeClr>
              </a:solidFill>
              <a:latin typeface="Helvetica" panose="020B0604020202020204" pitchFamily="2" charset="0"/>
            </a:endParaRPr>
          </a:p>
        </p:txBody>
      </p:sp>
      <p:sp>
        <p:nvSpPr>
          <p:cNvPr id="21" name="Oval 81">
            <a:extLst>
              <a:ext uri="{FF2B5EF4-FFF2-40B4-BE49-F238E27FC236}">
                <a16:creationId xmlns:a16="http://schemas.microsoft.com/office/drawing/2014/main" xmlns="" id="{51CD10C6-0F0D-435D-882F-962A8F318109}"/>
              </a:ext>
            </a:extLst>
          </p:cNvPr>
          <p:cNvSpPr/>
          <p:nvPr/>
        </p:nvSpPr>
        <p:spPr>
          <a:xfrm>
            <a:off x="1272034" y="3231285"/>
            <a:ext cx="746816" cy="746816"/>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Helvetica" panose="020B0604020202020204" pitchFamily="2" charset="0"/>
            </a:endParaRPr>
          </a:p>
        </p:txBody>
      </p:sp>
      <p:sp>
        <p:nvSpPr>
          <p:cNvPr id="22" name="Oval 82">
            <a:extLst>
              <a:ext uri="{FF2B5EF4-FFF2-40B4-BE49-F238E27FC236}">
                <a16:creationId xmlns:a16="http://schemas.microsoft.com/office/drawing/2014/main" xmlns="" id="{241107AC-21BE-4D89-BA63-9FCF1BE0BD75}"/>
              </a:ext>
            </a:extLst>
          </p:cNvPr>
          <p:cNvSpPr/>
          <p:nvPr/>
        </p:nvSpPr>
        <p:spPr>
          <a:xfrm>
            <a:off x="2157494" y="1272321"/>
            <a:ext cx="746816" cy="746816"/>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Helvetica" panose="020B0604020202020204" pitchFamily="2" charset="0"/>
            </a:endParaRPr>
          </a:p>
        </p:txBody>
      </p:sp>
      <p:sp>
        <p:nvSpPr>
          <p:cNvPr id="23" name="Oval 83">
            <a:extLst>
              <a:ext uri="{FF2B5EF4-FFF2-40B4-BE49-F238E27FC236}">
                <a16:creationId xmlns:a16="http://schemas.microsoft.com/office/drawing/2014/main" xmlns="" id="{D1DB88E3-F3EC-4726-9129-6F88415B35DE}"/>
              </a:ext>
            </a:extLst>
          </p:cNvPr>
          <p:cNvSpPr/>
          <p:nvPr/>
        </p:nvSpPr>
        <p:spPr>
          <a:xfrm>
            <a:off x="2157494" y="5189145"/>
            <a:ext cx="746816" cy="746816"/>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Helvetica" panose="020B0604020202020204" pitchFamily="2" charset="0"/>
            </a:endParaRPr>
          </a:p>
        </p:txBody>
      </p:sp>
      <p:sp>
        <p:nvSpPr>
          <p:cNvPr id="24" name="Oval 84">
            <a:extLst>
              <a:ext uri="{FF2B5EF4-FFF2-40B4-BE49-F238E27FC236}">
                <a16:creationId xmlns:a16="http://schemas.microsoft.com/office/drawing/2014/main" xmlns="" id="{05461534-5D1A-4F1F-9E9E-7F80187BF8DC}"/>
              </a:ext>
            </a:extLst>
          </p:cNvPr>
          <p:cNvSpPr/>
          <p:nvPr/>
        </p:nvSpPr>
        <p:spPr>
          <a:xfrm>
            <a:off x="9287690" y="1272321"/>
            <a:ext cx="746816" cy="746816"/>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Helvetica" panose="020B0604020202020204" pitchFamily="2" charset="0"/>
            </a:endParaRPr>
          </a:p>
        </p:txBody>
      </p:sp>
      <p:sp>
        <p:nvSpPr>
          <p:cNvPr id="25" name="Oval 85">
            <a:extLst>
              <a:ext uri="{FF2B5EF4-FFF2-40B4-BE49-F238E27FC236}">
                <a16:creationId xmlns:a16="http://schemas.microsoft.com/office/drawing/2014/main" xmlns="" id="{80BAF59E-AF05-4A27-9BF9-125ACD2B999F}"/>
              </a:ext>
            </a:extLst>
          </p:cNvPr>
          <p:cNvSpPr/>
          <p:nvPr/>
        </p:nvSpPr>
        <p:spPr>
          <a:xfrm>
            <a:off x="9287690" y="5189145"/>
            <a:ext cx="746816" cy="746816"/>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Helvetica" panose="020B0604020202020204" pitchFamily="2" charset="0"/>
            </a:endParaRPr>
          </a:p>
        </p:txBody>
      </p:sp>
      <p:sp>
        <p:nvSpPr>
          <p:cNvPr id="26" name="Oval 86">
            <a:extLst>
              <a:ext uri="{FF2B5EF4-FFF2-40B4-BE49-F238E27FC236}">
                <a16:creationId xmlns:a16="http://schemas.microsoft.com/office/drawing/2014/main" xmlns="" id="{1A76758F-AD43-46D1-B9FE-FC9DA31F452F}"/>
              </a:ext>
            </a:extLst>
          </p:cNvPr>
          <p:cNvSpPr/>
          <p:nvPr/>
        </p:nvSpPr>
        <p:spPr>
          <a:xfrm>
            <a:off x="10173151" y="3231285"/>
            <a:ext cx="746816" cy="746816"/>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Helvetica" panose="020B0604020202020204" pitchFamily="2" charset="0"/>
            </a:endParaRPr>
          </a:p>
        </p:txBody>
      </p:sp>
      <p:grpSp>
        <p:nvGrpSpPr>
          <p:cNvPr id="27" name="Group 87">
            <a:extLst>
              <a:ext uri="{FF2B5EF4-FFF2-40B4-BE49-F238E27FC236}">
                <a16:creationId xmlns:a16="http://schemas.microsoft.com/office/drawing/2014/main" xmlns="" id="{8609BAC4-4075-4FC9-8C68-439C86825037}"/>
              </a:ext>
            </a:extLst>
          </p:cNvPr>
          <p:cNvGrpSpPr/>
          <p:nvPr/>
        </p:nvGrpSpPr>
        <p:grpSpPr>
          <a:xfrm>
            <a:off x="2105129" y="3208969"/>
            <a:ext cx="1781789" cy="514450"/>
            <a:chOff x="332936" y="2803304"/>
            <a:chExt cx="2937088" cy="514450"/>
          </a:xfrm>
        </p:grpSpPr>
        <p:sp>
          <p:nvSpPr>
            <p:cNvPr id="28" name="TextBox 88">
              <a:extLst>
                <a:ext uri="{FF2B5EF4-FFF2-40B4-BE49-F238E27FC236}">
                  <a16:creationId xmlns:a16="http://schemas.microsoft.com/office/drawing/2014/main" xmlns="" id="{713DF332-828A-4E47-B50F-2C89904B4650}"/>
                </a:ext>
              </a:extLst>
            </p:cNvPr>
            <p:cNvSpPr txBox="1"/>
            <p:nvPr/>
          </p:nvSpPr>
          <p:spPr>
            <a:xfrm>
              <a:off x="332936" y="2803304"/>
              <a:ext cx="2937088" cy="338554"/>
            </a:xfrm>
            <a:prstGeom prst="rect">
              <a:avLst/>
            </a:prstGeom>
            <a:noFill/>
          </p:spPr>
          <p:txBody>
            <a:bodyPr wrap="square" lIns="0" rIns="0" rtlCol="0" anchor="b">
              <a:spAutoFit/>
            </a:bodyPr>
            <a:lstStyle/>
            <a:p>
              <a:pPr algn="r"/>
              <a:r>
                <a:rPr lang="en-US" sz="1600" b="1" noProof="1">
                  <a:latin typeface="Helvetica" panose="020B0604020202020204" pitchFamily="2" charset="0"/>
                </a:rPr>
                <a:t>Rol de la familia</a:t>
              </a:r>
            </a:p>
          </p:txBody>
        </p:sp>
        <p:sp>
          <p:nvSpPr>
            <p:cNvPr id="29" name="TextBox 89">
              <a:extLst>
                <a:ext uri="{FF2B5EF4-FFF2-40B4-BE49-F238E27FC236}">
                  <a16:creationId xmlns:a16="http://schemas.microsoft.com/office/drawing/2014/main" xmlns="" id="{228CCE33-570C-425D-B3DA-8C881DD5ABC9}"/>
                </a:ext>
              </a:extLst>
            </p:cNvPr>
            <p:cNvSpPr txBox="1"/>
            <p:nvPr/>
          </p:nvSpPr>
          <p:spPr>
            <a:xfrm>
              <a:off x="340731" y="3086922"/>
              <a:ext cx="2929293" cy="230832"/>
            </a:xfrm>
            <a:prstGeom prst="rect">
              <a:avLst/>
            </a:prstGeom>
            <a:noFill/>
          </p:spPr>
          <p:txBody>
            <a:bodyPr wrap="square" lIns="0" rIns="0" rtlCol="0" anchor="t">
              <a:spAutoFit/>
            </a:bodyPr>
            <a:lstStyle/>
            <a:p>
              <a:pPr algn="just"/>
              <a:r>
                <a:rPr lang="en-US" sz="900" noProof="1">
                  <a:solidFill>
                    <a:schemeClr val="tx1">
                      <a:lumMod val="65000"/>
                      <a:lumOff val="35000"/>
                    </a:schemeClr>
                  </a:solidFill>
                  <a:latin typeface="Helvetica" panose="020B0604020202020204" pitchFamily="2" charset="0"/>
                </a:rPr>
                <a:t>Para el discernimiento vocacional</a:t>
              </a:r>
            </a:p>
          </p:txBody>
        </p:sp>
      </p:grpSp>
      <p:grpSp>
        <p:nvGrpSpPr>
          <p:cNvPr id="30" name="Group 90">
            <a:extLst>
              <a:ext uri="{FF2B5EF4-FFF2-40B4-BE49-F238E27FC236}">
                <a16:creationId xmlns:a16="http://schemas.microsoft.com/office/drawing/2014/main" xmlns="" id="{929667ED-8B19-408B-A707-3A83F0583611}"/>
              </a:ext>
            </a:extLst>
          </p:cNvPr>
          <p:cNvGrpSpPr/>
          <p:nvPr/>
        </p:nvGrpSpPr>
        <p:grpSpPr>
          <a:xfrm>
            <a:off x="3008257" y="1250005"/>
            <a:ext cx="1781789" cy="652950"/>
            <a:chOff x="332936" y="2803304"/>
            <a:chExt cx="2937088" cy="652950"/>
          </a:xfrm>
        </p:grpSpPr>
        <p:sp>
          <p:nvSpPr>
            <p:cNvPr id="31" name="TextBox 91">
              <a:extLst>
                <a:ext uri="{FF2B5EF4-FFF2-40B4-BE49-F238E27FC236}">
                  <a16:creationId xmlns:a16="http://schemas.microsoft.com/office/drawing/2014/main" xmlns="" id="{1322BBD0-CC7C-4C66-AADB-D72559A1B267}"/>
                </a:ext>
              </a:extLst>
            </p:cNvPr>
            <p:cNvSpPr txBox="1"/>
            <p:nvPr/>
          </p:nvSpPr>
          <p:spPr>
            <a:xfrm>
              <a:off x="332936" y="2803304"/>
              <a:ext cx="2937088" cy="338554"/>
            </a:xfrm>
            <a:prstGeom prst="rect">
              <a:avLst/>
            </a:prstGeom>
            <a:noFill/>
          </p:spPr>
          <p:txBody>
            <a:bodyPr wrap="square" lIns="0" rIns="0" rtlCol="0" anchor="b">
              <a:spAutoFit/>
            </a:bodyPr>
            <a:lstStyle/>
            <a:p>
              <a:pPr algn="r"/>
              <a:r>
                <a:rPr lang="en-US" sz="1600" b="1" noProof="1">
                  <a:solidFill>
                    <a:schemeClr val="bg1"/>
                  </a:solidFill>
                  <a:latin typeface="Helvetica" panose="020B0604020202020204" pitchFamily="2" charset="0"/>
                </a:rPr>
                <a:t>Estilo de vida</a:t>
              </a:r>
            </a:p>
          </p:txBody>
        </p:sp>
        <p:sp>
          <p:nvSpPr>
            <p:cNvPr id="32" name="TextBox 92">
              <a:extLst>
                <a:ext uri="{FF2B5EF4-FFF2-40B4-BE49-F238E27FC236}">
                  <a16:creationId xmlns:a16="http://schemas.microsoft.com/office/drawing/2014/main" xmlns="" id="{8FF3124A-0D74-4806-93DB-9C20D832EB39}"/>
                </a:ext>
              </a:extLst>
            </p:cNvPr>
            <p:cNvSpPr txBox="1"/>
            <p:nvPr/>
          </p:nvSpPr>
          <p:spPr>
            <a:xfrm>
              <a:off x="340731" y="3086922"/>
              <a:ext cx="2929293" cy="369332"/>
            </a:xfrm>
            <a:prstGeom prst="rect">
              <a:avLst/>
            </a:prstGeom>
            <a:noFill/>
          </p:spPr>
          <p:txBody>
            <a:bodyPr wrap="square" lIns="0" rIns="0" rtlCol="0" anchor="t">
              <a:spAutoFit/>
            </a:bodyPr>
            <a:lstStyle/>
            <a:p>
              <a:pPr algn="just"/>
              <a:r>
                <a:rPr lang="en-US" sz="900" noProof="1">
                  <a:solidFill>
                    <a:schemeClr val="bg1"/>
                  </a:solidFill>
                  <a:latin typeface="Helvetica" panose="020B0604020202020204" pitchFamily="2" charset="0"/>
                </a:rPr>
                <a:t>Propuesta y acompañarles hacia la Santidad</a:t>
              </a:r>
            </a:p>
          </p:txBody>
        </p:sp>
      </p:grpSp>
      <p:grpSp>
        <p:nvGrpSpPr>
          <p:cNvPr id="33" name="Group 93">
            <a:extLst>
              <a:ext uri="{FF2B5EF4-FFF2-40B4-BE49-F238E27FC236}">
                <a16:creationId xmlns:a16="http://schemas.microsoft.com/office/drawing/2014/main" xmlns="" id="{AFDD5B24-7DB1-4006-8394-136F39B23478}"/>
              </a:ext>
            </a:extLst>
          </p:cNvPr>
          <p:cNvGrpSpPr/>
          <p:nvPr/>
        </p:nvGrpSpPr>
        <p:grpSpPr>
          <a:xfrm>
            <a:off x="3025082" y="5155100"/>
            <a:ext cx="1791463" cy="1033642"/>
            <a:chOff x="360670" y="2791575"/>
            <a:chExt cx="2953035" cy="1033642"/>
          </a:xfrm>
        </p:grpSpPr>
        <p:sp>
          <p:nvSpPr>
            <p:cNvPr id="34" name="TextBox 94">
              <a:extLst>
                <a:ext uri="{FF2B5EF4-FFF2-40B4-BE49-F238E27FC236}">
                  <a16:creationId xmlns:a16="http://schemas.microsoft.com/office/drawing/2014/main" xmlns="" id="{C42B770B-5CA8-44CF-9F0F-237D2548233D}"/>
                </a:ext>
              </a:extLst>
            </p:cNvPr>
            <p:cNvSpPr txBox="1"/>
            <p:nvPr/>
          </p:nvSpPr>
          <p:spPr>
            <a:xfrm>
              <a:off x="360670" y="2791575"/>
              <a:ext cx="2937088" cy="338554"/>
            </a:xfrm>
            <a:prstGeom prst="rect">
              <a:avLst/>
            </a:prstGeom>
            <a:noFill/>
          </p:spPr>
          <p:txBody>
            <a:bodyPr wrap="square" lIns="0" rIns="0" rtlCol="0" anchor="b">
              <a:spAutoFit/>
            </a:bodyPr>
            <a:lstStyle/>
            <a:p>
              <a:pPr algn="r"/>
              <a:r>
                <a:rPr lang="en-US" sz="1600" b="1" noProof="1">
                  <a:latin typeface="Helvetica" panose="020B0604020202020204" pitchFamily="2" charset="0"/>
                </a:rPr>
                <a:t>Vida sacramental</a:t>
              </a:r>
            </a:p>
          </p:txBody>
        </p:sp>
        <p:sp>
          <p:nvSpPr>
            <p:cNvPr id="35" name="TextBox 95">
              <a:extLst>
                <a:ext uri="{FF2B5EF4-FFF2-40B4-BE49-F238E27FC236}">
                  <a16:creationId xmlns:a16="http://schemas.microsoft.com/office/drawing/2014/main" xmlns="" id="{E0898CAB-0CE2-4BEB-A45E-9F879D42539B}"/>
                </a:ext>
              </a:extLst>
            </p:cNvPr>
            <p:cNvSpPr txBox="1"/>
            <p:nvPr/>
          </p:nvSpPr>
          <p:spPr>
            <a:xfrm>
              <a:off x="384412" y="3040387"/>
              <a:ext cx="2929293" cy="784830"/>
            </a:xfrm>
            <a:prstGeom prst="rect">
              <a:avLst/>
            </a:prstGeom>
            <a:noFill/>
          </p:spPr>
          <p:txBody>
            <a:bodyPr wrap="square" lIns="0" rIns="0" rtlCol="0" anchor="t">
              <a:spAutoFit/>
            </a:bodyPr>
            <a:lstStyle/>
            <a:p>
              <a:pPr algn="just"/>
              <a:r>
                <a:rPr lang="en-US" sz="900" noProof="1">
                  <a:solidFill>
                    <a:schemeClr val="tx1">
                      <a:lumMod val="65000"/>
                      <a:lumOff val="35000"/>
                    </a:schemeClr>
                  </a:solidFill>
                  <a:latin typeface="Helvetica" panose="020B0604020202020204" pitchFamily="2" charset="0"/>
                </a:rPr>
                <a:t>Sacramento de la reconciliación</a:t>
              </a:r>
            </a:p>
            <a:p>
              <a:pPr algn="just"/>
              <a:r>
                <a:rPr lang="en-US" sz="900" noProof="1">
                  <a:solidFill>
                    <a:schemeClr val="tx1">
                      <a:lumMod val="65000"/>
                      <a:lumOff val="35000"/>
                    </a:schemeClr>
                  </a:solidFill>
                  <a:latin typeface="Helvetica" panose="020B0604020202020204" pitchFamily="2" charset="0"/>
                </a:rPr>
                <a:t>Respetar el misterio que cada persona encierra y a confiar en que el Señor ya está obrando en ella</a:t>
              </a:r>
            </a:p>
          </p:txBody>
        </p:sp>
      </p:grpSp>
      <p:grpSp>
        <p:nvGrpSpPr>
          <p:cNvPr id="36" name="Group 96">
            <a:extLst>
              <a:ext uri="{FF2B5EF4-FFF2-40B4-BE49-F238E27FC236}">
                <a16:creationId xmlns:a16="http://schemas.microsoft.com/office/drawing/2014/main" xmlns="" id="{A6A42D8F-2100-428F-836F-6C0ABA8339CA}"/>
              </a:ext>
            </a:extLst>
          </p:cNvPr>
          <p:cNvGrpSpPr/>
          <p:nvPr/>
        </p:nvGrpSpPr>
        <p:grpSpPr>
          <a:xfrm>
            <a:off x="8050236" y="3162992"/>
            <a:ext cx="2011227" cy="1037670"/>
            <a:chOff x="332936" y="2557083"/>
            <a:chExt cx="2937088" cy="1037670"/>
          </a:xfrm>
        </p:grpSpPr>
        <p:sp>
          <p:nvSpPr>
            <p:cNvPr id="37" name="TextBox 97">
              <a:extLst>
                <a:ext uri="{FF2B5EF4-FFF2-40B4-BE49-F238E27FC236}">
                  <a16:creationId xmlns:a16="http://schemas.microsoft.com/office/drawing/2014/main" xmlns="" id="{2B34D7A3-C2EA-4996-BE29-B9C44185B1EF}"/>
                </a:ext>
              </a:extLst>
            </p:cNvPr>
            <p:cNvSpPr txBox="1"/>
            <p:nvPr/>
          </p:nvSpPr>
          <p:spPr>
            <a:xfrm>
              <a:off x="332936" y="2557083"/>
              <a:ext cx="2937088" cy="584775"/>
            </a:xfrm>
            <a:prstGeom prst="rect">
              <a:avLst/>
            </a:prstGeom>
            <a:noFill/>
          </p:spPr>
          <p:txBody>
            <a:bodyPr wrap="square" lIns="0" rIns="0" rtlCol="0" anchor="b">
              <a:spAutoFit/>
            </a:bodyPr>
            <a:lstStyle/>
            <a:p>
              <a:pPr algn="r"/>
              <a:r>
                <a:rPr lang="en-US" sz="1600" b="1" noProof="1">
                  <a:solidFill>
                    <a:schemeClr val="bg1"/>
                  </a:solidFill>
                  <a:latin typeface="Helvetica" panose="020B0604020202020204" pitchFamily="2" charset="0"/>
                </a:rPr>
                <a:t>Acompañamiento espiritual personal</a:t>
              </a:r>
            </a:p>
          </p:txBody>
        </p:sp>
        <p:sp>
          <p:nvSpPr>
            <p:cNvPr id="38" name="TextBox 98">
              <a:extLst>
                <a:ext uri="{FF2B5EF4-FFF2-40B4-BE49-F238E27FC236}">
                  <a16:creationId xmlns:a16="http://schemas.microsoft.com/office/drawing/2014/main" xmlns="" id="{D84DCE3A-C538-4611-9960-5161E54BBCB0}"/>
                </a:ext>
              </a:extLst>
            </p:cNvPr>
            <p:cNvSpPr txBox="1"/>
            <p:nvPr/>
          </p:nvSpPr>
          <p:spPr>
            <a:xfrm>
              <a:off x="659261" y="3086922"/>
              <a:ext cx="2610763" cy="507831"/>
            </a:xfrm>
            <a:prstGeom prst="rect">
              <a:avLst/>
            </a:prstGeom>
            <a:noFill/>
          </p:spPr>
          <p:txBody>
            <a:bodyPr wrap="square" lIns="0" rIns="0" rtlCol="0" anchor="t">
              <a:spAutoFit/>
            </a:bodyPr>
            <a:lstStyle/>
            <a:p>
              <a:pPr algn="just"/>
              <a:r>
                <a:rPr lang="en-US" sz="900" noProof="1">
                  <a:solidFill>
                    <a:schemeClr val="bg1"/>
                  </a:solidFill>
                  <a:latin typeface="Helvetica" panose="020B0604020202020204" pitchFamily="2" charset="0"/>
                </a:rPr>
                <a:t>Como lugar privilegiado y en la lectura de los signos de los tiempos</a:t>
              </a:r>
            </a:p>
          </p:txBody>
        </p:sp>
      </p:grpSp>
      <p:grpSp>
        <p:nvGrpSpPr>
          <p:cNvPr id="42" name="Group 102">
            <a:extLst>
              <a:ext uri="{FF2B5EF4-FFF2-40B4-BE49-F238E27FC236}">
                <a16:creationId xmlns:a16="http://schemas.microsoft.com/office/drawing/2014/main" xmlns="" id="{8E5EE25A-1F6A-42A7-B40B-3ECCDEC12461}"/>
              </a:ext>
            </a:extLst>
          </p:cNvPr>
          <p:cNvGrpSpPr/>
          <p:nvPr/>
        </p:nvGrpSpPr>
        <p:grpSpPr>
          <a:xfrm>
            <a:off x="7397225" y="5077367"/>
            <a:ext cx="1781789" cy="899171"/>
            <a:chOff x="332936" y="2557083"/>
            <a:chExt cx="2937088" cy="899171"/>
          </a:xfrm>
        </p:grpSpPr>
        <p:sp>
          <p:nvSpPr>
            <p:cNvPr id="43" name="TextBox 103">
              <a:extLst>
                <a:ext uri="{FF2B5EF4-FFF2-40B4-BE49-F238E27FC236}">
                  <a16:creationId xmlns:a16="http://schemas.microsoft.com/office/drawing/2014/main" xmlns="" id="{A13B9FC9-6301-410F-B6C3-9D13518EEF2F}"/>
                </a:ext>
              </a:extLst>
            </p:cNvPr>
            <p:cNvSpPr txBox="1"/>
            <p:nvPr/>
          </p:nvSpPr>
          <p:spPr>
            <a:xfrm>
              <a:off x="332936" y="2557083"/>
              <a:ext cx="2937088" cy="584775"/>
            </a:xfrm>
            <a:prstGeom prst="rect">
              <a:avLst/>
            </a:prstGeom>
            <a:noFill/>
          </p:spPr>
          <p:txBody>
            <a:bodyPr wrap="square" lIns="0" rIns="0" rtlCol="0" anchor="b">
              <a:spAutoFit/>
            </a:bodyPr>
            <a:lstStyle/>
            <a:p>
              <a:pPr algn="r"/>
              <a:r>
                <a:rPr lang="en-US" sz="1600" b="1" noProof="1">
                  <a:latin typeface="Helvetica" panose="020B0604020202020204" pitchFamily="2" charset="0"/>
                </a:rPr>
                <a:t>Acompañamientopsicológico</a:t>
              </a:r>
            </a:p>
          </p:txBody>
        </p:sp>
        <p:sp>
          <p:nvSpPr>
            <p:cNvPr id="44" name="TextBox 104">
              <a:extLst>
                <a:ext uri="{FF2B5EF4-FFF2-40B4-BE49-F238E27FC236}">
                  <a16:creationId xmlns:a16="http://schemas.microsoft.com/office/drawing/2014/main" xmlns="" id="{FC017CF3-2EF6-4241-9253-D3731D2A7B3A}"/>
                </a:ext>
              </a:extLst>
            </p:cNvPr>
            <p:cNvSpPr txBox="1"/>
            <p:nvPr/>
          </p:nvSpPr>
          <p:spPr>
            <a:xfrm>
              <a:off x="340732" y="3086922"/>
              <a:ext cx="2929292" cy="369332"/>
            </a:xfrm>
            <a:prstGeom prst="rect">
              <a:avLst/>
            </a:prstGeom>
            <a:noFill/>
          </p:spPr>
          <p:txBody>
            <a:bodyPr wrap="square" lIns="0" rIns="0" rtlCol="0" anchor="t">
              <a:spAutoFit/>
            </a:bodyPr>
            <a:lstStyle/>
            <a:p>
              <a:pPr algn="just"/>
              <a:r>
                <a:rPr lang="en-US" sz="900" noProof="1">
                  <a:solidFill>
                    <a:schemeClr val="tx1">
                      <a:lumMod val="65000"/>
                      <a:lumOff val="35000"/>
                    </a:schemeClr>
                  </a:solidFill>
                  <a:latin typeface="Helvetica" panose="020B0604020202020204" pitchFamily="2" charset="0"/>
                </a:rPr>
                <a:t>Para el camino de integración y crecimiento.</a:t>
              </a:r>
            </a:p>
          </p:txBody>
        </p:sp>
      </p:grpSp>
      <p:sp>
        <p:nvSpPr>
          <p:cNvPr id="75" name="TextBox 2">
            <a:extLst>
              <a:ext uri="{FF2B5EF4-FFF2-40B4-BE49-F238E27FC236}">
                <a16:creationId xmlns:a16="http://schemas.microsoft.com/office/drawing/2014/main" xmlns="" id="{61221AFE-A855-415D-9529-2C13253EE873}"/>
              </a:ext>
            </a:extLst>
          </p:cNvPr>
          <p:cNvSpPr txBox="1"/>
          <p:nvPr/>
        </p:nvSpPr>
        <p:spPr>
          <a:xfrm>
            <a:off x="4758306" y="2218547"/>
            <a:ext cx="441146" cy="369332"/>
          </a:xfrm>
          <a:prstGeom prst="rect">
            <a:avLst/>
          </a:prstGeom>
          <a:noFill/>
        </p:spPr>
        <p:txBody>
          <a:bodyPr wrap="none" rtlCol="0" anchor="ctr">
            <a:spAutoFit/>
          </a:bodyPr>
          <a:lstStyle/>
          <a:p>
            <a:pPr algn="ctr"/>
            <a:r>
              <a:rPr lang="en-US" dirty="0">
                <a:solidFill>
                  <a:schemeClr val="tx1">
                    <a:lumMod val="50000"/>
                    <a:lumOff val="50000"/>
                  </a:schemeClr>
                </a:solidFill>
                <a:latin typeface="Helvetica" panose="020B0604020202020204" pitchFamily="2" charset="0"/>
              </a:rPr>
              <a:t>06</a:t>
            </a:r>
          </a:p>
        </p:txBody>
      </p:sp>
      <p:sp>
        <p:nvSpPr>
          <p:cNvPr id="76" name="TextBox 135">
            <a:extLst>
              <a:ext uri="{FF2B5EF4-FFF2-40B4-BE49-F238E27FC236}">
                <a16:creationId xmlns:a16="http://schemas.microsoft.com/office/drawing/2014/main" xmlns="" id="{FEF8A4D7-8D1A-4E61-9240-87924C25BD4F}"/>
              </a:ext>
            </a:extLst>
          </p:cNvPr>
          <p:cNvSpPr txBox="1"/>
          <p:nvPr/>
        </p:nvSpPr>
        <p:spPr>
          <a:xfrm>
            <a:off x="6286269" y="1857576"/>
            <a:ext cx="441146" cy="369332"/>
          </a:xfrm>
          <a:prstGeom prst="rect">
            <a:avLst/>
          </a:prstGeom>
          <a:noFill/>
        </p:spPr>
        <p:txBody>
          <a:bodyPr wrap="none" rtlCol="0" anchor="ctr">
            <a:spAutoFit/>
          </a:bodyPr>
          <a:lstStyle/>
          <a:p>
            <a:pPr algn="ctr"/>
            <a:r>
              <a:rPr lang="en-US" dirty="0">
                <a:solidFill>
                  <a:schemeClr val="tx1">
                    <a:lumMod val="50000"/>
                    <a:lumOff val="50000"/>
                  </a:schemeClr>
                </a:solidFill>
                <a:latin typeface="Helvetica" panose="020B0604020202020204" pitchFamily="2" charset="0"/>
              </a:rPr>
              <a:t>01</a:t>
            </a:r>
          </a:p>
        </p:txBody>
      </p:sp>
      <p:sp>
        <p:nvSpPr>
          <p:cNvPr id="77" name="TextBox 136">
            <a:extLst>
              <a:ext uri="{FF2B5EF4-FFF2-40B4-BE49-F238E27FC236}">
                <a16:creationId xmlns:a16="http://schemas.microsoft.com/office/drawing/2014/main" xmlns="" id="{D8ED87E3-0628-44B8-9D7F-7001ED53BDC9}"/>
              </a:ext>
            </a:extLst>
          </p:cNvPr>
          <p:cNvSpPr txBox="1"/>
          <p:nvPr/>
        </p:nvSpPr>
        <p:spPr>
          <a:xfrm>
            <a:off x="7453379" y="3075564"/>
            <a:ext cx="441146" cy="369332"/>
          </a:xfrm>
          <a:prstGeom prst="rect">
            <a:avLst/>
          </a:prstGeom>
          <a:noFill/>
        </p:spPr>
        <p:txBody>
          <a:bodyPr wrap="none" rtlCol="0" anchor="ctr">
            <a:spAutoFit/>
          </a:bodyPr>
          <a:lstStyle/>
          <a:p>
            <a:pPr algn="ctr"/>
            <a:r>
              <a:rPr lang="en-US" dirty="0">
                <a:solidFill>
                  <a:schemeClr val="tx1">
                    <a:lumMod val="50000"/>
                    <a:lumOff val="50000"/>
                  </a:schemeClr>
                </a:solidFill>
                <a:latin typeface="Helvetica" panose="020B0604020202020204" pitchFamily="2" charset="0"/>
              </a:rPr>
              <a:t>02</a:t>
            </a:r>
          </a:p>
        </p:txBody>
      </p:sp>
      <p:sp>
        <p:nvSpPr>
          <p:cNvPr id="78" name="TextBox 137">
            <a:extLst>
              <a:ext uri="{FF2B5EF4-FFF2-40B4-BE49-F238E27FC236}">
                <a16:creationId xmlns:a16="http://schemas.microsoft.com/office/drawing/2014/main" xmlns="" id="{BAA606FB-BC10-40E6-94FB-12353BCC68A8}"/>
              </a:ext>
            </a:extLst>
          </p:cNvPr>
          <p:cNvSpPr txBox="1"/>
          <p:nvPr/>
        </p:nvSpPr>
        <p:spPr>
          <a:xfrm>
            <a:off x="7056022" y="4589421"/>
            <a:ext cx="441146" cy="369332"/>
          </a:xfrm>
          <a:prstGeom prst="rect">
            <a:avLst/>
          </a:prstGeom>
          <a:noFill/>
        </p:spPr>
        <p:txBody>
          <a:bodyPr wrap="none" rtlCol="0" anchor="ctr">
            <a:spAutoFit/>
          </a:bodyPr>
          <a:lstStyle/>
          <a:p>
            <a:pPr algn="ctr"/>
            <a:r>
              <a:rPr lang="en-US" dirty="0">
                <a:solidFill>
                  <a:schemeClr val="tx1">
                    <a:lumMod val="50000"/>
                    <a:lumOff val="50000"/>
                  </a:schemeClr>
                </a:solidFill>
                <a:latin typeface="Helvetica" panose="020B0604020202020204" pitchFamily="2" charset="0"/>
              </a:rPr>
              <a:t>03</a:t>
            </a:r>
          </a:p>
        </p:txBody>
      </p:sp>
      <p:sp>
        <p:nvSpPr>
          <p:cNvPr id="79" name="TextBox 138">
            <a:extLst>
              <a:ext uri="{FF2B5EF4-FFF2-40B4-BE49-F238E27FC236}">
                <a16:creationId xmlns:a16="http://schemas.microsoft.com/office/drawing/2014/main" xmlns="" id="{19763869-DC57-49DF-B492-1FA5055C2472}"/>
              </a:ext>
            </a:extLst>
          </p:cNvPr>
          <p:cNvSpPr txBox="1"/>
          <p:nvPr/>
        </p:nvSpPr>
        <p:spPr>
          <a:xfrm>
            <a:off x="5483092" y="4956605"/>
            <a:ext cx="441146" cy="369332"/>
          </a:xfrm>
          <a:prstGeom prst="rect">
            <a:avLst/>
          </a:prstGeom>
          <a:noFill/>
        </p:spPr>
        <p:txBody>
          <a:bodyPr wrap="none" rtlCol="0" anchor="ctr">
            <a:spAutoFit/>
          </a:bodyPr>
          <a:lstStyle/>
          <a:p>
            <a:pPr algn="ctr"/>
            <a:r>
              <a:rPr lang="en-US" dirty="0">
                <a:solidFill>
                  <a:schemeClr val="tx1">
                    <a:lumMod val="50000"/>
                    <a:lumOff val="50000"/>
                  </a:schemeClr>
                </a:solidFill>
                <a:latin typeface="Helvetica" panose="020B0604020202020204" pitchFamily="2" charset="0"/>
              </a:rPr>
              <a:t>04</a:t>
            </a:r>
          </a:p>
        </p:txBody>
      </p:sp>
      <p:sp>
        <p:nvSpPr>
          <p:cNvPr id="80" name="TextBox 139">
            <a:extLst>
              <a:ext uri="{FF2B5EF4-FFF2-40B4-BE49-F238E27FC236}">
                <a16:creationId xmlns:a16="http://schemas.microsoft.com/office/drawing/2014/main" xmlns="" id="{8A1F955D-91CA-46A6-90E5-B8AF197DF190}"/>
              </a:ext>
            </a:extLst>
          </p:cNvPr>
          <p:cNvSpPr txBox="1"/>
          <p:nvPr/>
        </p:nvSpPr>
        <p:spPr>
          <a:xfrm>
            <a:off x="4282992" y="3762680"/>
            <a:ext cx="441146" cy="369332"/>
          </a:xfrm>
          <a:prstGeom prst="rect">
            <a:avLst/>
          </a:prstGeom>
          <a:noFill/>
        </p:spPr>
        <p:txBody>
          <a:bodyPr wrap="none" rtlCol="0" anchor="ctr">
            <a:spAutoFit/>
          </a:bodyPr>
          <a:lstStyle/>
          <a:p>
            <a:pPr algn="ctr"/>
            <a:r>
              <a:rPr lang="en-US" dirty="0">
                <a:solidFill>
                  <a:schemeClr val="tx1">
                    <a:lumMod val="50000"/>
                    <a:lumOff val="50000"/>
                  </a:schemeClr>
                </a:solidFill>
                <a:latin typeface="Helvetica" panose="020B0604020202020204" pitchFamily="2" charset="0"/>
              </a:rPr>
              <a:t>05</a:t>
            </a:r>
          </a:p>
        </p:txBody>
      </p:sp>
      <p:grpSp>
        <p:nvGrpSpPr>
          <p:cNvPr id="50" name="Group 87">
            <a:extLst>
              <a:ext uri="{FF2B5EF4-FFF2-40B4-BE49-F238E27FC236}">
                <a16:creationId xmlns:a16="http://schemas.microsoft.com/office/drawing/2014/main" xmlns="" id="{B82C7469-836B-4049-B8E2-EB70CFA90197}"/>
              </a:ext>
            </a:extLst>
          </p:cNvPr>
          <p:cNvGrpSpPr/>
          <p:nvPr/>
        </p:nvGrpSpPr>
        <p:grpSpPr>
          <a:xfrm>
            <a:off x="7319539" y="1363809"/>
            <a:ext cx="2185967" cy="902328"/>
            <a:chOff x="332936" y="2557083"/>
            <a:chExt cx="3452790" cy="1211898"/>
          </a:xfrm>
        </p:grpSpPr>
        <p:sp>
          <p:nvSpPr>
            <p:cNvPr id="51" name="TextBox 88">
              <a:extLst>
                <a:ext uri="{FF2B5EF4-FFF2-40B4-BE49-F238E27FC236}">
                  <a16:creationId xmlns:a16="http://schemas.microsoft.com/office/drawing/2014/main" xmlns="" id="{0BDEEBA0-E8F8-4CEF-B9D4-8199FC570973}"/>
                </a:ext>
              </a:extLst>
            </p:cNvPr>
            <p:cNvSpPr txBox="1"/>
            <p:nvPr/>
          </p:nvSpPr>
          <p:spPr>
            <a:xfrm>
              <a:off x="332936" y="2557083"/>
              <a:ext cx="2937088" cy="584775"/>
            </a:xfrm>
            <a:prstGeom prst="rect">
              <a:avLst/>
            </a:prstGeom>
            <a:noFill/>
          </p:spPr>
          <p:txBody>
            <a:bodyPr wrap="square" lIns="0" rIns="0" rtlCol="0" anchor="b">
              <a:spAutoFit/>
            </a:bodyPr>
            <a:lstStyle/>
            <a:p>
              <a:pPr algn="r"/>
              <a:r>
                <a:rPr lang="en-US" sz="1600" b="1" noProof="1">
                  <a:latin typeface="Helvetica" panose="020B0604020202020204" pitchFamily="2" charset="0"/>
                </a:rPr>
                <a:t>Rol decisive de la comunidad</a:t>
              </a:r>
            </a:p>
          </p:txBody>
        </p:sp>
        <p:sp>
          <p:nvSpPr>
            <p:cNvPr id="52" name="TextBox 89">
              <a:extLst>
                <a:ext uri="{FF2B5EF4-FFF2-40B4-BE49-F238E27FC236}">
                  <a16:creationId xmlns:a16="http://schemas.microsoft.com/office/drawing/2014/main" xmlns="" id="{6ED38736-61D5-4FD4-A0A7-7DDD61E46875}"/>
                </a:ext>
              </a:extLst>
            </p:cNvPr>
            <p:cNvSpPr txBox="1"/>
            <p:nvPr/>
          </p:nvSpPr>
          <p:spPr>
            <a:xfrm>
              <a:off x="340729" y="3086923"/>
              <a:ext cx="3444997" cy="682058"/>
            </a:xfrm>
            <a:prstGeom prst="rect">
              <a:avLst/>
            </a:prstGeom>
            <a:noFill/>
          </p:spPr>
          <p:txBody>
            <a:bodyPr wrap="square" lIns="0" rIns="0" rtlCol="0" anchor="t">
              <a:spAutoFit/>
            </a:bodyPr>
            <a:lstStyle/>
            <a:p>
              <a:pPr algn="just"/>
              <a:r>
                <a:rPr lang="en-US" sz="900" noProof="1">
                  <a:solidFill>
                    <a:schemeClr val="tx1">
                      <a:lumMod val="65000"/>
                      <a:lumOff val="35000"/>
                    </a:schemeClr>
                  </a:solidFill>
                  <a:latin typeface="Helvetica" panose="020B0604020202020204" pitchFamily="2" charset="0"/>
                </a:rPr>
                <a:t>Redes sociales y la comunicación digital</a:t>
              </a:r>
            </a:p>
            <a:p>
              <a:pPr algn="just"/>
              <a:r>
                <a:rPr lang="en-US" sz="900" noProof="1">
                  <a:solidFill>
                    <a:schemeClr val="tx1">
                      <a:lumMod val="65000"/>
                      <a:lumOff val="35000"/>
                    </a:schemeClr>
                  </a:solidFill>
                  <a:latin typeface="Helvetica" panose="020B0604020202020204" pitchFamily="2" charset="0"/>
                </a:rPr>
                <a:t>Promover una relación con Dios y con la Iglesia</a:t>
              </a:r>
            </a:p>
          </p:txBody>
        </p:sp>
      </p:grpSp>
    </p:spTree>
    <p:extLst>
      <p:ext uri="{BB962C8B-B14F-4D97-AF65-F5344CB8AC3E}">
        <p14:creationId xmlns:p14="http://schemas.microsoft.com/office/powerpoint/2010/main" val="21711737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720949" y="338667"/>
            <a:ext cx="5156200" cy="5486400"/>
          </a:xfrm>
          <a:solidFill>
            <a:schemeClr val="tx2">
              <a:lumMod val="75000"/>
            </a:schemeClr>
          </a:solidFill>
        </p:spPr>
        <p:txBody>
          <a:bodyPr vert="horz" lIns="91440" tIns="45720" rIns="91440" bIns="45720" rtlCol="0">
            <a:normAutofit fontScale="92500" lnSpcReduction="2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Arte de acompañar.</a:t>
            </a:r>
          </a:p>
          <a:p>
            <a:r>
              <a:rPr lang="es-MX" sz="2400" dirty="0">
                <a:solidFill>
                  <a:schemeClr val="bg1"/>
                </a:solidFill>
                <a:latin typeface="Helvetica" panose="020B0604020202020204" pitchFamily="34" charset="0"/>
                <a:cs typeface="Helvetica" panose="020B0604020202020204" pitchFamily="34" charset="0"/>
              </a:rPr>
              <a:t>Acompañamiento vocacional.</a:t>
            </a:r>
          </a:p>
          <a:p>
            <a:r>
              <a:rPr lang="es-MX" sz="2400" dirty="0">
                <a:solidFill>
                  <a:schemeClr val="bg1"/>
                </a:solidFill>
                <a:latin typeface="Helvetica" panose="020B0604020202020204" pitchFamily="34" charset="0"/>
                <a:cs typeface="Helvetica" panose="020B0604020202020204" pitchFamily="34" charset="0"/>
              </a:rPr>
              <a:t>Rol decisivo de la comunidad.</a:t>
            </a:r>
          </a:p>
          <a:p>
            <a:r>
              <a:rPr lang="es-MX" sz="2400" dirty="0">
                <a:solidFill>
                  <a:schemeClr val="bg1"/>
                </a:solidFill>
                <a:latin typeface="Helvetica" panose="020B0604020202020204" pitchFamily="34" charset="0"/>
                <a:cs typeface="Helvetica" panose="020B0604020202020204" pitchFamily="34" charset="0"/>
              </a:rPr>
              <a:t>Acompañamiento </a:t>
            </a:r>
            <a:r>
              <a:rPr lang="es-MX" sz="2600" b="1" dirty="0">
                <a:solidFill>
                  <a:srgbClr val="FFC000"/>
                </a:solidFill>
                <a:latin typeface="Helvetica" panose="020B0604020202020204" pitchFamily="34" charset="0"/>
                <a:cs typeface="Helvetica" panose="020B0604020202020204" pitchFamily="34" charset="0"/>
              </a:rPr>
              <a:t>espiritual</a:t>
            </a:r>
            <a:r>
              <a:rPr lang="es-MX" sz="2400" b="1" dirty="0">
                <a:solidFill>
                  <a:srgbClr val="FFC000"/>
                </a:solidFill>
                <a:latin typeface="Helvetica" panose="020B0604020202020204" pitchFamily="34" charset="0"/>
                <a:cs typeface="Helvetica" panose="020B0604020202020204" pitchFamily="34" charset="0"/>
              </a:rPr>
              <a:t> </a:t>
            </a:r>
            <a:r>
              <a:rPr lang="es-MX" sz="2400" dirty="0">
                <a:solidFill>
                  <a:schemeClr val="bg1"/>
                </a:solidFill>
                <a:latin typeface="Helvetica" panose="020B0604020202020204" pitchFamily="34" charset="0"/>
                <a:cs typeface="Helvetica" panose="020B0604020202020204" pitchFamily="34" charset="0"/>
              </a:rPr>
              <a:t>personal como lugar privilegiado, acompañamiento</a:t>
            </a:r>
            <a:r>
              <a:rPr lang="es-MX" sz="2400" b="1" dirty="0">
                <a:solidFill>
                  <a:srgbClr val="FFC000"/>
                </a:solidFill>
                <a:latin typeface="Helvetica" panose="020B0604020202020204" pitchFamily="34" charset="0"/>
                <a:cs typeface="Helvetica" panose="020B0604020202020204" pitchFamily="34" charset="0"/>
              </a:rPr>
              <a:t> psicológico </a:t>
            </a:r>
            <a:r>
              <a:rPr lang="es-MX" sz="2400" dirty="0">
                <a:solidFill>
                  <a:schemeClr val="bg1"/>
                </a:solidFill>
                <a:latin typeface="Helvetica" panose="020B0604020202020204" pitchFamily="34" charset="0"/>
                <a:cs typeface="Helvetica" panose="020B0604020202020204" pitchFamily="34" charset="0"/>
              </a:rPr>
              <a:t>para el camino de integración y crecimiento.</a:t>
            </a:r>
          </a:p>
          <a:p>
            <a:r>
              <a:rPr lang="es-MX" sz="2400" dirty="0">
                <a:solidFill>
                  <a:schemeClr val="bg1"/>
                </a:solidFill>
                <a:latin typeface="Helvetica" panose="020B0604020202020204" pitchFamily="34" charset="0"/>
                <a:cs typeface="Helvetica" panose="020B0604020202020204" pitchFamily="34" charset="0"/>
              </a:rPr>
              <a:t>Sacramento de la </a:t>
            </a:r>
            <a:r>
              <a:rPr lang="es-MX" sz="2600" b="1" dirty="0">
                <a:solidFill>
                  <a:srgbClr val="FFC000"/>
                </a:solidFill>
                <a:latin typeface="Helvetica" panose="020B0604020202020204" pitchFamily="34" charset="0"/>
                <a:cs typeface="Helvetica" panose="020B0604020202020204" pitchFamily="34" charset="0"/>
              </a:rPr>
              <a:t>reconciliación.</a:t>
            </a:r>
          </a:p>
          <a:p>
            <a:r>
              <a:rPr lang="es-MX" sz="2600" b="1" dirty="0">
                <a:solidFill>
                  <a:srgbClr val="FFC000"/>
                </a:solidFill>
                <a:latin typeface="Helvetica" panose="020B0604020202020204" pitchFamily="34" charset="0"/>
                <a:cs typeface="Helvetica" panose="020B0604020202020204" pitchFamily="34" charset="0"/>
              </a:rPr>
              <a:t>Rol de la familia </a:t>
            </a:r>
            <a:r>
              <a:rPr lang="es-MX" sz="2400" dirty="0">
                <a:solidFill>
                  <a:schemeClr val="bg1"/>
                </a:solidFill>
                <a:latin typeface="Helvetica" panose="020B0604020202020204" pitchFamily="34" charset="0"/>
                <a:cs typeface="Helvetica" panose="020B0604020202020204" pitchFamily="34" charset="0"/>
              </a:rPr>
              <a:t>para el discernimiento vocacional.</a:t>
            </a:r>
          </a:p>
          <a:p>
            <a:r>
              <a:rPr lang="es-MX" sz="2600" b="1" dirty="0">
                <a:solidFill>
                  <a:srgbClr val="FFC000"/>
                </a:solidFill>
                <a:latin typeface="Helvetica" panose="020B0604020202020204" pitchFamily="34" charset="0"/>
                <a:cs typeface="Helvetica" panose="020B0604020202020204" pitchFamily="34" charset="0"/>
              </a:rPr>
              <a:t>Disponibilidad</a:t>
            </a:r>
            <a:r>
              <a:rPr lang="es-MX" sz="2400" dirty="0">
                <a:solidFill>
                  <a:schemeClr val="bg1"/>
                </a:solidFill>
                <a:latin typeface="Helvetica" panose="020B0604020202020204" pitchFamily="34" charset="0"/>
                <a:cs typeface="Helvetica" panose="020B0604020202020204" pitchFamily="34" charset="0"/>
              </a:rPr>
              <a:t> para acompañar.</a:t>
            </a:r>
          </a:p>
          <a:p>
            <a:r>
              <a:rPr lang="es-MX" sz="2400" dirty="0">
                <a:solidFill>
                  <a:schemeClr val="bg1"/>
                </a:solidFill>
                <a:latin typeface="Helvetica" panose="020B0604020202020204" pitchFamily="34" charset="0"/>
                <a:cs typeface="Helvetica" panose="020B0604020202020204" pitchFamily="34" charset="0"/>
              </a:rPr>
              <a:t>Coaching cristiano.</a:t>
            </a:r>
          </a:p>
          <a:p>
            <a:r>
              <a:rPr lang="es-MX" sz="2400" dirty="0">
                <a:solidFill>
                  <a:schemeClr val="bg1"/>
                </a:solidFill>
                <a:latin typeface="Helvetica" panose="020B0604020202020204" pitchFamily="34" charset="0"/>
                <a:cs typeface="Helvetica" panose="020B0604020202020204" pitchFamily="34" charset="0"/>
              </a:rPr>
              <a:t>Acompañamiento en los </a:t>
            </a:r>
            <a:r>
              <a:rPr lang="es-MX" sz="2600" b="1" dirty="0">
                <a:solidFill>
                  <a:srgbClr val="FFC000"/>
                </a:solidFill>
                <a:latin typeface="Helvetica" panose="020B0604020202020204" pitchFamily="34" charset="0"/>
                <a:cs typeface="Helvetica" panose="020B0604020202020204" pitchFamily="34" charset="0"/>
              </a:rPr>
              <a:t>distintos ámbitos</a:t>
            </a:r>
            <a:r>
              <a:rPr lang="es-MX" sz="2400" dirty="0">
                <a:solidFill>
                  <a:schemeClr val="bg1"/>
                </a:solidFill>
                <a:latin typeface="Helvetica" panose="020B0604020202020204" pitchFamily="34" charset="0"/>
                <a:cs typeface="Helvetica" panose="020B0604020202020204" pitchFamily="34" charset="0"/>
              </a:rPr>
              <a:t>, tipos de instituciones y desde las distintas profesiones.</a:t>
            </a: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1007935" y="6065310"/>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120-127</a:t>
            </a:r>
          </a:p>
        </p:txBody>
      </p:sp>
      <p:sp>
        <p:nvSpPr>
          <p:cNvPr id="11"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173482" y="338667"/>
            <a:ext cx="5156200" cy="5486400"/>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Acompañamiento en la </a:t>
            </a:r>
            <a:r>
              <a:rPr lang="es-MX" b="1" dirty="0">
                <a:solidFill>
                  <a:srgbClr val="FFC000"/>
                </a:solidFill>
                <a:latin typeface="Helvetica" panose="020B0604020202020204" pitchFamily="34" charset="0"/>
                <a:cs typeface="Helvetica" panose="020B0604020202020204" pitchFamily="34" charset="0"/>
              </a:rPr>
              <a:t>lectura de los signos</a:t>
            </a:r>
            <a:r>
              <a:rPr lang="es-MX" sz="2400" dirty="0">
                <a:solidFill>
                  <a:schemeClr val="bg1"/>
                </a:solidFill>
                <a:latin typeface="Helvetica" panose="020B0604020202020204" pitchFamily="34" charset="0"/>
                <a:cs typeface="Helvetica" panose="020B0604020202020204" pitchFamily="34" charset="0"/>
              </a:rPr>
              <a:t> de los tiempos.</a:t>
            </a:r>
          </a:p>
          <a:p>
            <a:r>
              <a:rPr lang="es-MX" sz="2400" dirty="0">
                <a:solidFill>
                  <a:schemeClr val="bg1"/>
                </a:solidFill>
                <a:latin typeface="Helvetica" panose="020B0604020202020204" pitchFamily="34" charset="0"/>
                <a:cs typeface="Helvetica" panose="020B0604020202020204" pitchFamily="34" charset="0"/>
              </a:rPr>
              <a:t>Apoyar a los jóvenes en la interpretación de la </a:t>
            </a:r>
            <a:r>
              <a:rPr lang="es-MX" b="1" dirty="0">
                <a:solidFill>
                  <a:srgbClr val="FFC000"/>
                </a:solidFill>
                <a:latin typeface="Helvetica" panose="020B0604020202020204" pitchFamily="34" charset="0"/>
                <a:cs typeface="Helvetica" panose="020B0604020202020204" pitchFamily="34" charset="0"/>
              </a:rPr>
              <a:t>realidad social </a:t>
            </a:r>
            <a:r>
              <a:rPr lang="es-MX" sz="2400" dirty="0">
                <a:solidFill>
                  <a:schemeClr val="bg1"/>
                </a:solidFill>
                <a:latin typeface="Helvetica" panose="020B0604020202020204" pitchFamily="34" charset="0"/>
                <a:cs typeface="Helvetica" panose="020B0604020202020204" pitchFamily="34" charset="0"/>
              </a:rPr>
              <a:t>(corrupción, desprecio por la dignidad humana, valores humanos, desigualdad, discriminación).</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2" name="Rectángulo: esquinas redondeadas 6">
            <a:extLst>
              <a:ext uri="{FF2B5EF4-FFF2-40B4-BE49-F238E27FC236}">
                <a16:creationId xmlns:a16="http://schemas.microsoft.com/office/drawing/2014/main" xmlns="" id="{147C090E-E308-4BB1-B025-E9ECBBD03D69}"/>
              </a:ext>
            </a:extLst>
          </p:cNvPr>
          <p:cNvSpPr/>
          <p:nvPr/>
        </p:nvSpPr>
        <p:spPr>
          <a:xfrm>
            <a:off x="6173482" y="6065310"/>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128</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442380" y="338667"/>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573218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75794" y="712618"/>
            <a:ext cx="4765450" cy="5045924"/>
          </a:xfrm>
          <a:solidFill>
            <a:schemeClr val="tx2">
              <a:lumMod val="75000"/>
            </a:schemeClr>
          </a:solidFill>
        </p:spPr>
        <p:txBody>
          <a:bodyPr vert="horz" lIns="91440" tIns="45720" rIns="91440" bIns="45720" rtlCol="0">
            <a:normAutofit fontScale="92500"/>
          </a:bodyPr>
          <a:lstStyle/>
          <a:p>
            <a:pPr marL="0" indent="0">
              <a:buNone/>
            </a:pPr>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Interpretar la vida de una manera </a:t>
            </a:r>
            <a:r>
              <a:rPr lang="es-MX" b="1" dirty="0">
                <a:solidFill>
                  <a:srgbClr val="FFC000"/>
                </a:solidFill>
                <a:latin typeface="Helvetica" panose="020B0604020202020204" pitchFamily="34" charset="0"/>
                <a:cs typeface="Helvetica" panose="020B0604020202020204" pitchFamily="34" charset="0"/>
              </a:rPr>
              <a:t>plenamente humana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Proponer un estilo de vida y acompañarles hacia la </a:t>
            </a:r>
            <a:r>
              <a:rPr lang="es-MX" b="1" dirty="0">
                <a:solidFill>
                  <a:srgbClr val="FFC000"/>
                </a:solidFill>
                <a:latin typeface="Helvetica" panose="020B0604020202020204" pitchFamily="34" charset="0"/>
                <a:cs typeface="Helvetica" panose="020B0604020202020204" pitchFamily="34" charset="0"/>
              </a:rPr>
              <a:t>santidad.</a:t>
            </a:r>
          </a:p>
          <a:p>
            <a:r>
              <a:rPr lang="es-MX" sz="2400" dirty="0">
                <a:solidFill>
                  <a:schemeClr val="bg1"/>
                </a:solidFill>
                <a:latin typeface="Helvetica" panose="020B0604020202020204" pitchFamily="34" charset="0"/>
                <a:cs typeface="Helvetica" panose="020B0604020202020204" pitchFamily="34" charset="0"/>
              </a:rPr>
              <a:t>Respetar el misterio que cada persona encierra y a confiar en que </a:t>
            </a:r>
            <a:r>
              <a:rPr lang="es-MX" sz="2400" b="1" dirty="0">
                <a:solidFill>
                  <a:srgbClr val="FFC000"/>
                </a:solidFill>
                <a:latin typeface="Helvetica" panose="020B0604020202020204" pitchFamily="34" charset="0"/>
                <a:cs typeface="Helvetica" panose="020B0604020202020204" pitchFamily="34" charset="0"/>
              </a:rPr>
              <a:t>el Señor ya está obrando </a:t>
            </a:r>
            <a:r>
              <a:rPr lang="es-MX" sz="2400" dirty="0">
                <a:solidFill>
                  <a:schemeClr val="bg1"/>
                </a:solidFill>
                <a:latin typeface="Helvetica" panose="020B0604020202020204" pitchFamily="34" charset="0"/>
                <a:cs typeface="Helvetica" panose="020B0604020202020204" pitchFamily="34" charset="0"/>
              </a:rPr>
              <a:t>en ella.</a:t>
            </a:r>
          </a:p>
          <a:p>
            <a:r>
              <a:rPr lang="es-MX" sz="2400" dirty="0">
                <a:solidFill>
                  <a:schemeClr val="bg1"/>
                </a:solidFill>
                <a:latin typeface="Helvetica" panose="020B0604020202020204" pitchFamily="34" charset="0"/>
                <a:cs typeface="Helvetica" panose="020B0604020202020204" pitchFamily="34" charset="0"/>
              </a:rPr>
              <a:t>Acompañarles en la </a:t>
            </a:r>
            <a:r>
              <a:rPr lang="es-MX" sz="2600" b="1" dirty="0">
                <a:solidFill>
                  <a:srgbClr val="FFC000"/>
                </a:solidFill>
                <a:latin typeface="Helvetica" panose="020B0604020202020204" pitchFamily="34" charset="0"/>
                <a:cs typeface="Helvetica" panose="020B0604020202020204" pitchFamily="34" charset="0"/>
              </a:rPr>
              <a:t>vida cotidiana </a:t>
            </a:r>
            <a:r>
              <a:rPr lang="es-MX" sz="2400" dirty="0">
                <a:solidFill>
                  <a:schemeClr val="bg1"/>
                </a:solidFill>
                <a:latin typeface="Helvetica" panose="020B0604020202020204" pitchFamily="34" charset="0"/>
                <a:cs typeface="Helvetica" panose="020B0604020202020204" pitchFamily="34" charset="0"/>
              </a:rPr>
              <a:t>y de la </a:t>
            </a:r>
            <a:r>
              <a:rPr lang="es-MX" sz="2600" b="1" dirty="0">
                <a:solidFill>
                  <a:srgbClr val="FFC000"/>
                </a:solidFill>
                <a:latin typeface="Helvetica" panose="020B0604020202020204" pitchFamily="34" charset="0"/>
                <a:cs typeface="Helvetica" panose="020B0604020202020204" pitchFamily="34" charset="0"/>
              </a:rPr>
              <a:t>comunidad</a:t>
            </a:r>
            <a:r>
              <a:rPr lang="es-MX" sz="2400" dirty="0">
                <a:solidFill>
                  <a:schemeClr val="bg1"/>
                </a:solidFill>
                <a:latin typeface="Helvetica" panose="020B0604020202020204" pitchFamily="34" charset="0"/>
                <a:cs typeface="Helvetica" panose="020B0604020202020204" pitchFamily="34" charset="0"/>
              </a:rPr>
              <a:t> eclesial.</a:t>
            </a:r>
          </a:p>
          <a:p>
            <a:r>
              <a:rPr lang="es-MX" sz="2400" dirty="0">
                <a:solidFill>
                  <a:schemeClr val="bg1"/>
                </a:solidFill>
                <a:latin typeface="Helvetica" panose="020B0604020202020204" pitchFamily="34" charset="0"/>
                <a:cs typeface="Helvetica" panose="020B0604020202020204" pitchFamily="34" charset="0"/>
              </a:rPr>
              <a:t>Solidificar la formación.</a:t>
            </a:r>
          </a:p>
          <a:p>
            <a:pPr marL="0" indent="0">
              <a:buNone/>
            </a:pPr>
            <a:endParaRPr lang="es-MX" sz="2400" dirty="0">
              <a:solidFill>
                <a:schemeClr val="bg1"/>
              </a:solidFill>
              <a:latin typeface="Helvetica" panose="020B0604020202020204" pitchFamily="34" charset="0"/>
              <a:cs typeface="Helvetica" panose="020B0604020202020204" pitchFamily="34" charset="0"/>
            </a:endParaRPr>
          </a:p>
          <a:p>
            <a:pPr marL="0" indent="0">
              <a:buNone/>
            </a:pPr>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675794" y="5933123"/>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129-130</a:t>
            </a:r>
          </a:p>
        </p:txBody>
      </p:sp>
      <p:sp>
        <p:nvSpPr>
          <p:cNvPr id="14"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133494" y="633595"/>
            <a:ext cx="4854699" cy="5124947"/>
          </a:xfrm>
          <a:solidFill>
            <a:schemeClr val="tx2">
              <a:lumMod val="75000"/>
            </a:schemeClr>
          </a:solidFill>
        </p:spPr>
        <p:txBody>
          <a:bodyPr vert="horz" lIns="91440" tIns="45720" rIns="91440" bIns="45720" rtlCol="0">
            <a:normAutofit fontScale="70000" lnSpcReduction="2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Promover una relación con Dios y con la Iglesia.</a:t>
            </a:r>
          </a:p>
          <a:p>
            <a:r>
              <a:rPr lang="es-MX" sz="2400" dirty="0">
                <a:solidFill>
                  <a:schemeClr val="bg1"/>
                </a:solidFill>
                <a:latin typeface="Helvetica" panose="020B0604020202020204" pitchFamily="34" charset="0"/>
                <a:cs typeface="Helvetica" panose="020B0604020202020204" pitchFamily="34" charset="0"/>
              </a:rPr>
              <a:t>Generador de confianza y ser una </a:t>
            </a:r>
            <a:r>
              <a:rPr lang="es-MX" sz="2900" b="1" dirty="0">
                <a:solidFill>
                  <a:srgbClr val="FFC000"/>
                </a:solidFill>
                <a:latin typeface="Helvetica" panose="020B0604020202020204" pitchFamily="34" charset="0"/>
                <a:cs typeface="Helvetica" panose="020B0604020202020204" pitchFamily="34" charset="0"/>
              </a:rPr>
              <a:t>persona</a:t>
            </a:r>
            <a:r>
              <a:rPr lang="es-MX" sz="2400" dirty="0">
                <a:solidFill>
                  <a:schemeClr val="bg1"/>
                </a:solidFill>
                <a:latin typeface="Helvetica" panose="020B0604020202020204" pitchFamily="34" charset="0"/>
                <a:cs typeface="Helvetica" panose="020B0604020202020204" pitchFamily="34" charset="0"/>
              </a:rPr>
              <a:t> </a:t>
            </a:r>
            <a:r>
              <a:rPr lang="es-MX" sz="2900" b="1" dirty="0">
                <a:solidFill>
                  <a:srgbClr val="FFC000"/>
                </a:solidFill>
                <a:latin typeface="Helvetica" panose="020B0604020202020204" pitchFamily="34" charset="0"/>
                <a:cs typeface="Helvetica" panose="020B0604020202020204" pitchFamily="34" charset="0"/>
              </a:rPr>
              <a:t>sabia</a:t>
            </a:r>
            <a:r>
              <a:rPr lang="es-MX" sz="2400" dirty="0">
                <a:solidFill>
                  <a:schemeClr val="bg1"/>
                </a:solidFill>
                <a:latin typeface="Helvetica" panose="020B0604020202020204" pitchFamily="34" charset="0"/>
                <a:cs typeface="Helvetica" panose="020B0604020202020204" pitchFamily="34" charset="0"/>
              </a:rPr>
              <a:t>, que tiene el don del Señor para </a:t>
            </a:r>
            <a:r>
              <a:rPr lang="es-MX" sz="2600" b="1" dirty="0">
                <a:solidFill>
                  <a:srgbClr val="FFC000"/>
                </a:solidFill>
                <a:latin typeface="Helvetica" panose="020B0604020202020204" pitchFamily="34" charset="0"/>
                <a:cs typeface="Helvetica" panose="020B0604020202020204" pitchFamily="34" charset="0"/>
              </a:rPr>
              <a:t>decir la palabra justa en el momento justo.</a:t>
            </a:r>
          </a:p>
          <a:p>
            <a:r>
              <a:rPr lang="es-MX" sz="2400" dirty="0">
                <a:solidFill>
                  <a:schemeClr val="bg1"/>
                </a:solidFill>
                <a:latin typeface="Helvetica" panose="020B0604020202020204" pitchFamily="34" charset="0"/>
                <a:cs typeface="Helvetica" panose="020B0604020202020204" pitchFamily="34" charset="0"/>
              </a:rPr>
              <a:t>Dejándoles ser los </a:t>
            </a:r>
            <a:r>
              <a:rPr lang="es-MX" sz="2900" b="1" dirty="0">
                <a:solidFill>
                  <a:srgbClr val="FFC000"/>
                </a:solidFill>
                <a:latin typeface="Helvetica" panose="020B0604020202020204" pitchFamily="34" charset="0"/>
                <a:cs typeface="Helvetica" panose="020B0604020202020204" pitchFamily="34" charset="0"/>
              </a:rPr>
              <a:t>protagonistas</a:t>
            </a:r>
            <a:r>
              <a:rPr lang="es-MX" sz="2400" dirty="0">
                <a:solidFill>
                  <a:schemeClr val="bg1"/>
                </a:solidFill>
                <a:latin typeface="Helvetica" panose="020B0604020202020204" pitchFamily="34" charset="0"/>
                <a:cs typeface="Helvetica" panose="020B0604020202020204" pitchFamily="34" charset="0"/>
              </a:rPr>
              <a:t> de su propio camino.</a:t>
            </a:r>
          </a:p>
          <a:p>
            <a:r>
              <a:rPr lang="es-MX" sz="2400" dirty="0">
                <a:solidFill>
                  <a:schemeClr val="bg1"/>
                </a:solidFill>
                <a:latin typeface="Helvetica" panose="020B0604020202020204" pitchFamily="34" charset="0"/>
                <a:cs typeface="Helvetica" panose="020B0604020202020204" pitchFamily="34" charset="0"/>
              </a:rPr>
              <a:t>Asumir el </a:t>
            </a:r>
            <a:r>
              <a:rPr lang="es-MX" sz="2900" b="1" dirty="0">
                <a:solidFill>
                  <a:srgbClr val="FFC000"/>
                </a:solidFill>
                <a:latin typeface="Helvetica" panose="020B0604020202020204" pitchFamily="34" charset="0"/>
                <a:cs typeface="Helvetica" panose="020B0604020202020204" pitchFamily="34" charset="0"/>
              </a:rPr>
              <a:t>perfil de acompañador </a:t>
            </a:r>
            <a:r>
              <a:rPr lang="es-MX" sz="2400" dirty="0">
                <a:solidFill>
                  <a:schemeClr val="bg1"/>
                </a:solidFill>
                <a:latin typeface="Helvetica" panose="020B0604020202020204" pitchFamily="34" charset="0"/>
                <a:cs typeface="Helvetica" panose="020B0604020202020204" pitchFamily="34" charset="0"/>
              </a:rPr>
              <a:t>descritos en el IL,132</a:t>
            </a:r>
          </a:p>
          <a:p>
            <a:r>
              <a:rPr lang="es-MX" sz="3400" b="1" dirty="0">
                <a:solidFill>
                  <a:srgbClr val="FFC000"/>
                </a:solidFill>
                <a:latin typeface="Helvetica" panose="020B0604020202020204" pitchFamily="34" charset="0"/>
                <a:cs typeface="Helvetica" panose="020B0604020202020204" pitchFamily="34" charset="0"/>
              </a:rPr>
              <a:t>Formación permanente</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Acompañamiento de los seminaristas y de los jóvenes consagrados.</a:t>
            </a:r>
          </a:p>
          <a:p>
            <a:r>
              <a:rPr lang="es-MX" sz="2400" dirty="0">
                <a:solidFill>
                  <a:schemeClr val="bg1"/>
                </a:solidFill>
                <a:latin typeface="Helvetica" panose="020B0604020202020204" pitchFamily="34" charset="0"/>
                <a:cs typeface="Helvetica" panose="020B0604020202020204" pitchFamily="34" charset="0"/>
              </a:rPr>
              <a:t>Aceptar </a:t>
            </a:r>
            <a:r>
              <a:rPr lang="es-MX" sz="2900" b="1" dirty="0">
                <a:solidFill>
                  <a:srgbClr val="FFC000"/>
                </a:solidFill>
                <a:latin typeface="Helvetica" panose="020B0604020202020204" pitchFamily="34" charset="0"/>
                <a:cs typeface="Helvetica" panose="020B0604020202020204" pitchFamily="34" charset="0"/>
              </a:rPr>
              <a:t>ser acompañados</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Redes </a:t>
            </a:r>
            <a:r>
              <a:rPr lang="es-MX" sz="2900" dirty="0">
                <a:solidFill>
                  <a:schemeClr val="bg1"/>
                </a:solidFill>
                <a:latin typeface="Helvetica" panose="020B0604020202020204" pitchFamily="34" charset="0"/>
                <a:cs typeface="Helvetica" panose="020B0604020202020204" pitchFamily="34" charset="0"/>
              </a:rPr>
              <a:t>sociales y </a:t>
            </a:r>
            <a:r>
              <a:rPr lang="es-MX" sz="2900" b="1" dirty="0">
                <a:solidFill>
                  <a:srgbClr val="FFC000"/>
                </a:solidFill>
                <a:latin typeface="Helvetica" panose="020B0604020202020204" pitchFamily="34" charset="0"/>
                <a:cs typeface="Helvetica" panose="020B0604020202020204" pitchFamily="34" charset="0"/>
              </a:rPr>
              <a:t>la comunicación digital</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Evitar la dispersión.</a:t>
            </a:r>
          </a:p>
          <a:p>
            <a:r>
              <a:rPr lang="es-MX" sz="2400" dirty="0">
                <a:solidFill>
                  <a:schemeClr val="bg1"/>
                </a:solidFill>
                <a:latin typeface="Helvetica" panose="020B0604020202020204" pitchFamily="34" charset="0"/>
                <a:cs typeface="Helvetica" panose="020B0604020202020204" pitchFamily="34" charset="0"/>
              </a:rPr>
              <a:t>Acompañarlos a descubrir su vocación y a seguirla.</a:t>
            </a:r>
          </a:p>
        </p:txBody>
      </p:sp>
      <p:sp>
        <p:nvSpPr>
          <p:cNvPr id="15" name="Rectángulo: esquinas redondeadas 6">
            <a:extLst>
              <a:ext uri="{FF2B5EF4-FFF2-40B4-BE49-F238E27FC236}">
                <a16:creationId xmlns:a16="http://schemas.microsoft.com/office/drawing/2014/main" xmlns="" id="{147C090E-E308-4BB1-B025-E9ECBBD03D69}"/>
              </a:ext>
            </a:extLst>
          </p:cNvPr>
          <p:cNvSpPr/>
          <p:nvPr/>
        </p:nvSpPr>
        <p:spPr>
          <a:xfrm>
            <a:off x="6133494" y="5933123"/>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131-136</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913330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uanitaSilva\Downloads\fotos_región\relacion-pastoral-hebreos.jpg"/>
          <p:cNvPicPr>
            <a:picLocks noChangeAspect="1" noChangeArrowheads="1"/>
          </p:cNvPicPr>
          <p:nvPr/>
        </p:nvPicPr>
        <p:blipFill>
          <a:blip r:embed="rId3" cstate="print"/>
          <a:srcRect/>
          <a:stretch>
            <a:fillRect/>
          </a:stretch>
        </p:blipFill>
        <p:spPr bwMode="auto">
          <a:xfrm>
            <a:off x="0" y="0"/>
            <a:ext cx="13167362" cy="6858000"/>
          </a:xfrm>
          <a:prstGeom prst="rect">
            <a:avLst/>
          </a:prstGeom>
          <a:noFill/>
        </p:spPr>
      </p:pic>
      <p:sp>
        <p:nvSpPr>
          <p:cNvPr id="3" name="2 Marcador de contenido"/>
          <p:cNvSpPr>
            <a:spLocks noGrp="1"/>
          </p:cNvSpPr>
          <p:nvPr>
            <p:ph idx="1"/>
          </p:nvPr>
        </p:nvSpPr>
        <p:spPr>
          <a:xfrm>
            <a:off x="7619999" y="3439884"/>
            <a:ext cx="4180114" cy="1324429"/>
          </a:xfrm>
        </p:spPr>
        <p:txBody>
          <a:bodyPr/>
          <a:lstStyle/>
          <a:p>
            <a:r>
              <a:rPr lang="es-MX" dirty="0">
                <a:solidFill>
                  <a:schemeClr val="bg1"/>
                </a:solidFill>
                <a:latin typeface="Helvetica" panose="020B0604020202020204" pitchFamily="2" charset="0"/>
              </a:rPr>
              <a:t>Instrumentos</a:t>
            </a:r>
          </a:p>
          <a:p>
            <a:r>
              <a:rPr lang="es-MX" dirty="0">
                <a:solidFill>
                  <a:schemeClr val="bg1"/>
                </a:solidFill>
                <a:latin typeface="Helvetica" panose="020B0604020202020204" pitchFamily="2" charset="0"/>
              </a:rPr>
              <a:t>Practicas pastorales</a:t>
            </a:r>
          </a:p>
        </p:txBody>
      </p:sp>
      <p:sp>
        <p:nvSpPr>
          <p:cNvPr id="4" name="3 Marcador de texto"/>
          <p:cNvSpPr>
            <a:spLocks noGrp="1"/>
          </p:cNvSpPr>
          <p:nvPr>
            <p:ph type="body" sz="half" idx="2"/>
          </p:nvPr>
        </p:nvSpPr>
        <p:spPr>
          <a:xfrm>
            <a:off x="1755647" y="1698171"/>
            <a:ext cx="8186639" cy="2267857"/>
          </a:xfrm>
        </p:spPr>
        <p:txBody>
          <a:bodyPr>
            <a:normAutofit/>
          </a:bodyPr>
          <a:lstStyle/>
          <a:p>
            <a:r>
              <a:rPr lang="es-MX" sz="4000" dirty="0">
                <a:solidFill>
                  <a:srgbClr val="FFFF00"/>
                </a:solidFill>
                <a:latin typeface="Helvetica" panose="020B0604020202020204" pitchFamily="2" charset="0"/>
              </a:rPr>
              <a:t>Escuchar al Espíritu Santo…</a:t>
            </a:r>
          </a:p>
          <a:p>
            <a:endParaRPr lang="es-MX" sz="1800" dirty="0">
              <a:solidFill>
                <a:srgbClr val="FFFF00"/>
              </a:solidFill>
              <a:latin typeface="Helvetica" panose="020B0604020202020204" pitchFamily="2" charset="0"/>
            </a:endParaRPr>
          </a:p>
          <a:p>
            <a:pPr lvl="1">
              <a:buFont typeface="Arial" pitchFamily="34" charset="0"/>
              <a:buChar char="•"/>
            </a:pPr>
            <a:r>
              <a:rPr lang="es-MX" sz="3600" dirty="0">
                <a:solidFill>
                  <a:srgbClr val="FFFF00"/>
                </a:solidFill>
                <a:latin typeface="Helvetica" panose="020B0604020202020204" pitchFamily="2" charset="0"/>
              </a:rPr>
              <a:t> En qué dirección movernos</a:t>
            </a:r>
          </a:p>
          <a:p>
            <a:pPr lvl="1">
              <a:buFont typeface="Arial" pitchFamily="34" charset="0"/>
              <a:buChar char="•"/>
            </a:pPr>
            <a:r>
              <a:rPr lang="es-MX" sz="3600" dirty="0">
                <a:solidFill>
                  <a:srgbClr val="FFFF00"/>
                </a:solidFill>
                <a:latin typeface="Helvetica" panose="020B0604020202020204" pitchFamily="2" charset="0"/>
              </a:rPr>
              <a:t> Responder a su llamada</a:t>
            </a:r>
          </a:p>
        </p:txBody>
      </p:sp>
      <p:sp>
        <p:nvSpPr>
          <p:cNvPr id="5" name="1 Título"/>
          <p:cNvSpPr txBox="1">
            <a:spLocks/>
          </p:cNvSpPr>
          <p:nvPr/>
        </p:nvSpPr>
        <p:spPr>
          <a:xfrm>
            <a:off x="0" y="464455"/>
            <a:ext cx="4862286" cy="1045029"/>
          </a:xfrm>
          <a:prstGeom prst="rect">
            <a:avLst/>
          </a:prstGeom>
          <a:solidFill>
            <a:srgbClr val="FFC000"/>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800" b="1" i="0" u="none" strike="noStrike" kern="1200" cap="none" spc="0" normalizeH="0" baseline="0" noProof="0" dirty="0">
                <a:ln>
                  <a:noFill/>
                </a:ln>
                <a:solidFill>
                  <a:schemeClr val="accent5">
                    <a:lumMod val="50000"/>
                  </a:schemeClr>
                </a:solidFill>
                <a:effectLst/>
                <a:uLnTx/>
                <a:uFillTx/>
                <a:latin typeface="Helvetica" panose="020B0604020202020204" pitchFamily="2" charset="0"/>
                <a:ea typeface="+mj-ea"/>
                <a:cs typeface="+mj-cs"/>
              </a:rPr>
              <a:t>Elegir</a:t>
            </a:r>
          </a:p>
        </p:txBody>
      </p:sp>
    </p:spTree>
    <p:extLst>
      <p:ext uri="{BB962C8B-B14F-4D97-AF65-F5344CB8AC3E}">
        <p14:creationId xmlns:p14="http://schemas.microsoft.com/office/powerpoint/2010/main" val="9847262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xmlns="" id="{4BFB8EA4-27A5-44FC-B404-5DA2172A9033}"/>
              </a:ext>
            </a:extLst>
          </p:cNvPr>
          <p:cNvSpPr/>
          <p:nvPr/>
        </p:nvSpPr>
        <p:spPr>
          <a:xfrm>
            <a:off x="3691812" y="3565378"/>
            <a:ext cx="7139289" cy="878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91" name="Rectangle 90">
            <a:extLst>
              <a:ext uri="{FF2B5EF4-FFF2-40B4-BE49-F238E27FC236}">
                <a16:creationId xmlns:a16="http://schemas.microsoft.com/office/drawing/2014/main" xmlns="" id="{757CDC9B-AE59-4A39-8F4C-5243788D9AB4}"/>
              </a:ext>
            </a:extLst>
          </p:cNvPr>
          <p:cNvSpPr/>
          <p:nvPr/>
        </p:nvSpPr>
        <p:spPr>
          <a:xfrm>
            <a:off x="3267171" y="2361318"/>
            <a:ext cx="7563930" cy="877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3" name="Rectangle 2">
            <a:extLst>
              <a:ext uri="{FF2B5EF4-FFF2-40B4-BE49-F238E27FC236}">
                <a16:creationId xmlns:a16="http://schemas.microsoft.com/office/drawing/2014/main" xmlns="" id="{55BAC97D-063F-45A0-92EA-EBAAACB67F94}"/>
              </a:ext>
            </a:extLst>
          </p:cNvPr>
          <p:cNvSpPr/>
          <p:nvPr/>
        </p:nvSpPr>
        <p:spPr>
          <a:xfrm>
            <a:off x="3186560" y="4929013"/>
            <a:ext cx="7652974" cy="878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92" name="Rectangle 91">
            <a:extLst>
              <a:ext uri="{FF2B5EF4-FFF2-40B4-BE49-F238E27FC236}">
                <a16:creationId xmlns:a16="http://schemas.microsoft.com/office/drawing/2014/main" xmlns="" id="{683D49E7-F436-48EE-8AB4-05BFF667BA25}"/>
              </a:ext>
            </a:extLst>
          </p:cNvPr>
          <p:cNvSpPr/>
          <p:nvPr/>
        </p:nvSpPr>
        <p:spPr>
          <a:xfrm>
            <a:off x="2642266" y="1130745"/>
            <a:ext cx="8188835" cy="878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34" name="TextBox 33">
            <a:extLst>
              <a:ext uri="{FF2B5EF4-FFF2-40B4-BE49-F238E27FC236}">
                <a16:creationId xmlns:a16="http://schemas.microsoft.com/office/drawing/2014/main" xmlns="" id="{18AC7869-336D-4A6F-B7B1-B9DE19683E73}"/>
              </a:ext>
            </a:extLst>
          </p:cNvPr>
          <p:cNvSpPr txBox="1"/>
          <p:nvPr/>
        </p:nvSpPr>
        <p:spPr>
          <a:xfrm>
            <a:off x="3691812" y="1326033"/>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Desde una perspectiva integral</a:t>
            </a:r>
          </a:p>
        </p:txBody>
      </p:sp>
      <p:grpSp>
        <p:nvGrpSpPr>
          <p:cNvPr id="36" name="Group 35">
            <a:extLst>
              <a:ext uri="{FF2B5EF4-FFF2-40B4-BE49-F238E27FC236}">
                <a16:creationId xmlns:a16="http://schemas.microsoft.com/office/drawing/2014/main" xmlns="" id="{C796E2A3-85AB-434E-B745-C40DCF8B0EE1}"/>
              </a:ext>
            </a:extLst>
          </p:cNvPr>
          <p:cNvGrpSpPr/>
          <p:nvPr/>
        </p:nvGrpSpPr>
        <p:grpSpPr>
          <a:xfrm>
            <a:off x="4145286" y="2549252"/>
            <a:ext cx="5990705" cy="481006"/>
            <a:chOff x="4677732" y="2524189"/>
            <a:chExt cx="5990705" cy="481006"/>
          </a:xfrm>
        </p:grpSpPr>
        <p:sp>
          <p:nvSpPr>
            <p:cNvPr id="37" name="TextBox 36">
              <a:extLst>
                <a:ext uri="{FF2B5EF4-FFF2-40B4-BE49-F238E27FC236}">
                  <a16:creationId xmlns:a16="http://schemas.microsoft.com/office/drawing/2014/main" xmlns="" id="{9386D8E0-E3F8-446C-AA03-7ABFFC4DAF87}"/>
                </a:ext>
              </a:extLst>
            </p:cNvPr>
            <p:cNvSpPr txBox="1"/>
            <p:nvPr/>
          </p:nvSpPr>
          <p:spPr>
            <a:xfrm>
              <a:off x="4677732" y="2524189"/>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Desde la </a:t>
              </a:r>
              <a:r>
                <a:rPr lang="en-US" sz="2400" b="1" cap="all" dirty="0" err="1">
                  <a:solidFill>
                    <a:schemeClr val="accent5">
                      <a:lumMod val="50000"/>
                    </a:schemeClr>
                  </a:solidFill>
                  <a:latin typeface="Helvetica" panose="020B0604020202020204" pitchFamily="2" charset="0"/>
                </a:rPr>
                <a:t>cotidianidad</a:t>
              </a:r>
              <a:r>
                <a:rPr lang="en-US" sz="2400" b="1" cap="all" dirty="0">
                  <a:solidFill>
                    <a:schemeClr val="accent5">
                      <a:lumMod val="50000"/>
                    </a:schemeClr>
                  </a:solidFill>
                  <a:latin typeface="Helvetica" panose="020B0604020202020204" pitchFamily="2" charset="0"/>
                </a:rPr>
                <a:t> de la vida</a:t>
              </a:r>
            </a:p>
          </p:txBody>
        </p:sp>
        <p:sp>
          <p:nvSpPr>
            <p:cNvPr id="38" name="TextBox 37">
              <a:extLst>
                <a:ext uri="{FF2B5EF4-FFF2-40B4-BE49-F238E27FC236}">
                  <a16:creationId xmlns:a16="http://schemas.microsoft.com/office/drawing/2014/main" xmlns="" id="{F2B46204-7A7F-4E6D-A318-5D27B3184227}"/>
                </a:ext>
              </a:extLst>
            </p:cNvPr>
            <p:cNvSpPr txBox="1"/>
            <p:nvPr/>
          </p:nvSpPr>
          <p:spPr>
            <a:xfrm>
              <a:off x="4707898" y="2728196"/>
              <a:ext cx="5960539" cy="276999"/>
            </a:xfrm>
            <a:prstGeom prst="rect">
              <a:avLst/>
            </a:prstGeom>
            <a:noFill/>
          </p:spPr>
          <p:txBody>
            <a:bodyPr wrap="square" lIns="0" rIns="0" rtlCol="0" anchor="t">
              <a:spAutoFit/>
            </a:bodyPr>
            <a:lstStyle/>
            <a:p>
              <a:pPr algn="just"/>
              <a:endParaRPr lang="en-US" sz="1200" dirty="0">
                <a:solidFill>
                  <a:schemeClr val="accent5">
                    <a:lumMod val="50000"/>
                  </a:schemeClr>
                </a:solidFill>
                <a:latin typeface="Helvetica" panose="020B0604020202020204" pitchFamily="2" charset="0"/>
              </a:endParaRPr>
            </a:p>
          </p:txBody>
        </p:sp>
      </p:grpSp>
      <p:sp>
        <p:nvSpPr>
          <p:cNvPr id="40" name="TextBox 39">
            <a:extLst>
              <a:ext uri="{FF2B5EF4-FFF2-40B4-BE49-F238E27FC236}">
                <a16:creationId xmlns:a16="http://schemas.microsoft.com/office/drawing/2014/main" xmlns="" id="{B1DC35BF-7F35-4CBE-93EE-4C7B0E26FE5F}"/>
              </a:ext>
            </a:extLst>
          </p:cNvPr>
          <p:cNvSpPr txBox="1"/>
          <p:nvPr/>
        </p:nvSpPr>
        <p:spPr>
          <a:xfrm>
            <a:off x="4549003" y="3461567"/>
            <a:ext cx="5976400" cy="830997"/>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Desde una comunidad evangelizada y evangelizadora</a:t>
            </a:r>
          </a:p>
        </p:txBody>
      </p:sp>
      <p:sp>
        <p:nvSpPr>
          <p:cNvPr id="73" name="TextBox 72">
            <a:extLst>
              <a:ext uri="{FF2B5EF4-FFF2-40B4-BE49-F238E27FC236}">
                <a16:creationId xmlns:a16="http://schemas.microsoft.com/office/drawing/2014/main" xmlns="" id="{1CE5A938-6A3C-4B5D-AB28-CF45A2E2DF2B}"/>
              </a:ext>
            </a:extLst>
          </p:cNvPr>
          <p:cNvSpPr txBox="1"/>
          <p:nvPr/>
        </p:nvSpPr>
        <p:spPr>
          <a:xfrm>
            <a:off x="4273256" y="4929013"/>
            <a:ext cx="5976400" cy="830997"/>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Desde la animación </a:t>
            </a:r>
          </a:p>
          <a:p>
            <a:r>
              <a:rPr lang="en-US" sz="2400" b="1" cap="all" dirty="0">
                <a:solidFill>
                  <a:schemeClr val="accent5">
                    <a:lumMod val="50000"/>
                  </a:schemeClr>
                </a:solidFill>
                <a:latin typeface="Helvetica" panose="020B0604020202020204" pitchFamily="2" charset="0"/>
              </a:rPr>
              <a:t>y organización pastoral</a:t>
            </a:r>
          </a:p>
        </p:txBody>
      </p:sp>
      <p:cxnSp>
        <p:nvCxnSpPr>
          <p:cNvPr id="75" name="Straight Connector 74">
            <a:extLst>
              <a:ext uri="{FF2B5EF4-FFF2-40B4-BE49-F238E27FC236}">
                <a16:creationId xmlns:a16="http://schemas.microsoft.com/office/drawing/2014/main" xmlns="" id="{EA127B4D-DA7A-4281-92EF-16D4F766B639}"/>
              </a:ext>
            </a:extLst>
          </p:cNvPr>
          <p:cNvCxnSpPr>
            <a:cxnSpLocks/>
          </p:cNvCxnSpPr>
          <p:nvPr/>
        </p:nvCxnSpPr>
        <p:spPr>
          <a:xfrm>
            <a:off x="1352467" y="5066435"/>
            <a:ext cx="1858989" cy="197009"/>
          </a:xfrm>
          <a:prstGeom prst="line">
            <a:avLst/>
          </a:prstGeom>
          <a:ln w="152400">
            <a:solidFill>
              <a:schemeClr val="accent3"/>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Oval 75">
            <a:hlinkClick r:id="rId3" action="ppaction://hlinksldjump"/>
            <a:extLst>
              <a:ext uri="{FF2B5EF4-FFF2-40B4-BE49-F238E27FC236}">
                <a16:creationId xmlns:a16="http://schemas.microsoft.com/office/drawing/2014/main" xmlns="" id="{F14556C4-B089-44C0-8B20-40C32BA0282D}"/>
              </a:ext>
            </a:extLst>
          </p:cNvPr>
          <p:cNvSpPr/>
          <p:nvPr/>
        </p:nvSpPr>
        <p:spPr>
          <a:xfrm>
            <a:off x="3002530" y="4836087"/>
            <a:ext cx="878115" cy="878115"/>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04</a:t>
            </a:r>
          </a:p>
        </p:txBody>
      </p:sp>
      <p:sp>
        <p:nvSpPr>
          <p:cNvPr id="77" name="Freeform 14">
            <a:extLst>
              <a:ext uri="{FF2B5EF4-FFF2-40B4-BE49-F238E27FC236}">
                <a16:creationId xmlns:a16="http://schemas.microsoft.com/office/drawing/2014/main" xmlns="" id="{8B5215FC-7AB9-422E-852B-1190F134871D}"/>
              </a:ext>
            </a:extLst>
          </p:cNvPr>
          <p:cNvSpPr>
            <a:spLocks/>
          </p:cNvSpPr>
          <p:nvPr/>
        </p:nvSpPr>
        <p:spPr bwMode="auto">
          <a:xfrm>
            <a:off x="-16009" y="1130745"/>
            <a:ext cx="2309813" cy="4619625"/>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E7600"/>
          </a:solidFill>
          <a:ln w="0">
            <a:solidFill>
              <a:schemeClr val="accent3"/>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78" name="Straight Connector 77">
            <a:extLst>
              <a:ext uri="{FF2B5EF4-FFF2-40B4-BE49-F238E27FC236}">
                <a16:creationId xmlns:a16="http://schemas.microsoft.com/office/drawing/2014/main" xmlns="" id="{8C8AA849-C63A-47ED-9CB9-3F90FCD0FDB9}"/>
              </a:ext>
            </a:extLst>
          </p:cNvPr>
          <p:cNvCxnSpPr>
            <a:cxnSpLocks/>
          </p:cNvCxnSpPr>
          <p:nvPr/>
        </p:nvCxnSpPr>
        <p:spPr>
          <a:xfrm flipV="1">
            <a:off x="1590953" y="3996577"/>
            <a:ext cx="1910237" cy="317638"/>
          </a:xfrm>
          <a:prstGeom prst="line">
            <a:avLst/>
          </a:prstGeom>
          <a:ln w="152400">
            <a:solidFill>
              <a:schemeClr val="accent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Oval 78">
            <a:hlinkClick r:id="rId4" action="ppaction://hlinksldjump"/>
            <a:extLst>
              <a:ext uri="{FF2B5EF4-FFF2-40B4-BE49-F238E27FC236}">
                <a16:creationId xmlns:a16="http://schemas.microsoft.com/office/drawing/2014/main" xmlns="" id="{1C53E748-79D0-4BA0-8A9E-BA30A81EA991}"/>
              </a:ext>
            </a:extLst>
          </p:cNvPr>
          <p:cNvSpPr/>
          <p:nvPr/>
        </p:nvSpPr>
        <p:spPr>
          <a:xfrm>
            <a:off x="3321043" y="3587716"/>
            <a:ext cx="878115" cy="878115"/>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03</a:t>
            </a:r>
          </a:p>
        </p:txBody>
      </p:sp>
      <p:sp>
        <p:nvSpPr>
          <p:cNvPr id="80" name="Freeform 11">
            <a:extLst>
              <a:ext uri="{FF2B5EF4-FFF2-40B4-BE49-F238E27FC236}">
                <a16:creationId xmlns:a16="http://schemas.microsoft.com/office/drawing/2014/main" xmlns="" id="{EA7C26BB-BD7E-45A4-8195-7E30554EB1F3}"/>
              </a:ext>
            </a:extLst>
          </p:cNvPr>
          <p:cNvSpPr>
            <a:spLocks/>
          </p:cNvSpPr>
          <p:nvPr/>
        </p:nvSpPr>
        <p:spPr bwMode="auto">
          <a:xfrm>
            <a:off x="0" y="1497013"/>
            <a:ext cx="1968500" cy="3940175"/>
          </a:xfrm>
          <a:custGeom>
            <a:avLst/>
            <a:gdLst>
              <a:gd name="T0" fmla="*/ 0 w 3034"/>
              <a:gd name="T1" fmla="*/ 0 h 6068"/>
              <a:gd name="T2" fmla="*/ 3034 w 3034"/>
              <a:gd name="T3" fmla="*/ 3034 h 6068"/>
              <a:gd name="T4" fmla="*/ 0 w 3034"/>
              <a:gd name="T5" fmla="*/ 6068 h 6068"/>
              <a:gd name="T6" fmla="*/ 0 w 3034"/>
              <a:gd name="T7" fmla="*/ 5543 h 6068"/>
              <a:gd name="T8" fmla="*/ 2510 w 3034"/>
              <a:gd name="T9" fmla="*/ 3034 h 6068"/>
              <a:gd name="T10" fmla="*/ 0 w 3034"/>
              <a:gd name="T11" fmla="*/ 525 h 6068"/>
              <a:gd name="T12" fmla="*/ 0 w 3034"/>
              <a:gd name="T13" fmla="*/ 0 h 6068"/>
            </a:gdLst>
            <a:ahLst/>
            <a:cxnLst>
              <a:cxn ang="0">
                <a:pos x="T0" y="T1"/>
              </a:cxn>
              <a:cxn ang="0">
                <a:pos x="T2" y="T3"/>
              </a:cxn>
              <a:cxn ang="0">
                <a:pos x="T4" y="T5"/>
              </a:cxn>
              <a:cxn ang="0">
                <a:pos x="T6" y="T7"/>
              </a:cxn>
              <a:cxn ang="0">
                <a:pos x="T8" y="T9"/>
              </a:cxn>
              <a:cxn ang="0">
                <a:pos x="T10" y="T11"/>
              </a:cxn>
              <a:cxn ang="0">
                <a:pos x="T12" y="T13"/>
              </a:cxn>
            </a:cxnLst>
            <a:rect l="0" t="0" r="r" b="b"/>
            <a:pathLst>
              <a:path w="3034" h="6068">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B1DB15"/>
          </a:solidFill>
          <a:ln w="0">
            <a:solidFill>
              <a:schemeClr val="accent4"/>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81" name="Straight Connector 80">
            <a:extLst>
              <a:ext uri="{FF2B5EF4-FFF2-40B4-BE49-F238E27FC236}">
                <a16:creationId xmlns:a16="http://schemas.microsoft.com/office/drawing/2014/main" xmlns="" id="{4929E781-94A7-4ABA-8CA0-2E43C24E9E82}"/>
              </a:ext>
            </a:extLst>
          </p:cNvPr>
          <p:cNvCxnSpPr>
            <a:cxnSpLocks/>
          </p:cNvCxnSpPr>
          <p:nvPr/>
        </p:nvCxnSpPr>
        <p:spPr>
          <a:xfrm flipV="1">
            <a:off x="1352467" y="2816036"/>
            <a:ext cx="1674960" cy="892860"/>
          </a:xfrm>
          <a:prstGeom prst="line">
            <a:avLst/>
          </a:prstGeom>
          <a:ln w="15240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 name="Oval 81">
            <a:hlinkClick r:id="rId5" action="ppaction://hlinksldjump"/>
            <a:extLst>
              <a:ext uri="{FF2B5EF4-FFF2-40B4-BE49-F238E27FC236}">
                <a16:creationId xmlns:a16="http://schemas.microsoft.com/office/drawing/2014/main" xmlns="" id="{CDB66E00-CC0B-4B3D-9543-EABA06FB5C7D}"/>
              </a:ext>
            </a:extLst>
          </p:cNvPr>
          <p:cNvSpPr/>
          <p:nvPr/>
        </p:nvSpPr>
        <p:spPr>
          <a:xfrm>
            <a:off x="2818366" y="2366242"/>
            <a:ext cx="878115" cy="878115"/>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02</a:t>
            </a:r>
          </a:p>
        </p:txBody>
      </p:sp>
      <p:sp>
        <p:nvSpPr>
          <p:cNvPr id="83" name="Freeform 8">
            <a:extLst>
              <a:ext uri="{FF2B5EF4-FFF2-40B4-BE49-F238E27FC236}">
                <a16:creationId xmlns:a16="http://schemas.microsoft.com/office/drawing/2014/main" xmlns="" id="{DF55AE38-FEB3-455F-AE93-9D14B69F9B61}"/>
              </a:ext>
            </a:extLst>
          </p:cNvPr>
          <p:cNvSpPr>
            <a:spLocks/>
          </p:cNvSpPr>
          <p:nvPr/>
        </p:nvSpPr>
        <p:spPr bwMode="auto">
          <a:xfrm>
            <a:off x="0" y="1838326"/>
            <a:ext cx="1628775" cy="3257550"/>
          </a:xfrm>
          <a:custGeom>
            <a:avLst/>
            <a:gdLst>
              <a:gd name="T0" fmla="*/ 0 w 2510"/>
              <a:gd name="T1" fmla="*/ 0 h 5018"/>
              <a:gd name="T2" fmla="*/ 2510 w 2510"/>
              <a:gd name="T3" fmla="*/ 2509 h 5018"/>
              <a:gd name="T4" fmla="*/ 0 w 2510"/>
              <a:gd name="T5" fmla="*/ 5018 h 5018"/>
              <a:gd name="T6" fmla="*/ 0 w 2510"/>
              <a:gd name="T7" fmla="*/ 4493 h 5018"/>
              <a:gd name="T8" fmla="*/ 1985 w 2510"/>
              <a:gd name="T9" fmla="*/ 2509 h 5018"/>
              <a:gd name="T10" fmla="*/ 0 w 2510"/>
              <a:gd name="T11" fmla="*/ 525 h 5018"/>
              <a:gd name="T12" fmla="*/ 0 w 2510"/>
              <a:gd name="T13" fmla="*/ 0 h 5018"/>
            </a:gdLst>
            <a:ahLst/>
            <a:cxnLst>
              <a:cxn ang="0">
                <a:pos x="T0" y="T1"/>
              </a:cxn>
              <a:cxn ang="0">
                <a:pos x="T2" y="T3"/>
              </a:cxn>
              <a:cxn ang="0">
                <a:pos x="T4" y="T5"/>
              </a:cxn>
              <a:cxn ang="0">
                <a:pos x="T6" y="T7"/>
              </a:cxn>
              <a:cxn ang="0">
                <a:pos x="T8" y="T9"/>
              </a:cxn>
              <a:cxn ang="0">
                <a:pos x="T10" y="T11"/>
              </a:cxn>
              <a:cxn ang="0">
                <a:pos x="T12" y="T13"/>
              </a:cxn>
            </a:cxnLst>
            <a:rect l="0" t="0" r="r" b="b"/>
            <a:pathLst>
              <a:path w="2510" h="5018">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00A891"/>
          </a:solidFill>
          <a:ln w="0">
            <a:solidFill>
              <a:schemeClr val="accent1"/>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84" name="Straight Connector 83">
            <a:extLst>
              <a:ext uri="{FF2B5EF4-FFF2-40B4-BE49-F238E27FC236}">
                <a16:creationId xmlns:a16="http://schemas.microsoft.com/office/drawing/2014/main" xmlns="" id="{D59AB366-6FCA-4986-9A98-D97C21D4BE47}"/>
              </a:ext>
            </a:extLst>
          </p:cNvPr>
          <p:cNvCxnSpPr>
            <a:cxnSpLocks/>
          </p:cNvCxnSpPr>
          <p:nvPr/>
        </p:nvCxnSpPr>
        <p:spPr>
          <a:xfrm flipV="1">
            <a:off x="836506" y="1765605"/>
            <a:ext cx="1566016" cy="1101575"/>
          </a:xfrm>
          <a:prstGeom prst="line">
            <a:avLst/>
          </a:prstGeom>
          <a:ln w="152400">
            <a:solidFill>
              <a:schemeClr val="tx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5" name="Oval 84">
            <a:hlinkClick r:id="rId6" action="ppaction://hlinksldjump"/>
            <a:extLst>
              <a:ext uri="{FF2B5EF4-FFF2-40B4-BE49-F238E27FC236}">
                <a16:creationId xmlns:a16="http://schemas.microsoft.com/office/drawing/2014/main" xmlns="" id="{7C1699F5-1DC8-4113-B588-236A240CA6C4}"/>
              </a:ext>
            </a:extLst>
          </p:cNvPr>
          <p:cNvSpPr/>
          <p:nvPr/>
        </p:nvSpPr>
        <p:spPr>
          <a:xfrm>
            <a:off x="2234514" y="1130745"/>
            <a:ext cx="878115" cy="878115"/>
          </a:xfrm>
          <a:prstGeom prst="ellipse">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01</a:t>
            </a:r>
          </a:p>
        </p:txBody>
      </p:sp>
      <p:sp>
        <p:nvSpPr>
          <p:cNvPr id="86" name="Freeform 5">
            <a:extLst>
              <a:ext uri="{FF2B5EF4-FFF2-40B4-BE49-F238E27FC236}">
                <a16:creationId xmlns:a16="http://schemas.microsoft.com/office/drawing/2014/main" xmlns="" id="{F97732AB-0082-4ABC-918C-961553734BF0}"/>
              </a:ext>
            </a:extLst>
          </p:cNvPr>
          <p:cNvSpPr>
            <a:spLocks/>
          </p:cNvSpPr>
          <p:nvPr/>
        </p:nvSpPr>
        <p:spPr bwMode="auto">
          <a:xfrm>
            <a:off x="0" y="2179638"/>
            <a:ext cx="1287463" cy="2574925"/>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013D4D"/>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sp>
        <p:nvSpPr>
          <p:cNvPr id="4" name="Rectángulo: esquinas redondeadas 3">
            <a:extLst>
              <a:ext uri="{FF2B5EF4-FFF2-40B4-BE49-F238E27FC236}">
                <a16:creationId xmlns:a16="http://schemas.microsoft.com/office/drawing/2014/main" xmlns="" id="{B71DAEB0-8ABF-416C-AF87-3AE4A972089C}"/>
              </a:ext>
            </a:extLst>
          </p:cNvPr>
          <p:cNvSpPr/>
          <p:nvPr/>
        </p:nvSpPr>
        <p:spPr>
          <a:xfrm rot="16200000">
            <a:off x="-1257813" y="2990273"/>
            <a:ext cx="3675065" cy="8339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solidFill>
                  <a:schemeClr val="accent2">
                    <a:lumMod val="75000"/>
                  </a:schemeClr>
                </a:solidFill>
                <a:latin typeface="Helvetica" panose="020B0604020202020204" pitchFamily="2" charset="0"/>
              </a:rPr>
              <a:t>Elegir</a:t>
            </a:r>
          </a:p>
        </p:txBody>
      </p:sp>
    </p:spTree>
    <p:extLst>
      <p:ext uri="{BB962C8B-B14F-4D97-AF65-F5344CB8AC3E}">
        <p14:creationId xmlns:p14="http://schemas.microsoft.com/office/powerpoint/2010/main" val="1352553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C9E54A8A-3ECB-4E05-A02B-6B97645C3635}"/>
              </a:ext>
            </a:extLst>
          </p:cNvPr>
          <p:cNvGrpSpPr/>
          <p:nvPr/>
        </p:nvGrpSpPr>
        <p:grpSpPr>
          <a:xfrm>
            <a:off x="9346632" y="2384034"/>
            <a:ext cx="2559725" cy="2559725"/>
            <a:chOff x="7963874" y="3577246"/>
            <a:chExt cx="2110093" cy="2110093"/>
          </a:xfrm>
        </p:grpSpPr>
        <p:sp>
          <p:nvSpPr>
            <p:cNvPr id="43" name="Oval 42">
              <a:extLst>
                <a:ext uri="{FF2B5EF4-FFF2-40B4-BE49-F238E27FC236}">
                  <a16:creationId xmlns:a16="http://schemas.microsoft.com/office/drawing/2014/main" xmlns="" id="{5DDBBA97-C27A-4359-BAC6-A7C55662BA4C}"/>
                </a:ext>
              </a:extLst>
            </p:cNvPr>
            <p:cNvSpPr/>
            <p:nvPr/>
          </p:nvSpPr>
          <p:spPr>
            <a:xfrm>
              <a:off x="7963874" y="3577246"/>
              <a:ext cx="2110093" cy="2110093"/>
            </a:xfrm>
            <a:prstGeom prst="ellipse">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xmlns="" id="{4433605A-B953-4D59-B9BF-24AD5DB7263F}"/>
                </a:ext>
              </a:extLst>
            </p:cNvPr>
            <p:cNvSpPr/>
            <p:nvPr/>
          </p:nvSpPr>
          <p:spPr>
            <a:xfrm>
              <a:off x="8286304" y="3899676"/>
              <a:ext cx="1465232" cy="1465232"/>
            </a:xfrm>
            <a:prstGeom prst="ellipse">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xmlns="" id="{45D2FC4B-3C27-4099-9B5A-5662DB49D5E3}"/>
                </a:ext>
              </a:extLst>
            </p:cNvPr>
            <p:cNvSpPr/>
            <p:nvPr/>
          </p:nvSpPr>
          <p:spPr>
            <a:xfrm>
              <a:off x="8663381" y="4276753"/>
              <a:ext cx="711079" cy="711079"/>
            </a:xfrm>
            <a:prstGeom prst="ellipse">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reeform: Shape 32">
            <a:extLst>
              <a:ext uri="{FF2B5EF4-FFF2-40B4-BE49-F238E27FC236}">
                <a16:creationId xmlns:a16="http://schemas.microsoft.com/office/drawing/2014/main" xmlns="" id="{765958C6-2E45-4C3D-9A3B-614E824A6550}"/>
              </a:ext>
            </a:extLst>
          </p:cNvPr>
          <p:cNvSpPr/>
          <p:nvPr/>
        </p:nvSpPr>
        <p:spPr>
          <a:xfrm>
            <a:off x="3608625" y="2879014"/>
            <a:ext cx="2628032" cy="1459969"/>
          </a:xfrm>
          <a:custGeom>
            <a:avLst/>
            <a:gdLst>
              <a:gd name="connsiteX0" fmla="*/ 1852787 w 2628032"/>
              <a:gd name="connsiteY0" fmla="*/ 927394 h 1459969"/>
              <a:gd name="connsiteX1" fmla="*/ 2628032 w 2628032"/>
              <a:gd name="connsiteY1" fmla="*/ 927394 h 1459969"/>
              <a:gd name="connsiteX2" fmla="*/ 2628032 w 2628032"/>
              <a:gd name="connsiteY2" fmla="*/ 1459969 h 1459969"/>
              <a:gd name="connsiteX3" fmla="*/ 1852787 w 2628032"/>
              <a:gd name="connsiteY3" fmla="*/ 1459969 h 1459969"/>
              <a:gd name="connsiteX4" fmla="*/ 0 w 2628032"/>
              <a:gd name="connsiteY4" fmla="*/ 0 h 1459969"/>
              <a:gd name="connsiteX5" fmla="*/ 368505 w 2628032"/>
              <a:gd name="connsiteY5" fmla="*/ 0 h 1459969"/>
              <a:gd name="connsiteX6" fmla="*/ 368505 w 2628032"/>
              <a:gd name="connsiteY6" fmla="*/ 341205 h 1459969"/>
              <a:gd name="connsiteX7" fmla="*/ 0 w 2628032"/>
              <a:gd name="connsiteY7" fmla="*/ 341205 h 14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032" h="1459969">
                <a:moveTo>
                  <a:pt x="1852787" y="927394"/>
                </a:moveTo>
                <a:lnTo>
                  <a:pt x="2628032" y="927394"/>
                </a:lnTo>
                <a:lnTo>
                  <a:pt x="2628032" y="1459969"/>
                </a:lnTo>
                <a:lnTo>
                  <a:pt x="1852787" y="1459969"/>
                </a:lnTo>
                <a:close/>
                <a:moveTo>
                  <a:pt x="0" y="0"/>
                </a:moveTo>
                <a:lnTo>
                  <a:pt x="368505" y="0"/>
                </a:lnTo>
                <a:lnTo>
                  <a:pt x="368505" y="341205"/>
                </a:lnTo>
                <a:lnTo>
                  <a:pt x="0" y="34120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xmlns="" id="{B00D6AE7-E8EE-4C3A-8899-69D323FFD468}"/>
              </a:ext>
            </a:extLst>
          </p:cNvPr>
          <p:cNvSpPr/>
          <p:nvPr/>
        </p:nvSpPr>
        <p:spPr>
          <a:xfrm>
            <a:off x="898670" y="2974165"/>
            <a:ext cx="2628032" cy="1459969"/>
          </a:xfrm>
          <a:custGeom>
            <a:avLst/>
            <a:gdLst>
              <a:gd name="connsiteX0" fmla="*/ 1852787 w 2628032"/>
              <a:gd name="connsiteY0" fmla="*/ 927394 h 1459969"/>
              <a:gd name="connsiteX1" fmla="*/ 2628032 w 2628032"/>
              <a:gd name="connsiteY1" fmla="*/ 927394 h 1459969"/>
              <a:gd name="connsiteX2" fmla="*/ 2628032 w 2628032"/>
              <a:gd name="connsiteY2" fmla="*/ 1459969 h 1459969"/>
              <a:gd name="connsiteX3" fmla="*/ 1852787 w 2628032"/>
              <a:gd name="connsiteY3" fmla="*/ 1459969 h 1459969"/>
              <a:gd name="connsiteX4" fmla="*/ 0 w 2628032"/>
              <a:gd name="connsiteY4" fmla="*/ 0 h 1459969"/>
              <a:gd name="connsiteX5" fmla="*/ 368505 w 2628032"/>
              <a:gd name="connsiteY5" fmla="*/ 0 h 1459969"/>
              <a:gd name="connsiteX6" fmla="*/ 368505 w 2628032"/>
              <a:gd name="connsiteY6" fmla="*/ 341205 h 1459969"/>
              <a:gd name="connsiteX7" fmla="*/ 0 w 2628032"/>
              <a:gd name="connsiteY7" fmla="*/ 341205 h 14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032" h="1459969">
                <a:moveTo>
                  <a:pt x="1852787" y="927394"/>
                </a:moveTo>
                <a:lnTo>
                  <a:pt x="2628032" y="927394"/>
                </a:lnTo>
                <a:lnTo>
                  <a:pt x="2628032" y="1459969"/>
                </a:lnTo>
                <a:lnTo>
                  <a:pt x="1852787" y="1459969"/>
                </a:lnTo>
                <a:close/>
                <a:moveTo>
                  <a:pt x="0" y="0"/>
                </a:moveTo>
                <a:lnTo>
                  <a:pt x="368505" y="0"/>
                </a:lnTo>
                <a:lnTo>
                  <a:pt x="368505" y="341205"/>
                </a:lnTo>
                <a:lnTo>
                  <a:pt x="0" y="34120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xmlns="" id="{16ED4670-5561-4701-BC47-9DDF2FCD75B1}"/>
              </a:ext>
            </a:extLst>
          </p:cNvPr>
          <p:cNvSpPr/>
          <p:nvPr/>
        </p:nvSpPr>
        <p:spPr>
          <a:xfrm>
            <a:off x="6499071" y="2938745"/>
            <a:ext cx="2628032" cy="1459969"/>
          </a:xfrm>
          <a:custGeom>
            <a:avLst/>
            <a:gdLst>
              <a:gd name="connsiteX0" fmla="*/ 1852787 w 2628032"/>
              <a:gd name="connsiteY0" fmla="*/ 927394 h 1459969"/>
              <a:gd name="connsiteX1" fmla="*/ 2628032 w 2628032"/>
              <a:gd name="connsiteY1" fmla="*/ 927394 h 1459969"/>
              <a:gd name="connsiteX2" fmla="*/ 2628032 w 2628032"/>
              <a:gd name="connsiteY2" fmla="*/ 1459969 h 1459969"/>
              <a:gd name="connsiteX3" fmla="*/ 1852787 w 2628032"/>
              <a:gd name="connsiteY3" fmla="*/ 1459969 h 1459969"/>
              <a:gd name="connsiteX4" fmla="*/ 0 w 2628032"/>
              <a:gd name="connsiteY4" fmla="*/ 0 h 1459969"/>
              <a:gd name="connsiteX5" fmla="*/ 368505 w 2628032"/>
              <a:gd name="connsiteY5" fmla="*/ 0 h 1459969"/>
              <a:gd name="connsiteX6" fmla="*/ 368505 w 2628032"/>
              <a:gd name="connsiteY6" fmla="*/ 341205 h 1459969"/>
              <a:gd name="connsiteX7" fmla="*/ 0 w 2628032"/>
              <a:gd name="connsiteY7" fmla="*/ 341205 h 14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032" h="1459969">
                <a:moveTo>
                  <a:pt x="1852787" y="927394"/>
                </a:moveTo>
                <a:lnTo>
                  <a:pt x="2628032" y="927394"/>
                </a:lnTo>
                <a:lnTo>
                  <a:pt x="2628032" y="1459969"/>
                </a:lnTo>
                <a:lnTo>
                  <a:pt x="1852787" y="1459969"/>
                </a:lnTo>
                <a:close/>
                <a:moveTo>
                  <a:pt x="0" y="0"/>
                </a:moveTo>
                <a:lnTo>
                  <a:pt x="368505" y="0"/>
                </a:lnTo>
                <a:lnTo>
                  <a:pt x="368505" y="341205"/>
                </a:lnTo>
                <a:lnTo>
                  <a:pt x="0" y="34120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xmlns="" id="{AB8DDCAE-8B84-41D6-B851-73719533E632}"/>
              </a:ext>
            </a:extLst>
          </p:cNvPr>
          <p:cNvSpPr/>
          <p:nvPr/>
        </p:nvSpPr>
        <p:spPr>
          <a:xfrm>
            <a:off x="0" y="2706442"/>
            <a:ext cx="10626495" cy="1914911"/>
          </a:xfrm>
          <a:prstGeom prst="rightArrow">
            <a:avLst>
              <a:gd name="adj1" fmla="val 50000"/>
              <a:gd name="adj2" fmla="val 64952"/>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xmlns="" id="{584083A3-2EF3-48DD-986D-24DB5F87D38D}"/>
              </a:ext>
            </a:extLst>
          </p:cNvPr>
          <p:cNvSpPr/>
          <p:nvPr/>
        </p:nvSpPr>
        <p:spPr>
          <a:xfrm>
            <a:off x="3602438" y="2451983"/>
            <a:ext cx="2628032" cy="2343998"/>
          </a:xfrm>
          <a:custGeom>
            <a:avLst/>
            <a:gdLst>
              <a:gd name="connsiteX0" fmla="*/ 866515 w 2628032"/>
              <a:gd name="connsiteY0" fmla="*/ 0 h 2343998"/>
              <a:gd name="connsiteX1" fmla="*/ 2628032 w 2628032"/>
              <a:gd name="connsiteY1" fmla="*/ 1901983 h 2343998"/>
              <a:gd name="connsiteX2" fmla="*/ 1761518 w 2628032"/>
              <a:gd name="connsiteY2" fmla="*/ 2343998 h 2343998"/>
              <a:gd name="connsiteX3" fmla="*/ 0 w 2628032"/>
              <a:gd name="connsiteY3" fmla="*/ 442014 h 2343998"/>
            </a:gdLst>
            <a:ahLst/>
            <a:cxnLst>
              <a:cxn ang="0">
                <a:pos x="connsiteX0" y="connsiteY0"/>
              </a:cxn>
              <a:cxn ang="0">
                <a:pos x="connsiteX1" y="connsiteY1"/>
              </a:cxn>
              <a:cxn ang="0">
                <a:pos x="connsiteX2" y="connsiteY2"/>
              </a:cxn>
              <a:cxn ang="0">
                <a:pos x="connsiteX3" y="connsiteY3"/>
              </a:cxn>
            </a:cxnLst>
            <a:rect l="l" t="t" r="r" b="b"/>
            <a:pathLst>
              <a:path w="2628032" h="2343998">
                <a:moveTo>
                  <a:pt x="866515" y="0"/>
                </a:moveTo>
                <a:lnTo>
                  <a:pt x="2628032" y="1901983"/>
                </a:lnTo>
                <a:lnTo>
                  <a:pt x="1761518" y="2343998"/>
                </a:lnTo>
                <a:lnTo>
                  <a:pt x="0" y="44201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xmlns="" id="{65EBF1A5-19CD-4546-9867-5D4DC76402B0}"/>
              </a:ext>
            </a:extLst>
          </p:cNvPr>
          <p:cNvSpPr/>
          <p:nvPr/>
        </p:nvSpPr>
        <p:spPr>
          <a:xfrm>
            <a:off x="891864" y="2511566"/>
            <a:ext cx="2628032" cy="2343998"/>
          </a:xfrm>
          <a:custGeom>
            <a:avLst/>
            <a:gdLst>
              <a:gd name="connsiteX0" fmla="*/ 866515 w 2628032"/>
              <a:gd name="connsiteY0" fmla="*/ 0 h 2343998"/>
              <a:gd name="connsiteX1" fmla="*/ 2628032 w 2628032"/>
              <a:gd name="connsiteY1" fmla="*/ 1901983 h 2343998"/>
              <a:gd name="connsiteX2" fmla="*/ 1761518 w 2628032"/>
              <a:gd name="connsiteY2" fmla="*/ 2343998 h 2343998"/>
              <a:gd name="connsiteX3" fmla="*/ 0 w 2628032"/>
              <a:gd name="connsiteY3" fmla="*/ 442014 h 2343998"/>
            </a:gdLst>
            <a:ahLst/>
            <a:cxnLst>
              <a:cxn ang="0">
                <a:pos x="connsiteX0" y="connsiteY0"/>
              </a:cxn>
              <a:cxn ang="0">
                <a:pos x="connsiteX1" y="connsiteY1"/>
              </a:cxn>
              <a:cxn ang="0">
                <a:pos x="connsiteX2" y="connsiteY2"/>
              </a:cxn>
              <a:cxn ang="0">
                <a:pos x="connsiteX3" y="connsiteY3"/>
              </a:cxn>
            </a:cxnLst>
            <a:rect l="l" t="t" r="r" b="b"/>
            <a:pathLst>
              <a:path w="2628032" h="2343998">
                <a:moveTo>
                  <a:pt x="866515" y="0"/>
                </a:moveTo>
                <a:lnTo>
                  <a:pt x="2628032" y="1901983"/>
                </a:lnTo>
                <a:lnTo>
                  <a:pt x="1761518" y="2343998"/>
                </a:lnTo>
                <a:lnTo>
                  <a:pt x="0" y="4420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xmlns="" id="{89D56FD1-F9D8-4BA7-BF64-555CED888C5D}"/>
              </a:ext>
            </a:extLst>
          </p:cNvPr>
          <p:cNvSpPr/>
          <p:nvPr/>
        </p:nvSpPr>
        <p:spPr>
          <a:xfrm>
            <a:off x="6499071" y="2496733"/>
            <a:ext cx="2628032" cy="2343998"/>
          </a:xfrm>
          <a:custGeom>
            <a:avLst/>
            <a:gdLst>
              <a:gd name="connsiteX0" fmla="*/ 866515 w 2628032"/>
              <a:gd name="connsiteY0" fmla="*/ 0 h 2343998"/>
              <a:gd name="connsiteX1" fmla="*/ 2628032 w 2628032"/>
              <a:gd name="connsiteY1" fmla="*/ 1901983 h 2343998"/>
              <a:gd name="connsiteX2" fmla="*/ 1761518 w 2628032"/>
              <a:gd name="connsiteY2" fmla="*/ 2343998 h 2343998"/>
              <a:gd name="connsiteX3" fmla="*/ 0 w 2628032"/>
              <a:gd name="connsiteY3" fmla="*/ 442014 h 2343998"/>
            </a:gdLst>
            <a:ahLst/>
            <a:cxnLst>
              <a:cxn ang="0">
                <a:pos x="connsiteX0" y="connsiteY0"/>
              </a:cxn>
              <a:cxn ang="0">
                <a:pos x="connsiteX1" y="connsiteY1"/>
              </a:cxn>
              <a:cxn ang="0">
                <a:pos x="connsiteX2" y="connsiteY2"/>
              </a:cxn>
              <a:cxn ang="0">
                <a:pos x="connsiteX3" y="connsiteY3"/>
              </a:cxn>
            </a:cxnLst>
            <a:rect l="l" t="t" r="r" b="b"/>
            <a:pathLst>
              <a:path w="2628032" h="2343998">
                <a:moveTo>
                  <a:pt x="866515" y="0"/>
                </a:moveTo>
                <a:lnTo>
                  <a:pt x="2628032" y="1901983"/>
                </a:lnTo>
                <a:lnTo>
                  <a:pt x="1761518" y="2343998"/>
                </a:lnTo>
                <a:lnTo>
                  <a:pt x="0" y="44201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5F84FD1C-42CD-47A2-8300-C75D918BA31F}"/>
              </a:ext>
            </a:extLst>
          </p:cNvPr>
          <p:cNvGrpSpPr/>
          <p:nvPr/>
        </p:nvGrpSpPr>
        <p:grpSpPr>
          <a:xfrm>
            <a:off x="602878" y="4472805"/>
            <a:ext cx="2450819" cy="1567152"/>
            <a:chOff x="332936" y="4652338"/>
            <a:chExt cx="2937088" cy="1567152"/>
          </a:xfrm>
        </p:grpSpPr>
        <p:sp>
          <p:nvSpPr>
            <p:cNvPr id="73" name="TextBox 72">
              <a:extLst>
                <a:ext uri="{FF2B5EF4-FFF2-40B4-BE49-F238E27FC236}">
                  <a16:creationId xmlns:a16="http://schemas.microsoft.com/office/drawing/2014/main" xmlns="" id="{B05C4594-5D8C-42C5-A63F-FAF96FBAEB5B}"/>
                </a:ext>
              </a:extLst>
            </p:cNvPr>
            <p:cNvSpPr txBox="1"/>
            <p:nvPr/>
          </p:nvSpPr>
          <p:spPr>
            <a:xfrm>
              <a:off x="332936" y="4652338"/>
              <a:ext cx="2937088" cy="461665"/>
            </a:xfrm>
            <a:prstGeom prst="rect">
              <a:avLst/>
            </a:prstGeom>
            <a:noFill/>
          </p:spPr>
          <p:txBody>
            <a:bodyPr wrap="square" lIns="0" rIns="0" rtlCol="0" anchor="b">
              <a:spAutoFit/>
            </a:bodyPr>
            <a:lstStyle/>
            <a:p>
              <a:r>
                <a:rPr lang="en-US" sz="2400" b="1" cap="all" dirty="0" err="1">
                  <a:solidFill>
                    <a:schemeClr val="accent2">
                      <a:lumMod val="75000"/>
                    </a:schemeClr>
                  </a:solidFill>
                  <a:latin typeface="Helvetica" panose="020B0604020202020204" pitchFamily="2" charset="0"/>
                </a:rPr>
                <a:t>Reconocer</a:t>
              </a:r>
              <a:endParaRPr lang="en-US" sz="2400" b="1" cap="all" dirty="0">
                <a:solidFill>
                  <a:schemeClr val="accent2">
                    <a:lumMod val="75000"/>
                  </a:schemeClr>
                </a:solidFill>
                <a:latin typeface="Helvetica" panose="020B0604020202020204" pitchFamily="2" charset="0"/>
              </a:endParaRPr>
            </a:p>
          </p:txBody>
        </p:sp>
        <p:sp>
          <p:nvSpPr>
            <p:cNvPr id="74" name="TextBox 73">
              <a:extLst>
                <a:ext uri="{FF2B5EF4-FFF2-40B4-BE49-F238E27FC236}">
                  <a16:creationId xmlns:a16="http://schemas.microsoft.com/office/drawing/2014/main" xmlns="" id="{04B5A958-E207-44B4-B66E-91CAB56D5536}"/>
                </a:ext>
              </a:extLst>
            </p:cNvPr>
            <p:cNvSpPr txBox="1"/>
            <p:nvPr/>
          </p:nvSpPr>
          <p:spPr>
            <a:xfrm>
              <a:off x="340732" y="5111494"/>
              <a:ext cx="2628032" cy="1107996"/>
            </a:xfrm>
            <a:prstGeom prst="rect">
              <a:avLst/>
            </a:prstGeom>
            <a:noFill/>
          </p:spPr>
          <p:txBody>
            <a:bodyPr wrap="square" lIns="0" rIns="0" rtlCol="0" anchor="t">
              <a:spAutoFit/>
            </a:bodyPr>
            <a:lstStyle/>
            <a:p>
              <a:r>
                <a:rPr lang="es-MX" dirty="0">
                  <a:solidFill>
                    <a:schemeClr val="accent5">
                      <a:lumMod val="50000"/>
                    </a:schemeClr>
                  </a:solidFill>
                  <a:latin typeface="Helvetica" panose="020B0604020202020204" pitchFamily="2" charset="0"/>
                </a:rPr>
                <a:t>Mirar y escuchar con  humildad, proximidad y empatía:</a:t>
              </a:r>
            </a:p>
            <a:p>
              <a:pPr algn="just"/>
              <a:r>
                <a:rPr lang="en-US" sz="1200" dirty="0">
                  <a:solidFill>
                    <a:schemeClr val="accent5">
                      <a:lumMod val="50000"/>
                    </a:schemeClr>
                  </a:solidFill>
                  <a:latin typeface="Helvetica" panose="020B0604020202020204" pitchFamily="2" charset="0"/>
                </a:rPr>
                <a:t>. </a:t>
              </a:r>
            </a:p>
          </p:txBody>
        </p:sp>
      </p:grpSp>
      <p:grpSp>
        <p:nvGrpSpPr>
          <p:cNvPr id="78" name="Group 77">
            <a:extLst>
              <a:ext uri="{FF2B5EF4-FFF2-40B4-BE49-F238E27FC236}">
                <a16:creationId xmlns:a16="http://schemas.microsoft.com/office/drawing/2014/main" xmlns="" id="{00DF700B-A8BA-4851-BE15-7879B8C19AD2}"/>
              </a:ext>
            </a:extLst>
          </p:cNvPr>
          <p:cNvGrpSpPr/>
          <p:nvPr/>
        </p:nvGrpSpPr>
        <p:grpSpPr>
          <a:xfrm>
            <a:off x="4137986" y="1228286"/>
            <a:ext cx="4246649" cy="1463349"/>
            <a:chOff x="268569" y="4694585"/>
            <a:chExt cx="3298498" cy="1463349"/>
          </a:xfrm>
        </p:grpSpPr>
        <p:sp>
          <p:nvSpPr>
            <p:cNvPr id="79" name="TextBox 78">
              <a:extLst>
                <a:ext uri="{FF2B5EF4-FFF2-40B4-BE49-F238E27FC236}">
                  <a16:creationId xmlns:a16="http://schemas.microsoft.com/office/drawing/2014/main" xmlns="" id="{6C43E1F8-E0AE-42B3-95BD-6BD73B0B4171}"/>
                </a:ext>
              </a:extLst>
            </p:cNvPr>
            <p:cNvSpPr txBox="1"/>
            <p:nvPr/>
          </p:nvSpPr>
          <p:spPr>
            <a:xfrm>
              <a:off x="268569" y="4694585"/>
              <a:ext cx="2937088" cy="461665"/>
            </a:xfrm>
            <a:prstGeom prst="rect">
              <a:avLst/>
            </a:prstGeom>
            <a:noFill/>
          </p:spPr>
          <p:txBody>
            <a:bodyPr wrap="square" lIns="0" rIns="0" rtlCol="0" anchor="b">
              <a:spAutoFit/>
            </a:bodyPr>
            <a:lstStyle/>
            <a:p>
              <a:r>
                <a:rPr lang="en-US" sz="2400" b="1" cap="all" dirty="0">
                  <a:solidFill>
                    <a:schemeClr val="accent6">
                      <a:lumMod val="75000"/>
                    </a:schemeClr>
                  </a:solidFill>
                  <a:latin typeface="Helvetica" panose="020B0604020202020204" pitchFamily="2" charset="0"/>
                </a:rPr>
                <a:t>Interpretar</a:t>
              </a:r>
            </a:p>
          </p:txBody>
        </p:sp>
        <p:sp>
          <p:nvSpPr>
            <p:cNvPr id="80" name="TextBox 79">
              <a:extLst>
                <a:ext uri="{FF2B5EF4-FFF2-40B4-BE49-F238E27FC236}">
                  <a16:creationId xmlns:a16="http://schemas.microsoft.com/office/drawing/2014/main" xmlns="" id="{F7E4EEC4-01F0-4393-8F9F-1AAB6DE88770}"/>
                </a:ext>
              </a:extLst>
            </p:cNvPr>
            <p:cNvSpPr txBox="1"/>
            <p:nvPr/>
          </p:nvSpPr>
          <p:spPr>
            <a:xfrm>
              <a:off x="340730" y="5111494"/>
              <a:ext cx="3226337" cy="1046440"/>
            </a:xfrm>
            <a:prstGeom prst="rect">
              <a:avLst/>
            </a:prstGeom>
            <a:noFill/>
          </p:spPr>
          <p:txBody>
            <a:bodyPr wrap="square" lIns="0" rIns="0" rtlCol="0" anchor="t">
              <a:spAutoFit/>
            </a:bodyPr>
            <a:lstStyle/>
            <a:p>
              <a:r>
                <a:rPr lang="es-MX" dirty="0">
                  <a:solidFill>
                    <a:schemeClr val="accent5">
                      <a:lumMod val="50000"/>
                    </a:schemeClr>
                  </a:solidFill>
                  <a:latin typeface="Helvetica" panose="020B0604020202020204" pitchFamily="2" charset="0"/>
                </a:rPr>
                <a:t>Bajo la luz del Espíritu Santo:</a:t>
              </a:r>
            </a:p>
            <a:p>
              <a:endParaRPr lang="es-MX" sz="1000" dirty="0">
                <a:solidFill>
                  <a:schemeClr val="accent5">
                    <a:lumMod val="50000"/>
                  </a:schemeClr>
                </a:solidFill>
                <a:latin typeface="Helvetica" panose="020B0604020202020204" pitchFamily="2" charset="0"/>
              </a:endParaRPr>
            </a:p>
            <a:p>
              <a:pPr lvl="1">
                <a:buFont typeface="Arial" pitchFamily="34" charset="0"/>
                <a:buChar char="•"/>
              </a:pPr>
              <a:r>
                <a:rPr lang="es-MX" sz="1600" dirty="0">
                  <a:solidFill>
                    <a:schemeClr val="accent5">
                      <a:lumMod val="50000"/>
                    </a:schemeClr>
                  </a:solidFill>
                  <a:latin typeface="Helvetica" panose="020B0604020202020204" pitchFamily="2" charset="0"/>
                </a:rPr>
                <a:t> En qué dirección movernos</a:t>
              </a:r>
            </a:p>
            <a:p>
              <a:pPr lvl="1">
                <a:buFont typeface="Arial" pitchFamily="34" charset="0"/>
                <a:buChar char="•"/>
              </a:pPr>
              <a:r>
                <a:rPr lang="es-MX" sz="1600" dirty="0">
                  <a:solidFill>
                    <a:schemeClr val="accent5">
                      <a:lumMod val="50000"/>
                    </a:schemeClr>
                  </a:solidFill>
                  <a:latin typeface="Helvetica" panose="020B0604020202020204" pitchFamily="2" charset="0"/>
                </a:rPr>
                <a:t> Responder a su llamada</a:t>
              </a:r>
              <a:endParaRPr lang="en-US" sz="700" dirty="0">
                <a:solidFill>
                  <a:schemeClr val="accent5">
                    <a:lumMod val="50000"/>
                  </a:schemeClr>
                </a:solidFill>
                <a:latin typeface="Helvetica" panose="020B0604020202020204" pitchFamily="2" charset="0"/>
              </a:endParaRPr>
            </a:p>
          </p:txBody>
        </p:sp>
      </p:grpSp>
      <p:grpSp>
        <p:nvGrpSpPr>
          <p:cNvPr id="81" name="Group 80">
            <a:extLst>
              <a:ext uri="{FF2B5EF4-FFF2-40B4-BE49-F238E27FC236}">
                <a16:creationId xmlns:a16="http://schemas.microsoft.com/office/drawing/2014/main" xmlns="" id="{17F8E488-F6E4-4927-9EB5-2154C9C20DF7}"/>
              </a:ext>
            </a:extLst>
          </p:cNvPr>
          <p:cNvGrpSpPr/>
          <p:nvPr/>
        </p:nvGrpSpPr>
        <p:grpSpPr>
          <a:xfrm>
            <a:off x="6617649" y="4625781"/>
            <a:ext cx="5238437" cy="1993864"/>
            <a:chOff x="359082" y="4447071"/>
            <a:chExt cx="2973280" cy="1993864"/>
          </a:xfrm>
        </p:grpSpPr>
        <p:sp>
          <p:nvSpPr>
            <p:cNvPr id="82" name="TextBox 81">
              <a:extLst>
                <a:ext uri="{FF2B5EF4-FFF2-40B4-BE49-F238E27FC236}">
                  <a16:creationId xmlns:a16="http://schemas.microsoft.com/office/drawing/2014/main" xmlns="" id="{A4BF6C20-66F2-4AD2-AF8A-8AE4666DF10B}"/>
                </a:ext>
              </a:extLst>
            </p:cNvPr>
            <p:cNvSpPr txBox="1"/>
            <p:nvPr/>
          </p:nvSpPr>
          <p:spPr>
            <a:xfrm>
              <a:off x="395274" y="4447071"/>
              <a:ext cx="2937088" cy="461665"/>
            </a:xfrm>
            <a:prstGeom prst="rect">
              <a:avLst/>
            </a:prstGeom>
            <a:noFill/>
          </p:spPr>
          <p:txBody>
            <a:bodyPr wrap="square" lIns="0" rIns="0" rtlCol="0" anchor="b">
              <a:spAutoFit/>
            </a:bodyPr>
            <a:lstStyle/>
            <a:p>
              <a:r>
                <a:rPr lang="en-US" sz="2400" b="1" cap="all" dirty="0" err="1">
                  <a:solidFill>
                    <a:schemeClr val="accent5"/>
                  </a:solidFill>
                  <a:latin typeface="Helvetica" panose="020B0604020202020204" pitchFamily="2" charset="0"/>
                </a:rPr>
                <a:t>Elegir</a:t>
              </a:r>
              <a:endParaRPr lang="en-US" sz="2400" b="1" cap="all" dirty="0">
                <a:solidFill>
                  <a:schemeClr val="accent5"/>
                </a:solidFill>
                <a:latin typeface="Helvetica" panose="020B0604020202020204" pitchFamily="2" charset="0"/>
              </a:endParaRPr>
            </a:p>
          </p:txBody>
        </p:sp>
        <p:sp>
          <p:nvSpPr>
            <p:cNvPr id="83" name="TextBox 82">
              <a:extLst>
                <a:ext uri="{FF2B5EF4-FFF2-40B4-BE49-F238E27FC236}">
                  <a16:creationId xmlns:a16="http://schemas.microsoft.com/office/drawing/2014/main" xmlns="" id="{FE599370-601C-40B2-B4B6-8E9765687690}"/>
                </a:ext>
              </a:extLst>
            </p:cNvPr>
            <p:cNvSpPr txBox="1"/>
            <p:nvPr/>
          </p:nvSpPr>
          <p:spPr>
            <a:xfrm>
              <a:off x="359082" y="4809719"/>
              <a:ext cx="2929293" cy="1631216"/>
            </a:xfrm>
            <a:prstGeom prst="rect">
              <a:avLst/>
            </a:prstGeom>
            <a:noFill/>
          </p:spPr>
          <p:txBody>
            <a:bodyPr wrap="square" lIns="0" rIns="0" rtlCol="0" anchor="t">
              <a:spAutoFit/>
            </a:bodyPr>
            <a:lstStyle/>
            <a:p>
              <a:r>
                <a:rPr lang="es-MX" sz="1600" dirty="0">
                  <a:solidFill>
                    <a:schemeClr val="accent5">
                      <a:lumMod val="50000"/>
                    </a:schemeClr>
                  </a:solidFill>
                  <a:latin typeface="Helvetica" panose="020B0604020202020204" pitchFamily="2" charset="0"/>
                </a:rPr>
                <a:t>Con  criterios a partir de una mirada de fe:</a:t>
              </a:r>
            </a:p>
            <a:p>
              <a:endParaRPr lang="es-MX" sz="1400" dirty="0">
                <a:solidFill>
                  <a:schemeClr val="accent5">
                    <a:lumMod val="50000"/>
                  </a:schemeClr>
                </a:solidFill>
                <a:latin typeface="Helvetica" panose="020B0604020202020204" pitchFamily="2" charset="0"/>
              </a:endParaRPr>
            </a:p>
            <a:p>
              <a:pPr lvl="1">
                <a:buFont typeface="Arial" pitchFamily="34" charset="0"/>
                <a:buChar char="•"/>
              </a:pPr>
              <a:r>
                <a:rPr lang="es-MX" sz="1400" dirty="0">
                  <a:solidFill>
                    <a:schemeClr val="accent5">
                      <a:lumMod val="50000"/>
                    </a:schemeClr>
                  </a:solidFill>
                  <a:latin typeface="Helvetica" panose="020B0604020202020204" pitchFamily="2" charset="0"/>
                </a:rPr>
                <a:t>Bíblico</a:t>
              </a:r>
            </a:p>
            <a:p>
              <a:pPr lvl="1">
                <a:buFont typeface="Arial" pitchFamily="34" charset="0"/>
                <a:buChar char="•"/>
              </a:pPr>
              <a:r>
                <a:rPr lang="es-MX" sz="1400" dirty="0">
                  <a:solidFill>
                    <a:schemeClr val="accent5">
                      <a:lumMod val="50000"/>
                    </a:schemeClr>
                  </a:solidFill>
                  <a:latin typeface="Helvetica" panose="020B0604020202020204" pitchFamily="2" charset="0"/>
                </a:rPr>
                <a:t>Antropológico</a:t>
              </a:r>
            </a:p>
            <a:p>
              <a:pPr lvl="1">
                <a:buFont typeface="Arial" pitchFamily="34" charset="0"/>
                <a:buChar char="•"/>
              </a:pPr>
              <a:r>
                <a:rPr lang="es-MX" sz="1400" dirty="0">
                  <a:solidFill>
                    <a:schemeClr val="accent5">
                      <a:lumMod val="50000"/>
                    </a:schemeClr>
                  </a:solidFill>
                  <a:latin typeface="Helvetica" panose="020B0604020202020204" pitchFamily="2" charset="0"/>
                </a:rPr>
                <a:t>Teológico</a:t>
              </a:r>
            </a:p>
            <a:p>
              <a:pPr lvl="1">
                <a:buFont typeface="Arial" pitchFamily="34" charset="0"/>
                <a:buChar char="•"/>
              </a:pPr>
              <a:r>
                <a:rPr lang="es-MX" sz="1400" dirty="0">
                  <a:solidFill>
                    <a:schemeClr val="accent5">
                      <a:lumMod val="50000"/>
                    </a:schemeClr>
                  </a:solidFill>
                  <a:latin typeface="Helvetica" panose="020B0604020202020204" pitchFamily="2" charset="0"/>
                </a:rPr>
                <a:t>Pedagógico</a:t>
              </a:r>
            </a:p>
            <a:p>
              <a:pPr lvl="1">
                <a:buFont typeface="Arial" pitchFamily="34" charset="0"/>
                <a:buChar char="•"/>
              </a:pPr>
              <a:r>
                <a:rPr lang="es-MX" sz="1400" dirty="0">
                  <a:solidFill>
                    <a:schemeClr val="accent5">
                      <a:lumMod val="50000"/>
                    </a:schemeClr>
                  </a:solidFill>
                  <a:latin typeface="Helvetica" panose="020B0604020202020204" pitchFamily="2" charset="0"/>
                </a:rPr>
                <a:t>Pastoral</a:t>
              </a:r>
              <a:endParaRPr lang="en-US" sz="1000" dirty="0">
                <a:solidFill>
                  <a:schemeClr val="accent5">
                    <a:lumMod val="50000"/>
                  </a:schemeClr>
                </a:solidFill>
                <a:latin typeface="Helvetica" panose="020B0604020202020204" pitchFamily="2" charset="0"/>
              </a:endParaRPr>
            </a:p>
          </p:txBody>
        </p:sp>
      </p:grpSp>
      <p:sp>
        <p:nvSpPr>
          <p:cNvPr id="5" name="Rectangle 4">
            <a:extLst>
              <a:ext uri="{FF2B5EF4-FFF2-40B4-BE49-F238E27FC236}">
                <a16:creationId xmlns:a16="http://schemas.microsoft.com/office/drawing/2014/main" xmlns="" id="{E0F7B3E3-7F12-4CF8-947F-91C0C9E4881F}"/>
              </a:ext>
            </a:extLst>
          </p:cNvPr>
          <p:cNvSpPr/>
          <p:nvPr/>
        </p:nvSpPr>
        <p:spPr>
          <a:xfrm>
            <a:off x="2349658" y="3979419"/>
            <a:ext cx="704039" cy="707886"/>
          </a:xfrm>
          <a:prstGeom prst="rect">
            <a:avLst/>
          </a:prstGeom>
        </p:spPr>
        <p:txBody>
          <a:bodyPr wrap="none" anchor="ctr">
            <a:spAutoFit/>
          </a:bodyPr>
          <a:lstStyle/>
          <a:p>
            <a:pPr algn="ctr"/>
            <a:r>
              <a:rPr lang="en-US" sz="4000" b="1" dirty="0">
                <a:solidFill>
                  <a:prstClr val="black"/>
                </a:solidFill>
              </a:rPr>
              <a:t>01</a:t>
            </a:r>
            <a:endParaRPr lang="en-US" sz="1400" dirty="0"/>
          </a:p>
        </p:txBody>
      </p:sp>
      <p:sp>
        <p:nvSpPr>
          <p:cNvPr id="85" name="Rectangle 84">
            <a:extLst>
              <a:ext uri="{FF2B5EF4-FFF2-40B4-BE49-F238E27FC236}">
                <a16:creationId xmlns:a16="http://schemas.microsoft.com/office/drawing/2014/main" xmlns="" id="{C1EA29B0-9DE7-4F8C-B78E-526D18C6AB88}"/>
              </a:ext>
            </a:extLst>
          </p:cNvPr>
          <p:cNvSpPr/>
          <p:nvPr/>
        </p:nvSpPr>
        <p:spPr>
          <a:xfrm>
            <a:off x="3992886" y="2617861"/>
            <a:ext cx="704039" cy="707886"/>
          </a:xfrm>
          <a:prstGeom prst="rect">
            <a:avLst/>
          </a:prstGeom>
        </p:spPr>
        <p:txBody>
          <a:bodyPr wrap="none" anchor="ctr">
            <a:spAutoFit/>
          </a:bodyPr>
          <a:lstStyle/>
          <a:p>
            <a:pPr algn="ctr"/>
            <a:r>
              <a:rPr lang="en-US" sz="4000" b="1" dirty="0">
                <a:solidFill>
                  <a:prstClr val="black"/>
                </a:solidFill>
              </a:rPr>
              <a:t>02</a:t>
            </a:r>
            <a:endParaRPr lang="en-US" sz="1400" dirty="0"/>
          </a:p>
        </p:txBody>
      </p:sp>
      <p:sp>
        <p:nvSpPr>
          <p:cNvPr id="86" name="Rectangle 85">
            <a:extLst>
              <a:ext uri="{FF2B5EF4-FFF2-40B4-BE49-F238E27FC236}">
                <a16:creationId xmlns:a16="http://schemas.microsoft.com/office/drawing/2014/main" xmlns="" id="{D2AC8269-5CD4-4944-94AF-4AED62E49BD2}"/>
              </a:ext>
            </a:extLst>
          </p:cNvPr>
          <p:cNvSpPr/>
          <p:nvPr/>
        </p:nvSpPr>
        <p:spPr>
          <a:xfrm>
            <a:off x="8032616" y="3940105"/>
            <a:ext cx="704039" cy="707886"/>
          </a:xfrm>
          <a:prstGeom prst="rect">
            <a:avLst/>
          </a:prstGeom>
        </p:spPr>
        <p:txBody>
          <a:bodyPr wrap="none" anchor="ctr">
            <a:spAutoFit/>
          </a:bodyPr>
          <a:lstStyle/>
          <a:p>
            <a:pPr algn="ctr"/>
            <a:r>
              <a:rPr lang="en-US" sz="4000" b="1" dirty="0">
                <a:solidFill>
                  <a:prstClr val="black"/>
                </a:solidFill>
              </a:rPr>
              <a:t>03</a:t>
            </a:r>
            <a:endParaRPr lang="en-US" sz="1400" dirty="0"/>
          </a:p>
        </p:txBody>
      </p:sp>
      <p:sp>
        <p:nvSpPr>
          <p:cNvPr id="3" name="Rectángulo 2">
            <a:extLst>
              <a:ext uri="{FF2B5EF4-FFF2-40B4-BE49-F238E27FC236}">
                <a16:creationId xmlns:a16="http://schemas.microsoft.com/office/drawing/2014/main" xmlns="" id="{D37D04FB-29AD-48D5-A448-E4BAD8BACA22}"/>
              </a:ext>
            </a:extLst>
          </p:cNvPr>
          <p:cNvSpPr/>
          <p:nvPr/>
        </p:nvSpPr>
        <p:spPr>
          <a:xfrm>
            <a:off x="1743828" y="5558013"/>
            <a:ext cx="2129981" cy="1077218"/>
          </a:xfrm>
          <a:prstGeom prst="rect">
            <a:avLst/>
          </a:prstGeom>
        </p:spPr>
        <p:txBody>
          <a:bodyPr wrap="square">
            <a:spAutoFit/>
          </a:bodyPr>
          <a:lstStyle/>
          <a:p>
            <a:pPr marL="285750" indent="-285750">
              <a:buFont typeface="Arial" panose="020B0604020202020204" pitchFamily="34" charset="0"/>
              <a:buChar char="•"/>
            </a:pPr>
            <a:r>
              <a:rPr lang="es-MX" sz="1600" dirty="0">
                <a:solidFill>
                  <a:schemeClr val="accent5">
                    <a:lumMod val="50000"/>
                  </a:schemeClr>
                </a:solidFill>
                <a:latin typeface="Helvetica" panose="020B0604020202020204" pitchFamily="2" charset="0"/>
              </a:rPr>
              <a:t>Alegrías</a:t>
            </a:r>
          </a:p>
          <a:p>
            <a:pPr marL="285750" indent="-285750">
              <a:buFont typeface="Arial" panose="020B0604020202020204" pitchFamily="34" charset="0"/>
              <a:buChar char="•"/>
            </a:pPr>
            <a:r>
              <a:rPr lang="es-MX" sz="1600" dirty="0">
                <a:solidFill>
                  <a:schemeClr val="accent5">
                    <a:lumMod val="50000"/>
                  </a:schemeClr>
                </a:solidFill>
                <a:latin typeface="Helvetica" panose="020B0604020202020204" pitchFamily="2" charset="0"/>
              </a:rPr>
              <a:t>Esperanzas</a:t>
            </a:r>
          </a:p>
          <a:p>
            <a:pPr marL="285750" indent="-285750">
              <a:buFont typeface="Arial" panose="020B0604020202020204" pitchFamily="34" charset="0"/>
              <a:buChar char="•"/>
            </a:pPr>
            <a:r>
              <a:rPr lang="es-MX" sz="1600" dirty="0">
                <a:solidFill>
                  <a:schemeClr val="accent5">
                    <a:lumMod val="50000"/>
                  </a:schemeClr>
                </a:solidFill>
                <a:latin typeface="Helvetica" panose="020B0604020202020204" pitchFamily="2" charset="0"/>
              </a:rPr>
              <a:t>Tristezas</a:t>
            </a:r>
          </a:p>
          <a:p>
            <a:pPr marL="285750" indent="-285750">
              <a:buFont typeface="Arial" panose="020B0604020202020204" pitchFamily="34" charset="0"/>
              <a:buChar char="•"/>
            </a:pPr>
            <a:r>
              <a:rPr lang="es-MX" sz="1600" dirty="0">
                <a:solidFill>
                  <a:schemeClr val="accent5">
                    <a:lumMod val="50000"/>
                  </a:schemeClr>
                </a:solidFill>
                <a:latin typeface="Helvetica" panose="020B0604020202020204" pitchFamily="2" charset="0"/>
              </a:rPr>
              <a:t>Angustias</a:t>
            </a:r>
          </a:p>
        </p:txBody>
      </p:sp>
      <p:sp>
        <p:nvSpPr>
          <p:cNvPr id="49" name="2 Marcador de contenido">
            <a:extLst>
              <a:ext uri="{FF2B5EF4-FFF2-40B4-BE49-F238E27FC236}">
                <a16:creationId xmlns:a16="http://schemas.microsoft.com/office/drawing/2014/main" xmlns="" id="{07DDE027-D07C-475F-A764-6DFF9EFA63D1}"/>
              </a:ext>
            </a:extLst>
          </p:cNvPr>
          <p:cNvSpPr txBox="1">
            <a:spLocks/>
          </p:cNvSpPr>
          <p:nvPr/>
        </p:nvSpPr>
        <p:spPr>
          <a:xfrm>
            <a:off x="8556023" y="5531466"/>
            <a:ext cx="2836122" cy="693155"/>
          </a:xfrm>
          <a:prstGeom prst="rect">
            <a:avLst/>
          </a:prstGeom>
        </p:spPr>
        <p:txBody>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r>
              <a:rPr lang="es-MX" sz="1400" dirty="0">
                <a:solidFill>
                  <a:schemeClr val="accent5">
                    <a:lumMod val="50000"/>
                  </a:schemeClr>
                </a:solidFill>
                <a:latin typeface="Helvetica" panose="020B0604020202020204" pitchFamily="2" charset="0"/>
              </a:rPr>
              <a:t>Instrumentos</a:t>
            </a:r>
          </a:p>
          <a:p>
            <a:r>
              <a:rPr lang="es-MX" sz="1400" dirty="0">
                <a:solidFill>
                  <a:schemeClr val="accent5">
                    <a:lumMod val="50000"/>
                  </a:schemeClr>
                </a:solidFill>
                <a:latin typeface="Helvetica" panose="020B0604020202020204" pitchFamily="2" charset="0"/>
              </a:rPr>
              <a:t>Practicas pastorales</a:t>
            </a:r>
          </a:p>
        </p:txBody>
      </p:sp>
      <p:sp>
        <p:nvSpPr>
          <p:cNvPr id="2" name="Title 1">
            <a:extLst>
              <a:ext uri="{FF2B5EF4-FFF2-40B4-BE49-F238E27FC236}">
                <a16:creationId xmlns:a16="http://schemas.microsoft.com/office/drawing/2014/main" xmlns="" id="{2C2BFAE1-45D3-4B3B-81D2-0BF25FA84FB8}"/>
              </a:ext>
            </a:extLst>
          </p:cNvPr>
          <p:cNvSpPr>
            <a:spLocks noGrp="1"/>
          </p:cNvSpPr>
          <p:nvPr>
            <p:ph type="title"/>
          </p:nvPr>
        </p:nvSpPr>
        <p:spPr>
          <a:xfrm>
            <a:off x="610390" y="486020"/>
            <a:ext cx="2101464" cy="739056"/>
          </a:xfrm>
        </p:spPr>
        <p:txBody>
          <a:bodyPr>
            <a:normAutofit/>
          </a:bodyPr>
          <a:lstStyle/>
          <a:p>
            <a:r>
              <a:rPr lang="en-US" sz="4400" b="1" dirty="0" err="1">
                <a:solidFill>
                  <a:schemeClr val="tx2">
                    <a:lumMod val="75000"/>
                  </a:schemeClr>
                </a:solidFill>
                <a:latin typeface="Helvetica" panose="020B0604020202020204" pitchFamily="2" charset="0"/>
              </a:rPr>
              <a:t>Fases</a:t>
            </a:r>
            <a:endParaRPr lang="en-US" sz="4400" b="1" dirty="0">
              <a:solidFill>
                <a:schemeClr val="tx2">
                  <a:lumMod val="75000"/>
                </a:schemeClr>
              </a:solidFill>
              <a:latin typeface="Helvetica" panose="020B0604020202020204" pitchFamily="2" charset="0"/>
            </a:endParaRPr>
          </a:p>
        </p:txBody>
      </p:sp>
      <p:sp>
        <p:nvSpPr>
          <p:cNvPr id="58" name="Elipse 57">
            <a:extLst>
              <a:ext uri="{FF2B5EF4-FFF2-40B4-BE49-F238E27FC236}">
                <a16:creationId xmlns:a16="http://schemas.microsoft.com/office/drawing/2014/main" xmlns="" id="{1CDB2E30-FC3E-47DA-9396-7BC08BE17196}"/>
              </a:ext>
            </a:extLst>
          </p:cNvPr>
          <p:cNvSpPr/>
          <p:nvPr/>
        </p:nvSpPr>
        <p:spPr>
          <a:xfrm>
            <a:off x="7100025" y="3028429"/>
            <a:ext cx="1182573" cy="1117873"/>
          </a:xfrm>
          <a:prstGeom prst="ellipse">
            <a:avLst/>
          </a:prstGeom>
          <a:blipFill>
            <a:blip r:embed="rId3" cstate="print">
              <a:extLst>
                <a:ext uri="{28A0092B-C50C-407E-A947-70E740481C1C}">
                  <a14:useLocalDpi xmlns:a14="http://schemas.microsoft.com/office/drawing/2010/main" val="0"/>
                </a:ext>
              </a:extLst>
            </a:blip>
            <a:srcRect/>
            <a:stretch>
              <a:fillRect l="-46000" r="-4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9" name="Elipse 58">
            <a:extLst>
              <a:ext uri="{FF2B5EF4-FFF2-40B4-BE49-F238E27FC236}">
                <a16:creationId xmlns:a16="http://schemas.microsoft.com/office/drawing/2014/main" xmlns="" id="{043C2625-2F29-4F21-97EC-8536D16DBB79}"/>
              </a:ext>
            </a:extLst>
          </p:cNvPr>
          <p:cNvSpPr/>
          <p:nvPr/>
        </p:nvSpPr>
        <p:spPr>
          <a:xfrm>
            <a:off x="1417411" y="2942698"/>
            <a:ext cx="1294443" cy="1223476"/>
          </a:xfrm>
          <a:prstGeom prst="ellipse">
            <a:avLst/>
          </a:prstGeom>
          <a:blipFill>
            <a:blip r:embed="rId4" cstate="print">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0" name="Elipse 59">
            <a:extLst>
              <a:ext uri="{FF2B5EF4-FFF2-40B4-BE49-F238E27FC236}">
                <a16:creationId xmlns:a16="http://schemas.microsoft.com/office/drawing/2014/main" xmlns="" id="{760EF9B2-F25E-4E00-B7F5-23322374CA33}"/>
              </a:ext>
            </a:extLst>
          </p:cNvPr>
          <p:cNvSpPr/>
          <p:nvPr/>
        </p:nvSpPr>
        <p:spPr>
          <a:xfrm>
            <a:off x="4459108" y="3034547"/>
            <a:ext cx="1167993" cy="1167901"/>
          </a:xfrm>
          <a:prstGeom prst="ellipse">
            <a:avLst/>
          </a:prstGeom>
          <a:blipFill>
            <a:blip r:embed="rId5"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Botón de acción: ir a inicio 30">
            <a:hlinkClick r:id="rId6" action="ppaction://hlinksldjump" highlightClick="1"/>
            <a:extLst>
              <a:ext uri="{FF2B5EF4-FFF2-40B4-BE49-F238E27FC236}">
                <a16:creationId xmlns:a16="http://schemas.microsoft.com/office/drawing/2014/main" xmlns="" id="{E708AF47-29E2-4027-B874-E0CD36380B54}"/>
              </a:ext>
            </a:extLst>
          </p:cNvPr>
          <p:cNvSpPr/>
          <p:nvPr/>
        </p:nvSpPr>
        <p:spPr>
          <a:xfrm>
            <a:off x="11808052" y="642046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627475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p:cNvSpPr/>
          <p:nvPr/>
        </p:nvSpPr>
        <p:spPr>
          <a:xfrm>
            <a:off x="631372" y="391886"/>
            <a:ext cx="6574971" cy="87085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958017" y="1467338"/>
            <a:ext cx="5156200" cy="3738252"/>
          </a:xfrm>
          <a:solidFill>
            <a:schemeClr val="tx2">
              <a:lumMod val="75000"/>
            </a:schemeClr>
          </a:solidFill>
        </p:spPr>
        <p:txBody>
          <a:bodyPr vert="horz" lIns="91440" tIns="45720" rIns="91440" bIns="45720" rtlCol="0">
            <a:normAutofit lnSpcReduction="1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Iglesia de </a:t>
            </a:r>
            <a:r>
              <a:rPr lang="es-MX" b="1" dirty="0">
                <a:solidFill>
                  <a:srgbClr val="FFC000"/>
                </a:solidFill>
                <a:latin typeface="Helvetica" panose="020B0604020202020204" pitchFamily="34" charset="0"/>
                <a:cs typeface="Helvetica" panose="020B0604020202020204" pitchFamily="34" charset="0"/>
              </a:rPr>
              <a:t>salida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Identidad de “pueblo de Dios”</a:t>
            </a:r>
          </a:p>
          <a:p>
            <a:r>
              <a:rPr lang="es-MX" sz="2400" dirty="0">
                <a:solidFill>
                  <a:schemeClr val="bg1"/>
                </a:solidFill>
                <a:latin typeface="Helvetica" panose="020B0604020202020204" pitchFamily="34" charset="0"/>
                <a:cs typeface="Helvetica" panose="020B0604020202020204" pitchFamily="34" charset="0"/>
              </a:rPr>
              <a:t>Asumir el </a:t>
            </a:r>
            <a:r>
              <a:rPr lang="es-MX" b="1" dirty="0">
                <a:solidFill>
                  <a:srgbClr val="FFC000"/>
                </a:solidFill>
                <a:latin typeface="Helvetica" panose="020B0604020202020204" pitchFamily="34" charset="0"/>
                <a:cs typeface="Helvetica" panose="020B0604020202020204" pitchFamily="34" charset="0"/>
              </a:rPr>
              <a:t>diálogo</a:t>
            </a:r>
            <a:r>
              <a:rPr lang="es-MX" sz="2400" dirty="0">
                <a:solidFill>
                  <a:schemeClr val="bg1"/>
                </a:solidFill>
                <a:latin typeface="Helvetica" panose="020B0604020202020204" pitchFamily="34" charset="0"/>
                <a:cs typeface="Helvetica" panose="020B0604020202020204" pitchFamily="34" charset="0"/>
              </a:rPr>
              <a:t> como estilo y método.</a:t>
            </a:r>
          </a:p>
          <a:p>
            <a:r>
              <a:rPr lang="es-MX" sz="2400" dirty="0">
                <a:solidFill>
                  <a:schemeClr val="bg1"/>
                </a:solidFill>
                <a:latin typeface="Helvetica" panose="020B0604020202020204" pitchFamily="34" charset="0"/>
                <a:cs typeface="Helvetica" panose="020B0604020202020204" pitchFamily="34" charset="0"/>
              </a:rPr>
              <a:t>Identificar </a:t>
            </a:r>
            <a:r>
              <a:rPr lang="es-MX" sz="2400" b="1" dirty="0">
                <a:solidFill>
                  <a:srgbClr val="FFC000"/>
                </a:solidFill>
                <a:latin typeface="Helvetica" panose="020B0604020202020204" pitchFamily="34" charset="0"/>
                <a:cs typeface="Helvetica" panose="020B0604020202020204" pitchFamily="34" charset="0"/>
              </a:rPr>
              <a:t>pasos concretos </a:t>
            </a:r>
            <a:r>
              <a:rPr lang="es-MX" sz="2400" dirty="0">
                <a:solidFill>
                  <a:schemeClr val="bg1"/>
                </a:solidFill>
                <a:latin typeface="Helvetica" panose="020B0604020202020204" pitchFamily="34" charset="0"/>
                <a:cs typeface="Helvetica" panose="020B0604020202020204" pitchFamily="34" charset="0"/>
              </a:rPr>
              <a:t>para crecer en la capacidad de realizar como comunidad eclesial procesos de discernimiento en función de la misión.</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958017" y="5375277"/>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137-140</a:t>
            </a:r>
          </a:p>
        </p:txBody>
      </p:sp>
      <p:sp>
        <p:nvSpPr>
          <p:cNvPr id="12"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444416" y="1467338"/>
            <a:ext cx="5156200" cy="3755857"/>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Construir con los jóvenes, permitiéndoles </a:t>
            </a:r>
            <a:r>
              <a:rPr lang="es-MX" sz="2400" dirty="0">
                <a:solidFill>
                  <a:srgbClr val="FFC000"/>
                </a:solidFill>
                <a:latin typeface="Helvetica" panose="020B0604020202020204" pitchFamily="34" charset="0"/>
                <a:cs typeface="Helvetica" panose="020B0604020202020204" pitchFamily="34" charset="0"/>
              </a:rPr>
              <a:t>un real protagonismo</a:t>
            </a:r>
            <a:r>
              <a:rPr lang="es-MX" sz="2400" dirty="0">
                <a:solidFill>
                  <a:schemeClr val="bg1"/>
                </a:solidFill>
                <a:latin typeface="Helvetica" panose="020B0604020202020204" pitchFamily="34" charset="0"/>
                <a:cs typeface="Helvetica" panose="020B0604020202020204" pitchFamily="34" charset="0"/>
              </a:rPr>
              <a:t> y no poniéndolos delante a un </a:t>
            </a:r>
            <a:r>
              <a:rPr lang="es-MX" b="1" dirty="0">
                <a:solidFill>
                  <a:srgbClr val="FFC000"/>
                </a:solidFill>
                <a:latin typeface="Helvetica" panose="020B0604020202020204" pitchFamily="34" charset="0"/>
                <a:cs typeface="Helvetica" panose="020B0604020202020204" pitchFamily="34" charset="0"/>
              </a:rPr>
              <a:t>“siempre se hizo así”.</a:t>
            </a:r>
            <a:endParaRPr lang="es-MX" sz="2400" b="1" dirty="0">
              <a:solidFill>
                <a:srgbClr val="FFC000"/>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Apertura y participación del protagonismo de los jóvenes.</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13" name="Rectángulo: esquinas redondeadas 6">
            <a:extLst>
              <a:ext uri="{FF2B5EF4-FFF2-40B4-BE49-F238E27FC236}">
                <a16:creationId xmlns:a16="http://schemas.microsoft.com/office/drawing/2014/main" xmlns="" id="{147C090E-E308-4BB1-B025-E9ECBBD03D69}"/>
              </a:ext>
            </a:extLst>
          </p:cNvPr>
          <p:cNvSpPr/>
          <p:nvPr/>
        </p:nvSpPr>
        <p:spPr>
          <a:xfrm>
            <a:off x="6697537" y="5399620"/>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141-143</a:t>
            </a:r>
          </a:p>
        </p:txBody>
      </p:sp>
      <p:sp>
        <p:nvSpPr>
          <p:cNvPr id="14" name="TextBox 33">
            <a:extLst>
              <a:ext uri="{FF2B5EF4-FFF2-40B4-BE49-F238E27FC236}">
                <a16:creationId xmlns:a16="http://schemas.microsoft.com/office/drawing/2014/main" xmlns="" id="{18AC7869-336D-4A6F-B7B1-B9DE19683E73}"/>
              </a:ext>
            </a:extLst>
          </p:cNvPr>
          <p:cNvSpPr txBox="1"/>
          <p:nvPr/>
        </p:nvSpPr>
        <p:spPr>
          <a:xfrm>
            <a:off x="958017" y="596481"/>
            <a:ext cx="5976400" cy="461665"/>
          </a:xfrm>
          <a:prstGeom prst="rect">
            <a:avLst/>
          </a:prstGeom>
          <a:noFill/>
        </p:spPr>
        <p:txBody>
          <a:bodyPr wrap="square" lIns="0" rIns="0" rtlCol="0" anchor="b">
            <a:spAutoFit/>
          </a:bodyPr>
          <a:lstStyle/>
          <a:p>
            <a:r>
              <a:rPr lang="en-US" sz="2400" b="1" cap="all" dirty="0">
                <a:solidFill>
                  <a:schemeClr val="bg1"/>
                </a:solidFill>
                <a:latin typeface="Helvetica" panose="020B0604020202020204" pitchFamily="2" charset="0"/>
              </a:rPr>
              <a:t>Desde una perspectiva integral</a:t>
            </a:r>
          </a:p>
        </p:txBody>
      </p:sp>
      <p:sp>
        <p:nvSpPr>
          <p:cNvPr id="8"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620729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redondeado 15"/>
          <p:cNvSpPr/>
          <p:nvPr/>
        </p:nvSpPr>
        <p:spPr>
          <a:xfrm>
            <a:off x="631371" y="391886"/>
            <a:ext cx="10969245" cy="87085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45127" y="1469571"/>
            <a:ext cx="5156200" cy="4435929"/>
          </a:xfrm>
          <a:solidFill>
            <a:schemeClr val="tx2">
              <a:lumMod val="75000"/>
            </a:schemeClr>
          </a:solidFill>
        </p:spPr>
        <p:txBody>
          <a:bodyPr vert="horz" lIns="91440" tIns="45720" rIns="91440" bIns="45720" rtlCol="0">
            <a:normAutofit fontScale="85000" lnSpcReduction="10000"/>
          </a:bodyPr>
          <a:lstStyle/>
          <a:p>
            <a:r>
              <a:rPr lang="es-MX" sz="2400" dirty="0">
                <a:solidFill>
                  <a:schemeClr val="bg1"/>
                </a:solidFill>
                <a:latin typeface="Helvetica" panose="020B0604020202020204" pitchFamily="34" charset="0"/>
                <a:cs typeface="Helvetica" panose="020B0604020202020204" pitchFamily="34" charset="0"/>
              </a:rPr>
              <a:t>Descubrir </a:t>
            </a:r>
            <a:r>
              <a:rPr lang="es-MX" sz="2600" b="1" dirty="0">
                <a:solidFill>
                  <a:srgbClr val="FFC000"/>
                </a:solidFill>
                <a:latin typeface="Helvetica" panose="020B0604020202020204" pitchFamily="34" charset="0"/>
                <a:cs typeface="Helvetica" panose="020B0604020202020204" pitchFamily="34" charset="0"/>
              </a:rPr>
              <a:t>nuevas fronteras</a:t>
            </a:r>
            <a:r>
              <a:rPr lang="es-MX" sz="2400" dirty="0">
                <a:solidFill>
                  <a:schemeClr val="bg1"/>
                </a:solidFill>
                <a:latin typeface="Helvetica" panose="020B0604020202020204" pitchFamily="34" charset="0"/>
                <a:cs typeface="Helvetica" panose="020B0604020202020204" pitchFamily="34" charset="0"/>
              </a:rPr>
              <a:t> y nuevos recursos para cumplir la misión.</a:t>
            </a:r>
          </a:p>
          <a:p>
            <a:r>
              <a:rPr lang="es-MX" sz="2600" b="1" dirty="0">
                <a:solidFill>
                  <a:srgbClr val="FFC000"/>
                </a:solidFill>
                <a:latin typeface="Helvetica" panose="020B0604020202020204" pitchFamily="34" charset="0"/>
                <a:cs typeface="Helvetica" panose="020B0604020202020204" pitchFamily="34" charset="0"/>
              </a:rPr>
              <a:t>Cultura ecológica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Conjugar intelecto y deseo, razón y efectividad.</a:t>
            </a:r>
          </a:p>
          <a:p>
            <a:r>
              <a:rPr lang="es-MX" sz="2400" dirty="0">
                <a:solidFill>
                  <a:schemeClr val="bg1"/>
                </a:solidFill>
                <a:latin typeface="Helvetica" panose="020B0604020202020204" pitchFamily="34" charset="0"/>
                <a:cs typeface="Helvetica" panose="020B0604020202020204" pitchFamily="34" charset="0"/>
              </a:rPr>
              <a:t>Formar </a:t>
            </a:r>
            <a:r>
              <a:rPr lang="es-MX" sz="2400" b="1" dirty="0">
                <a:solidFill>
                  <a:srgbClr val="FFC000"/>
                </a:solidFill>
                <a:latin typeface="Helvetica" panose="020B0604020202020204" pitchFamily="34" charset="0"/>
                <a:cs typeface="Helvetica" panose="020B0604020202020204" pitchFamily="34" charset="0"/>
              </a:rPr>
              <a:t>ciudadanos responsables</a:t>
            </a:r>
            <a:r>
              <a:rPr lang="es-MX" sz="2400" dirty="0">
                <a:solidFill>
                  <a:schemeClr val="bg1"/>
                </a:solidFill>
                <a:latin typeface="Helvetica" panose="020B0604020202020204" pitchFamily="34" charset="0"/>
                <a:cs typeface="Helvetica" panose="020B0604020202020204" pitchFamily="34" charset="0"/>
              </a:rPr>
              <a:t>.</a:t>
            </a:r>
          </a:p>
          <a:p>
            <a:r>
              <a:rPr lang="es-MX" sz="2600" b="1" dirty="0">
                <a:solidFill>
                  <a:srgbClr val="FFC000"/>
                </a:solidFill>
                <a:latin typeface="Helvetica" panose="020B0604020202020204" pitchFamily="34" charset="0"/>
                <a:cs typeface="Helvetica" panose="020B0604020202020204" pitchFamily="34" charset="0"/>
              </a:rPr>
              <a:t>Integrar </a:t>
            </a:r>
            <a:r>
              <a:rPr lang="es-MX" sz="2400" dirty="0">
                <a:solidFill>
                  <a:schemeClr val="bg1"/>
                </a:solidFill>
                <a:latin typeface="Helvetica" panose="020B0604020202020204" pitchFamily="34" charset="0"/>
                <a:cs typeface="Helvetica" panose="020B0604020202020204" pitchFamily="34" charset="0"/>
              </a:rPr>
              <a:t>dimensión espiritual en el estudio y en el compromiso cultural.</a:t>
            </a:r>
          </a:p>
          <a:p>
            <a:r>
              <a:rPr lang="es-MX" sz="2400" dirty="0">
                <a:solidFill>
                  <a:schemeClr val="bg1"/>
                </a:solidFill>
                <a:latin typeface="Helvetica" panose="020B0604020202020204" pitchFamily="34" charset="0"/>
                <a:cs typeface="Helvetica" panose="020B0604020202020204" pitchFamily="34" charset="0"/>
              </a:rPr>
              <a:t>Centros educativos como </a:t>
            </a:r>
            <a:r>
              <a:rPr lang="es-MX" sz="2600" b="1" dirty="0">
                <a:solidFill>
                  <a:srgbClr val="FFC000"/>
                </a:solidFill>
                <a:latin typeface="Helvetica" panose="020B0604020202020204" pitchFamily="34" charset="0"/>
                <a:cs typeface="Helvetica" panose="020B0604020202020204" pitchFamily="34" charset="0"/>
              </a:rPr>
              <a:t>lugar</a:t>
            </a:r>
            <a:r>
              <a:rPr lang="es-MX" sz="2400" dirty="0">
                <a:solidFill>
                  <a:schemeClr val="bg1"/>
                </a:solidFill>
                <a:latin typeface="Helvetica" panose="020B0604020202020204" pitchFamily="34" charset="0"/>
                <a:cs typeface="Helvetica" panose="020B0604020202020204" pitchFamily="34" charset="0"/>
              </a:rPr>
              <a:t> de acompañamiento.</a:t>
            </a:r>
          </a:p>
          <a:p>
            <a:r>
              <a:rPr lang="es-MX" sz="2400" dirty="0">
                <a:solidFill>
                  <a:schemeClr val="bg1"/>
                </a:solidFill>
                <a:latin typeface="Helvetica" panose="020B0604020202020204" pitchFamily="34" charset="0"/>
                <a:cs typeface="Helvetica" panose="020B0604020202020204" pitchFamily="34" charset="0"/>
              </a:rPr>
              <a:t>Ser testigos de una </a:t>
            </a:r>
            <a:r>
              <a:rPr lang="es-MX" sz="2400" b="1" dirty="0">
                <a:solidFill>
                  <a:srgbClr val="FFC000"/>
                </a:solidFill>
                <a:latin typeface="Helvetica" panose="020B0604020202020204" pitchFamily="34" charset="0"/>
                <a:cs typeface="Helvetica" panose="020B0604020202020204" pitchFamily="34" charset="0"/>
              </a:rPr>
              <a:t>madurez humana</a:t>
            </a:r>
            <a:r>
              <a:rPr lang="es-MX" b="1" dirty="0">
                <a:solidFill>
                  <a:srgbClr val="FFC000"/>
                </a:solidFill>
                <a:latin typeface="Helvetica" panose="020B0604020202020204" pitchFamily="34" charset="0"/>
                <a:cs typeface="Helvetica" panose="020B0604020202020204" pitchFamily="34" charset="0"/>
              </a:rPr>
              <a:t> </a:t>
            </a:r>
            <a:r>
              <a:rPr lang="es-MX" sz="2400" dirty="0">
                <a:solidFill>
                  <a:schemeClr val="bg1"/>
                </a:solidFill>
                <a:latin typeface="Helvetica" panose="020B0604020202020204" pitchFamily="34" charset="0"/>
                <a:cs typeface="Helvetica" panose="020B0604020202020204" pitchFamily="34" charset="0"/>
              </a:rPr>
              <a:t>mediante dinámicas generadoras de paternidad o maternidad espiritual.</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1132114" y="618807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144-148</a:t>
            </a:r>
          </a:p>
        </p:txBody>
      </p:sp>
      <p:sp>
        <p:nvSpPr>
          <p:cNvPr id="11"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330462" y="1469571"/>
            <a:ext cx="5374980" cy="4435928"/>
          </a:xfrm>
          <a:solidFill>
            <a:schemeClr val="tx2">
              <a:lumMod val="75000"/>
            </a:schemeClr>
          </a:solidFill>
        </p:spPr>
        <p:txBody>
          <a:bodyPr vert="horz" lIns="91440" tIns="45720" rIns="91440" bIns="45720" rtlCol="0">
            <a:normAutofit/>
          </a:bodyPr>
          <a:lstStyle/>
          <a:p>
            <a:r>
              <a:rPr lang="es-MX" sz="2600" b="1" dirty="0">
                <a:solidFill>
                  <a:srgbClr val="FFC000"/>
                </a:solidFill>
                <a:latin typeface="Helvetica" panose="020B0604020202020204" pitchFamily="34" charset="0"/>
                <a:cs typeface="Helvetica" panose="020B0604020202020204" pitchFamily="34" charset="0"/>
              </a:rPr>
              <a:t>Escuelas que ayuden </a:t>
            </a:r>
            <a:r>
              <a:rPr lang="es-MX" sz="2400" dirty="0">
                <a:solidFill>
                  <a:schemeClr val="bg1"/>
                </a:solidFill>
                <a:latin typeface="Helvetica" panose="020B0604020202020204" pitchFamily="34" charset="0"/>
                <a:cs typeface="Helvetica" panose="020B0604020202020204" pitchFamily="34" charset="0"/>
              </a:rPr>
              <a:t>a los jóvenes a considerar la propia formación escolar de los pobres y al cuidado del medio ambiente.</a:t>
            </a:r>
          </a:p>
          <a:p>
            <a:r>
              <a:rPr lang="es-MX" sz="2400" dirty="0">
                <a:solidFill>
                  <a:schemeClr val="bg1"/>
                </a:solidFill>
                <a:latin typeface="Helvetica" panose="020B0604020202020204" pitchFamily="34" charset="0"/>
                <a:cs typeface="Helvetica" panose="020B0604020202020204" pitchFamily="34" charset="0"/>
              </a:rPr>
              <a:t>Considerar los </a:t>
            </a:r>
            <a:r>
              <a:rPr lang="es-MX" sz="2400" dirty="0">
                <a:solidFill>
                  <a:srgbClr val="FFC000"/>
                </a:solidFill>
                <a:latin typeface="Helvetica" panose="020B0604020202020204" pitchFamily="34" charset="0"/>
                <a:cs typeface="Helvetica" panose="020B0604020202020204" pitchFamily="34" charset="0"/>
              </a:rPr>
              <a:t>criterios inspiradores</a:t>
            </a:r>
            <a:r>
              <a:rPr lang="es-MX" sz="2400" dirty="0">
                <a:solidFill>
                  <a:schemeClr val="bg1"/>
                </a:solidFill>
                <a:latin typeface="Helvetica" panose="020B0604020202020204" pitchFamily="34" charset="0"/>
                <a:cs typeface="Helvetica" panose="020B0604020202020204" pitchFamily="34" charset="0"/>
              </a:rPr>
              <a:t>:</a:t>
            </a:r>
          </a:p>
          <a:p>
            <a:pPr marL="0" indent="0">
              <a:buNone/>
            </a:pPr>
            <a:r>
              <a:rPr lang="es-MX" sz="900" dirty="0">
                <a:solidFill>
                  <a:schemeClr val="bg1"/>
                </a:solidFill>
                <a:latin typeface="Helvetica" panose="020B0604020202020204" pitchFamily="34" charset="0"/>
                <a:cs typeface="Helvetica" panose="020B0604020202020204" pitchFamily="34" charset="0"/>
              </a:rPr>
              <a:t> </a:t>
            </a:r>
          </a:p>
          <a:p>
            <a:pPr marL="457200" lvl="1" indent="0">
              <a:buNone/>
            </a:pPr>
            <a:r>
              <a:rPr lang="es-MX" sz="2000" dirty="0">
                <a:solidFill>
                  <a:schemeClr val="bg1"/>
                </a:solidFill>
                <a:latin typeface="Helvetica" panose="020B0604020202020204" pitchFamily="34" charset="0"/>
                <a:cs typeface="Helvetica" panose="020B0604020202020204" pitchFamily="34" charset="0"/>
              </a:rPr>
              <a:t>a) Contemplación espiritual y existencial del </a:t>
            </a:r>
            <a:r>
              <a:rPr lang="es-MX" sz="2000" dirty="0" err="1">
                <a:solidFill>
                  <a:srgbClr val="FFC000"/>
                </a:solidFill>
                <a:latin typeface="Helvetica" panose="020B0604020202020204" pitchFamily="34" charset="0"/>
                <a:cs typeface="Helvetica" panose="020B0604020202020204" pitchFamily="34" charset="0"/>
              </a:rPr>
              <a:t>keryma</a:t>
            </a:r>
            <a:endParaRPr lang="es-MX" sz="2000" dirty="0">
              <a:solidFill>
                <a:srgbClr val="FFC000"/>
              </a:solidFill>
              <a:latin typeface="Helvetica" panose="020B0604020202020204" pitchFamily="34" charset="0"/>
              <a:cs typeface="Helvetica" panose="020B0604020202020204" pitchFamily="34" charset="0"/>
            </a:endParaRPr>
          </a:p>
          <a:p>
            <a:pPr marL="457200" lvl="1" indent="0">
              <a:buNone/>
            </a:pPr>
            <a:r>
              <a:rPr lang="es-MX" sz="2000" dirty="0">
                <a:solidFill>
                  <a:schemeClr val="bg1"/>
                </a:solidFill>
                <a:latin typeface="Helvetica" panose="020B0604020202020204" pitchFamily="34" charset="0"/>
                <a:cs typeface="Helvetica" panose="020B0604020202020204" pitchFamily="34" charset="0"/>
              </a:rPr>
              <a:t>b)</a:t>
            </a:r>
            <a:r>
              <a:rPr lang="es-MX" sz="2000" dirty="0">
                <a:solidFill>
                  <a:srgbClr val="FFC000"/>
                </a:solidFill>
                <a:latin typeface="Helvetica" panose="020B0604020202020204" pitchFamily="34" charset="0"/>
                <a:cs typeface="Helvetica" panose="020B0604020202020204" pitchFamily="34" charset="0"/>
              </a:rPr>
              <a:t>Diálogo</a:t>
            </a:r>
            <a:r>
              <a:rPr lang="es-MX" sz="2000" dirty="0">
                <a:solidFill>
                  <a:schemeClr val="bg1"/>
                </a:solidFill>
                <a:latin typeface="Helvetica" panose="020B0604020202020204" pitchFamily="34" charset="0"/>
                <a:cs typeface="Helvetica" panose="020B0604020202020204" pitchFamily="34" charset="0"/>
              </a:rPr>
              <a:t> en todos los ámbitos</a:t>
            </a:r>
          </a:p>
          <a:p>
            <a:pPr marL="457200" lvl="1" indent="0">
              <a:buNone/>
            </a:pPr>
            <a:r>
              <a:rPr lang="es-MX" sz="2000" dirty="0">
                <a:solidFill>
                  <a:schemeClr val="bg1"/>
                </a:solidFill>
                <a:latin typeface="Helvetica" panose="020B0604020202020204" pitchFamily="34" charset="0"/>
                <a:cs typeface="Helvetica" panose="020B0604020202020204" pitchFamily="34" charset="0"/>
              </a:rPr>
              <a:t>c) </a:t>
            </a:r>
            <a:r>
              <a:rPr lang="es-MX" sz="2000" dirty="0">
                <a:solidFill>
                  <a:srgbClr val="FFC000"/>
                </a:solidFill>
                <a:latin typeface="Helvetica" panose="020B0604020202020204" pitchFamily="34" charset="0"/>
                <a:cs typeface="Helvetica" panose="020B0604020202020204" pitchFamily="34" charset="0"/>
              </a:rPr>
              <a:t>Interdisciplinariedad</a:t>
            </a:r>
            <a:r>
              <a:rPr lang="es-MX" sz="2000" dirty="0">
                <a:solidFill>
                  <a:schemeClr val="bg1"/>
                </a:solidFill>
                <a:latin typeface="Helvetica" panose="020B0604020202020204" pitchFamily="34" charset="0"/>
                <a:cs typeface="Helvetica" panose="020B0604020202020204" pitchFamily="34" charset="0"/>
              </a:rPr>
              <a:t> ejercida con sabiduría y creatividad</a:t>
            </a:r>
          </a:p>
          <a:p>
            <a:pPr marL="457200" lvl="1" indent="0">
              <a:buNone/>
            </a:pPr>
            <a:r>
              <a:rPr lang="es-MX" sz="2000" dirty="0">
                <a:solidFill>
                  <a:schemeClr val="bg1"/>
                </a:solidFill>
                <a:latin typeface="Helvetica" panose="020B0604020202020204" pitchFamily="34" charset="0"/>
                <a:cs typeface="Helvetica" panose="020B0604020202020204" pitchFamily="34" charset="0"/>
              </a:rPr>
              <a:t>d) Urgente necesidad de </a:t>
            </a:r>
            <a:r>
              <a:rPr lang="es-MX" sz="2000" dirty="0">
                <a:solidFill>
                  <a:srgbClr val="FFC000"/>
                </a:solidFill>
                <a:latin typeface="Helvetica" panose="020B0604020202020204" pitchFamily="34" charset="0"/>
                <a:cs typeface="Helvetica" panose="020B0604020202020204" pitchFamily="34" charset="0"/>
              </a:rPr>
              <a:t>crear redes</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12" name="Rectángulo: esquinas redondeadas 6">
            <a:extLst>
              <a:ext uri="{FF2B5EF4-FFF2-40B4-BE49-F238E27FC236}">
                <a16:creationId xmlns:a16="http://schemas.microsoft.com/office/drawing/2014/main" xmlns="" id="{147C090E-E308-4BB1-B025-E9ECBBD03D69}"/>
              </a:ext>
            </a:extLst>
          </p:cNvPr>
          <p:cNvSpPr/>
          <p:nvPr/>
        </p:nvSpPr>
        <p:spPr>
          <a:xfrm>
            <a:off x="6514884" y="618807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149-151</a:t>
            </a:r>
          </a:p>
        </p:txBody>
      </p:sp>
      <p:grpSp>
        <p:nvGrpSpPr>
          <p:cNvPr id="13" name="Group 35">
            <a:extLst>
              <a:ext uri="{FF2B5EF4-FFF2-40B4-BE49-F238E27FC236}">
                <a16:creationId xmlns:a16="http://schemas.microsoft.com/office/drawing/2014/main" xmlns="" id="{C796E2A3-85AB-434E-B745-C40DCF8B0EE1}"/>
              </a:ext>
            </a:extLst>
          </p:cNvPr>
          <p:cNvGrpSpPr/>
          <p:nvPr/>
        </p:nvGrpSpPr>
        <p:grpSpPr>
          <a:xfrm>
            <a:off x="1053742" y="531592"/>
            <a:ext cx="5990705" cy="481006"/>
            <a:chOff x="4677732" y="2524189"/>
            <a:chExt cx="5990705" cy="481006"/>
          </a:xfrm>
        </p:grpSpPr>
        <p:sp>
          <p:nvSpPr>
            <p:cNvPr id="14" name="TextBox 36">
              <a:extLst>
                <a:ext uri="{FF2B5EF4-FFF2-40B4-BE49-F238E27FC236}">
                  <a16:creationId xmlns:a16="http://schemas.microsoft.com/office/drawing/2014/main" xmlns="" id="{9386D8E0-E3F8-446C-AA03-7ABFFC4DAF87}"/>
                </a:ext>
              </a:extLst>
            </p:cNvPr>
            <p:cNvSpPr txBox="1"/>
            <p:nvPr/>
          </p:nvSpPr>
          <p:spPr>
            <a:xfrm>
              <a:off x="4677732" y="2524189"/>
              <a:ext cx="5976400" cy="461665"/>
            </a:xfrm>
            <a:prstGeom prst="rect">
              <a:avLst/>
            </a:prstGeom>
            <a:noFill/>
          </p:spPr>
          <p:txBody>
            <a:bodyPr wrap="square" lIns="0" rIns="0" rtlCol="0" anchor="b">
              <a:spAutoFit/>
            </a:bodyPr>
            <a:lstStyle/>
            <a:p>
              <a:r>
                <a:rPr lang="en-US" sz="2400" b="1" cap="all" dirty="0">
                  <a:solidFill>
                    <a:schemeClr val="bg1"/>
                  </a:solidFill>
                  <a:latin typeface="Helvetica" panose="020B0604020202020204" pitchFamily="2" charset="0"/>
                </a:rPr>
                <a:t>Desde la </a:t>
              </a:r>
              <a:r>
                <a:rPr lang="en-US" sz="2400" b="1" cap="all" dirty="0" err="1">
                  <a:solidFill>
                    <a:schemeClr val="bg1"/>
                  </a:solidFill>
                  <a:latin typeface="Helvetica" panose="020B0604020202020204" pitchFamily="2" charset="0"/>
                </a:rPr>
                <a:t>cotidianidad</a:t>
              </a:r>
              <a:r>
                <a:rPr lang="en-US" sz="2400" b="1" cap="all" dirty="0">
                  <a:solidFill>
                    <a:schemeClr val="bg1"/>
                  </a:solidFill>
                  <a:latin typeface="Helvetica" panose="020B0604020202020204" pitchFamily="2" charset="0"/>
                </a:rPr>
                <a:t> de la vida</a:t>
              </a:r>
            </a:p>
          </p:txBody>
        </p:sp>
        <p:sp>
          <p:nvSpPr>
            <p:cNvPr id="15" name="TextBox 37">
              <a:extLst>
                <a:ext uri="{FF2B5EF4-FFF2-40B4-BE49-F238E27FC236}">
                  <a16:creationId xmlns:a16="http://schemas.microsoft.com/office/drawing/2014/main" xmlns="" id="{F2B46204-7A7F-4E6D-A318-5D27B3184227}"/>
                </a:ext>
              </a:extLst>
            </p:cNvPr>
            <p:cNvSpPr txBox="1"/>
            <p:nvPr/>
          </p:nvSpPr>
          <p:spPr>
            <a:xfrm>
              <a:off x="4707898" y="2728196"/>
              <a:ext cx="5960539" cy="276999"/>
            </a:xfrm>
            <a:prstGeom prst="rect">
              <a:avLst/>
            </a:prstGeom>
            <a:noFill/>
          </p:spPr>
          <p:txBody>
            <a:bodyPr wrap="square" lIns="0" rIns="0" rtlCol="0" anchor="t">
              <a:spAutoFit/>
            </a:bodyPr>
            <a:lstStyle/>
            <a:p>
              <a:pPr algn="just"/>
              <a:endParaRPr lang="en-US" sz="1200" dirty="0">
                <a:solidFill>
                  <a:schemeClr val="bg1"/>
                </a:solidFill>
                <a:latin typeface="Helvetica" panose="020B0604020202020204" pitchFamily="2" charset="0"/>
              </a:endParaRPr>
            </a:p>
          </p:txBody>
        </p:sp>
      </p:grpSp>
      <p:sp>
        <p:nvSpPr>
          <p:cNvPr id="10"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685883" y="480221"/>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857891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921327" y="1004867"/>
            <a:ext cx="5156200" cy="4590390"/>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Conversión ecológica </a:t>
            </a:r>
            <a:r>
              <a:rPr lang="es-MX" sz="2400" dirty="0">
                <a:solidFill>
                  <a:srgbClr val="FFC000"/>
                </a:solidFill>
                <a:latin typeface="Helvetica" panose="020B0604020202020204" pitchFamily="34" charset="0"/>
                <a:cs typeface="Helvetica" panose="020B0604020202020204" pitchFamily="34" charset="0"/>
              </a:rPr>
              <a:t>“</a:t>
            </a:r>
            <a:r>
              <a:rPr lang="es-MX" sz="2400" dirty="0" err="1">
                <a:solidFill>
                  <a:srgbClr val="FFC000"/>
                </a:solidFill>
                <a:latin typeface="Helvetica" panose="020B0604020202020204" pitchFamily="34" charset="0"/>
                <a:cs typeface="Helvetica" panose="020B0604020202020204" pitchFamily="34" charset="0"/>
              </a:rPr>
              <a:t>Laudato</a:t>
            </a:r>
            <a:r>
              <a:rPr lang="es-MX" sz="2400" dirty="0">
                <a:solidFill>
                  <a:srgbClr val="FFC000"/>
                </a:solidFill>
                <a:latin typeface="Helvetica" panose="020B0604020202020204" pitchFamily="34" charset="0"/>
                <a:cs typeface="Helvetica" panose="020B0604020202020204" pitchFamily="34" charset="0"/>
              </a:rPr>
              <a:t> si”.</a:t>
            </a:r>
          </a:p>
          <a:p>
            <a:r>
              <a:rPr lang="es-MX" sz="2400" dirty="0">
                <a:solidFill>
                  <a:schemeClr val="bg1"/>
                </a:solidFill>
                <a:latin typeface="Helvetica" panose="020B0604020202020204" pitchFamily="34" charset="0"/>
                <a:cs typeface="Helvetica" panose="020B0604020202020204" pitchFamily="34" charset="0"/>
              </a:rPr>
              <a:t>Educar en la </a:t>
            </a:r>
            <a:r>
              <a:rPr lang="es-MX" sz="2400" b="1" dirty="0">
                <a:solidFill>
                  <a:srgbClr val="FFC000"/>
                </a:solidFill>
                <a:latin typeface="Helvetica" panose="020B0604020202020204" pitchFamily="34" charset="0"/>
                <a:cs typeface="Helvetica" panose="020B0604020202020204" pitchFamily="34" charset="0"/>
              </a:rPr>
              <a:t>austeridad responsable</a:t>
            </a:r>
            <a:r>
              <a:rPr lang="es-MX" sz="2400" dirty="0">
                <a:solidFill>
                  <a:schemeClr val="bg1"/>
                </a:solidFill>
                <a:latin typeface="Helvetica" panose="020B0604020202020204" pitchFamily="34" charset="0"/>
                <a:cs typeface="Helvetica" panose="020B0604020202020204" pitchFamily="34" charset="0"/>
              </a:rPr>
              <a:t> para la contemplación agradecida del mundo , cuidado de la fragilidad de los pobres y del medio ambiente </a:t>
            </a:r>
            <a:r>
              <a:rPr lang="es-MX" sz="2000" dirty="0" err="1">
                <a:solidFill>
                  <a:schemeClr val="bg1"/>
                </a:solidFill>
                <a:latin typeface="Helvetica" panose="020B0604020202020204" pitchFamily="34" charset="0"/>
                <a:cs typeface="Helvetica" panose="020B0604020202020204" pitchFamily="34" charset="0"/>
              </a:rPr>
              <a:t>LS</a:t>
            </a:r>
            <a:r>
              <a:rPr lang="es-MX" sz="2000" dirty="0">
                <a:solidFill>
                  <a:schemeClr val="bg1"/>
                </a:solidFill>
                <a:latin typeface="Helvetica" panose="020B0604020202020204" pitchFamily="34" charset="0"/>
                <a:cs typeface="Helvetica" panose="020B0604020202020204" pitchFamily="34" charset="0"/>
              </a:rPr>
              <a:t> 214</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Promover </a:t>
            </a:r>
            <a:r>
              <a:rPr lang="es-MX" sz="2400" dirty="0">
                <a:solidFill>
                  <a:srgbClr val="FFC000"/>
                </a:solidFill>
                <a:latin typeface="Helvetica" panose="020B0604020202020204" pitchFamily="34" charset="0"/>
                <a:cs typeface="Helvetica" panose="020B0604020202020204" pitchFamily="34" charset="0"/>
              </a:rPr>
              <a:t>estilos de vida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Invitar a los jóvenes a aplicar sus </a:t>
            </a:r>
            <a:r>
              <a:rPr lang="es-MX" sz="2400" dirty="0">
                <a:solidFill>
                  <a:srgbClr val="FFC000"/>
                </a:solidFill>
                <a:latin typeface="Helvetica" panose="020B0604020202020204" pitchFamily="34" charset="0"/>
                <a:cs typeface="Helvetica" panose="020B0604020202020204" pitchFamily="34" charset="0"/>
              </a:rPr>
              <a:t>recursos intelectuales </a:t>
            </a:r>
            <a:r>
              <a:rPr lang="es-MX" sz="2400" dirty="0">
                <a:solidFill>
                  <a:schemeClr val="bg1"/>
                </a:solidFill>
                <a:latin typeface="Helvetica" panose="020B0604020202020204" pitchFamily="34" charset="0"/>
                <a:cs typeface="Helvetica" panose="020B0604020202020204" pitchFamily="34" charset="0"/>
              </a:rPr>
              <a:t>en ellas.</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921327" y="5752646"/>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152-153</a:t>
            </a:r>
          </a:p>
        </p:txBody>
      </p:sp>
      <p:sp>
        <p:nvSpPr>
          <p:cNvPr id="11"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633882" y="1004867"/>
            <a:ext cx="5006245" cy="4590390"/>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La </a:t>
            </a:r>
            <a:r>
              <a:rPr lang="es-MX" sz="2400" dirty="0">
                <a:solidFill>
                  <a:srgbClr val="FFC000"/>
                </a:solidFill>
                <a:latin typeface="Helvetica" panose="020B0604020202020204" pitchFamily="34" charset="0"/>
                <a:cs typeface="Helvetica" panose="020B0604020202020204" pitchFamily="34" charset="0"/>
              </a:rPr>
              <a:t>industria 4.0</a:t>
            </a:r>
          </a:p>
          <a:p>
            <a:r>
              <a:rPr lang="es-MX" sz="2400" b="1" dirty="0">
                <a:solidFill>
                  <a:srgbClr val="FFC000"/>
                </a:solidFill>
                <a:latin typeface="Helvetica" panose="020B0604020202020204" pitchFamily="34" charset="0"/>
                <a:cs typeface="Helvetica" panose="020B0604020202020204" pitchFamily="34" charset="0"/>
              </a:rPr>
              <a:t>Dar sentido </a:t>
            </a:r>
            <a:r>
              <a:rPr lang="es-MX" sz="2400" dirty="0">
                <a:solidFill>
                  <a:schemeClr val="bg1"/>
                </a:solidFill>
                <a:latin typeface="Helvetica" panose="020B0604020202020204" pitchFamily="34" charset="0"/>
                <a:cs typeface="Helvetica" panose="020B0604020202020204" pitchFamily="34" charset="0"/>
              </a:rPr>
              <a:t>al propio trabajo  desde las competencias profesionales y capacidades.</a:t>
            </a:r>
          </a:p>
          <a:p>
            <a:r>
              <a:rPr lang="es-MX" sz="2400" b="1" dirty="0">
                <a:solidFill>
                  <a:srgbClr val="FFC000"/>
                </a:solidFill>
                <a:latin typeface="Helvetica" panose="020B0604020202020204" pitchFamily="34" charset="0"/>
                <a:cs typeface="Helvetica" panose="020B0604020202020204" pitchFamily="34" charset="0"/>
              </a:rPr>
              <a:t>Humanización</a:t>
            </a:r>
            <a:r>
              <a:rPr lang="es-MX" sz="2400" dirty="0">
                <a:solidFill>
                  <a:schemeClr val="bg1"/>
                </a:solidFill>
                <a:latin typeface="Helvetica" panose="020B0604020202020204" pitchFamily="34" charset="0"/>
                <a:cs typeface="Helvetica" panose="020B0604020202020204" pitchFamily="34" charset="0"/>
              </a:rPr>
              <a:t> del mundo del trabajo.</a:t>
            </a:r>
          </a:p>
          <a:p>
            <a:r>
              <a:rPr lang="es-MX" sz="2400" dirty="0">
                <a:solidFill>
                  <a:schemeClr val="bg1"/>
                </a:solidFill>
                <a:latin typeface="Helvetica" panose="020B0604020202020204" pitchFamily="34" charset="0"/>
                <a:cs typeface="Helvetica" panose="020B0604020202020204" pitchFamily="34" charset="0"/>
              </a:rPr>
              <a:t>Capacidad para trabajar en equipo, </a:t>
            </a:r>
            <a:r>
              <a:rPr lang="es-MX" sz="2400" b="1" dirty="0">
                <a:solidFill>
                  <a:srgbClr val="FFC000"/>
                </a:solidFill>
                <a:latin typeface="Helvetica" panose="020B0604020202020204" pitchFamily="34" charset="0"/>
                <a:cs typeface="Helvetica" panose="020B0604020202020204" pitchFamily="34" charset="0"/>
              </a:rPr>
              <a:t>armonización</a:t>
            </a:r>
            <a:r>
              <a:rPr lang="es-MX" sz="2400" dirty="0">
                <a:solidFill>
                  <a:schemeClr val="bg1"/>
                </a:solidFill>
                <a:latin typeface="Helvetica" panose="020B0604020202020204" pitchFamily="34" charset="0"/>
                <a:cs typeface="Helvetica" panose="020B0604020202020204" pitchFamily="34" charset="0"/>
              </a:rPr>
              <a:t> entre el compromiso laboral y otras dimensiones de la vida.</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12" name="Rectángulo: esquinas redondeadas 6">
            <a:extLst>
              <a:ext uri="{FF2B5EF4-FFF2-40B4-BE49-F238E27FC236}">
                <a16:creationId xmlns:a16="http://schemas.microsoft.com/office/drawing/2014/main" xmlns="" id="{147C090E-E308-4BB1-B025-E9ECBBD03D69}"/>
              </a:ext>
            </a:extLst>
          </p:cNvPr>
          <p:cNvSpPr/>
          <p:nvPr/>
        </p:nvSpPr>
        <p:spPr>
          <a:xfrm>
            <a:off x="6879771" y="5752646"/>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154</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50085" y="500385"/>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530111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45127" y="1077686"/>
            <a:ext cx="5156200" cy="4827815"/>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b="1" dirty="0">
                <a:solidFill>
                  <a:srgbClr val="FFC000"/>
                </a:solidFill>
                <a:latin typeface="Helvetica" panose="020B0604020202020204" pitchFamily="34" charset="0"/>
                <a:cs typeface="Helvetica" panose="020B0604020202020204" pitchFamily="34" charset="0"/>
              </a:rPr>
              <a:t>Contrarrestar</a:t>
            </a:r>
            <a:r>
              <a:rPr lang="es-MX" sz="2400" dirty="0">
                <a:solidFill>
                  <a:schemeClr val="bg1"/>
                </a:solidFill>
                <a:latin typeface="Helvetica" panose="020B0604020202020204" pitchFamily="34" charset="0"/>
                <a:cs typeface="Helvetica" panose="020B0604020202020204" pitchFamily="34" charset="0"/>
              </a:rPr>
              <a:t> la cultura del descarte.</a:t>
            </a:r>
          </a:p>
          <a:p>
            <a:r>
              <a:rPr lang="es-MX" sz="2400" dirty="0">
                <a:solidFill>
                  <a:schemeClr val="bg1"/>
                </a:solidFill>
                <a:latin typeface="Helvetica" panose="020B0604020202020204" pitchFamily="34" charset="0"/>
                <a:cs typeface="Helvetica" panose="020B0604020202020204" pitchFamily="34" charset="0"/>
              </a:rPr>
              <a:t>Formar a la </a:t>
            </a:r>
            <a:r>
              <a:rPr lang="es-MX" sz="2400" b="1" dirty="0">
                <a:solidFill>
                  <a:srgbClr val="FFC000"/>
                </a:solidFill>
                <a:latin typeface="Helvetica" panose="020B0604020202020204" pitchFamily="34" charset="0"/>
                <a:cs typeface="Helvetica" panose="020B0604020202020204" pitchFamily="34" charset="0"/>
              </a:rPr>
              <a:t>ciudadanía activa </a:t>
            </a:r>
            <a:r>
              <a:rPr lang="es-MX" sz="2400" dirty="0">
                <a:solidFill>
                  <a:schemeClr val="bg1"/>
                </a:solidFill>
                <a:latin typeface="Helvetica" panose="020B0604020202020204" pitchFamily="34" charset="0"/>
                <a:cs typeface="Helvetica" panose="020B0604020202020204" pitchFamily="34" charset="0"/>
              </a:rPr>
              <a:t>y a la política.</a:t>
            </a:r>
          </a:p>
          <a:p>
            <a:r>
              <a:rPr lang="es-MX" sz="2400" dirty="0">
                <a:solidFill>
                  <a:schemeClr val="bg1"/>
                </a:solidFill>
                <a:latin typeface="Helvetica" panose="020B0604020202020204" pitchFamily="34" charset="0"/>
                <a:cs typeface="Helvetica" panose="020B0604020202020204" pitchFamily="34" charset="0"/>
              </a:rPr>
              <a:t>Construir una </a:t>
            </a:r>
            <a:r>
              <a:rPr lang="es-MX" sz="2400" b="1" dirty="0">
                <a:solidFill>
                  <a:srgbClr val="FFC000"/>
                </a:solidFill>
                <a:latin typeface="Helvetica" panose="020B0604020202020204" pitchFamily="34" charset="0"/>
                <a:cs typeface="Helvetica" panose="020B0604020202020204" pitchFamily="34" charset="0"/>
              </a:rPr>
              <a:t>sociedad </a:t>
            </a:r>
            <a:r>
              <a:rPr lang="es-MX" sz="2400" dirty="0">
                <a:solidFill>
                  <a:schemeClr val="bg1"/>
                </a:solidFill>
                <a:latin typeface="Helvetica" panose="020B0604020202020204" pitchFamily="34" charset="0"/>
                <a:cs typeface="Helvetica" panose="020B0604020202020204" pitchFamily="34" charset="0"/>
              </a:rPr>
              <a:t>menos corrupta y </a:t>
            </a:r>
            <a:r>
              <a:rPr lang="es-MX" sz="2400" b="1" dirty="0">
                <a:solidFill>
                  <a:srgbClr val="FFC000"/>
                </a:solidFill>
                <a:latin typeface="Helvetica" panose="020B0604020202020204" pitchFamily="34" charset="0"/>
                <a:cs typeface="Helvetica" panose="020B0604020202020204" pitchFamily="34" charset="0"/>
              </a:rPr>
              <a:t>más justa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Creación </a:t>
            </a:r>
            <a:r>
              <a:rPr lang="es-MX" sz="2400" b="1" dirty="0">
                <a:solidFill>
                  <a:srgbClr val="FFC000"/>
                </a:solidFill>
                <a:latin typeface="Helvetica" panose="020B0604020202020204" pitchFamily="34" charset="0"/>
                <a:cs typeface="Helvetica" panose="020B0604020202020204" pitchFamily="34" charset="0"/>
              </a:rPr>
              <a:t>de oportunidades </a:t>
            </a:r>
            <a:r>
              <a:rPr lang="es-MX" sz="2400" dirty="0">
                <a:solidFill>
                  <a:schemeClr val="bg1"/>
                </a:solidFill>
                <a:latin typeface="Helvetica" panose="020B0604020202020204" pitchFamily="34" charset="0"/>
                <a:cs typeface="Helvetica" panose="020B0604020202020204" pitchFamily="34" charset="0"/>
              </a:rPr>
              <a:t>de trabajo. </a:t>
            </a:r>
          </a:p>
          <a:p>
            <a:r>
              <a:rPr lang="es-MX" sz="2400" dirty="0">
                <a:solidFill>
                  <a:schemeClr val="bg1"/>
                </a:solidFill>
                <a:latin typeface="Helvetica" panose="020B0604020202020204" pitchFamily="34" charset="0"/>
                <a:cs typeface="Helvetica" panose="020B0604020202020204" pitchFamily="34" charset="0"/>
              </a:rPr>
              <a:t>Acrecentar el </a:t>
            </a:r>
            <a:r>
              <a:rPr lang="es-MX" sz="2400" b="1" dirty="0">
                <a:solidFill>
                  <a:srgbClr val="FFC000"/>
                </a:solidFill>
                <a:latin typeface="Helvetica" panose="020B0604020202020204" pitchFamily="34" charset="0"/>
                <a:cs typeface="Helvetica" panose="020B0604020202020204" pitchFamily="34" charset="0"/>
              </a:rPr>
              <a:t>compromiso social </a:t>
            </a:r>
            <a:r>
              <a:rPr lang="es-MX" sz="2400" dirty="0">
                <a:solidFill>
                  <a:schemeClr val="bg1"/>
                </a:solidFill>
                <a:latin typeface="Helvetica" panose="020B0604020202020204" pitchFamily="34" charset="0"/>
                <a:cs typeface="Helvetica" panose="020B0604020202020204" pitchFamily="34" charset="0"/>
              </a:rPr>
              <a:t>por el bien común.</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5" name="Marcador de contenido 4">
            <a:extLst>
              <a:ext uri="{FF2B5EF4-FFF2-40B4-BE49-F238E27FC236}">
                <a16:creationId xmlns:a16="http://schemas.microsoft.com/office/drawing/2014/main" xmlns="" id="{ABBE2FFC-364A-4310-8521-38994C811C85}"/>
              </a:ext>
            </a:extLst>
          </p:cNvPr>
          <p:cNvSpPr>
            <a:spLocks noGrp="1"/>
          </p:cNvSpPr>
          <p:nvPr>
            <p:ph sz="quarter" idx="4"/>
          </p:nvPr>
        </p:nvSpPr>
        <p:spPr/>
        <p:txBody>
          <a:bodyPr>
            <a:normAutofit/>
          </a:bodyPr>
          <a:lstStyle/>
          <a:p>
            <a:endParaRPr lang="es-MX" dirty="0"/>
          </a:p>
          <a:p>
            <a:endParaRPr lang="es-MX" dirty="0"/>
          </a:p>
          <a:p>
            <a:endParaRPr lang="es-MX" dirty="0"/>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1132114" y="618807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155-156</a:t>
            </a:r>
          </a:p>
        </p:txBody>
      </p:sp>
      <p:sp>
        <p:nvSpPr>
          <p:cNvPr id="10" name="Marcador de contenido 2">
            <a:extLst>
              <a:ext uri="{FF2B5EF4-FFF2-40B4-BE49-F238E27FC236}">
                <a16:creationId xmlns:a16="http://schemas.microsoft.com/office/drawing/2014/main" xmlns="" id="{88D4D076-71F3-4FD8-86C8-7D1D375A931C}"/>
              </a:ext>
            </a:extLst>
          </p:cNvPr>
          <p:cNvSpPr txBox="1">
            <a:spLocks/>
          </p:cNvSpPr>
          <p:nvPr/>
        </p:nvSpPr>
        <p:spPr>
          <a:xfrm>
            <a:off x="6484587" y="1077685"/>
            <a:ext cx="4869213" cy="4827815"/>
          </a:xfrm>
          <a:prstGeom prst="rect">
            <a:avLst/>
          </a:prstGeom>
          <a:solidFill>
            <a:schemeClr val="tx2">
              <a:lumMod val="75000"/>
            </a:schemeClr>
          </a:solidFill>
        </p:spPr>
        <p:txBody>
          <a:bodyPr vert="horz" lIns="91440" tIns="45720" rIns="91440" bIns="45720" rtlCol="0">
            <a:normAutofit fontScale="85000" lnSpcReduction="20000"/>
          </a:bodyPr>
          <a:lstStyle>
            <a:lvl1pPr marL="228600" indent="-228600">
              <a:lnSpc>
                <a:spcPct val="90000"/>
              </a:lnSpc>
              <a:spcBef>
                <a:spcPts val="1000"/>
              </a:spcBef>
              <a:buFont typeface="Wingdings 2" pitchFamily="18" charset="2"/>
              <a:buChar char=""/>
              <a:defRPr sz="2400">
                <a:solidFill>
                  <a:schemeClr val="bg1"/>
                </a:solidFill>
                <a:latin typeface="Helvetica" panose="020B0604020202020204" pitchFamily="34" charset="0"/>
                <a:cs typeface="Helvetica" panose="020B0604020202020204" pitchFamily="34" charset="0"/>
              </a:defRPr>
            </a:lvl1pPr>
            <a:lvl2pPr marL="685800" indent="-228600">
              <a:lnSpc>
                <a:spcPct val="90000"/>
              </a:lnSpc>
              <a:spcBef>
                <a:spcPts val="500"/>
              </a:spcBef>
              <a:buFont typeface="Wingdings 2" pitchFamily="18" charset="2"/>
              <a:buChar char=""/>
              <a:defRPr sz="2400"/>
            </a:lvl2pPr>
            <a:lvl3pPr marL="1143000" indent="-228600">
              <a:lnSpc>
                <a:spcPct val="90000"/>
              </a:lnSpc>
              <a:spcBef>
                <a:spcPts val="500"/>
              </a:spcBef>
              <a:buFont typeface="Wingdings 2" pitchFamily="18" charset="2"/>
              <a:buChar char=""/>
              <a:defRPr sz="2000"/>
            </a:lvl3pPr>
            <a:lvl4pPr marL="1600200" indent="-228600">
              <a:lnSpc>
                <a:spcPct val="90000"/>
              </a:lnSpc>
              <a:spcBef>
                <a:spcPts val="500"/>
              </a:spcBef>
              <a:buFont typeface="Wingdings 2" pitchFamily="18" charset="2"/>
              <a:buChar char=""/>
            </a:lvl4pPr>
            <a:lvl5pPr marL="2057400" indent="-228600">
              <a:lnSpc>
                <a:spcPct val="90000"/>
              </a:lnSpc>
              <a:spcBef>
                <a:spcPts val="500"/>
              </a:spcBef>
              <a:buFont typeface="Wingdings 2" pitchFamily="18" charset="2"/>
              <a:buChar char=""/>
            </a:lvl5pPr>
            <a:lvl6pPr marL="2514600" indent="-228600">
              <a:spcBef>
                <a:spcPct val="20000"/>
              </a:spcBef>
              <a:buFont typeface="Wingdings 2" pitchFamily="18" charset="2"/>
              <a:buChar char=""/>
            </a:lvl6pPr>
            <a:lvl7pPr marL="2971800" indent="-228600">
              <a:spcBef>
                <a:spcPct val="20000"/>
              </a:spcBef>
              <a:buFont typeface="Wingdings 2" pitchFamily="18" charset="2"/>
              <a:buChar char=""/>
            </a:lvl7pPr>
            <a:lvl8pPr marL="3429000" indent="-228600">
              <a:spcBef>
                <a:spcPct val="20000"/>
              </a:spcBef>
              <a:buFont typeface="Wingdings 2" pitchFamily="18" charset="2"/>
              <a:buChar char=""/>
            </a:lvl8pPr>
            <a:lvl9pPr marL="3886200" indent="-228600">
              <a:spcBef>
                <a:spcPct val="20000"/>
              </a:spcBef>
              <a:buFont typeface="Wingdings 2" pitchFamily="18" charset="2"/>
              <a:buChar char=""/>
            </a:lvl9pPr>
          </a:lstStyle>
          <a:p>
            <a:endParaRPr lang="es-MX" dirty="0"/>
          </a:p>
          <a:p>
            <a:r>
              <a:rPr lang="es-MX" dirty="0"/>
              <a:t>Compromiso social e interés por la </a:t>
            </a:r>
            <a:r>
              <a:rPr lang="es-MX" b="1" dirty="0">
                <a:solidFill>
                  <a:srgbClr val="FFC000"/>
                </a:solidFill>
              </a:rPr>
              <a:t>fe cristiana</a:t>
            </a:r>
            <a:r>
              <a:rPr lang="es-MX" dirty="0"/>
              <a:t>.</a:t>
            </a:r>
          </a:p>
          <a:p>
            <a:r>
              <a:rPr lang="es-MX" dirty="0"/>
              <a:t>Promoción de la </a:t>
            </a:r>
            <a:r>
              <a:rPr lang="es-MX" b="1" dirty="0">
                <a:solidFill>
                  <a:srgbClr val="FFC000"/>
                </a:solidFill>
              </a:rPr>
              <a:t>dignidad de las mujeres</a:t>
            </a:r>
            <a:r>
              <a:rPr lang="es-MX" dirty="0"/>
              <a:t>.</a:t>
            </a:r>
          </a:p>
          <a:p>
            <a:r>
              <a:rPr lang="es-MX" dirty="0"/>
              <a:t>Dimensión del servicio.</a:t>
            </a:r>
          </a:p>
          <a:p>
            <a:r>
              <a:rPr lang="es-MX" dirty="0"/>
              <a:t>Interpretación de las dinámicas sociales </a:t>
            </a:r>
            <a:r>
              <a:rPr lang="es-MX" b="1" dirty="0">
                <a:solidFill>
                  <a:srgbClr val="FFC000"/>
                </a:solidFill>
              </a:rPr>
              <a:t>a la luz de la Palabra de Dios </a:t>
            </a:r>
            <a:r>
              <a:rPr lang="es-MX" dirty="0"/>
              <a:t>(Biblia). </a:t>
            </a:r>
          </a:p>
          <a:p>
            <a:r>
              <a:rPr lang="es-MX" dirty="0"/>
              <a:t>Preparación de </a:t>
            </a:r>
            <a:r>
              <a:rPr lang="es-MX" b="1" dirty="0">
                <a:solidFill>
                  <a:srgbClr val="FFC000"/>
                </a:solidFill>
              </a:rPr>
              <a:t>itinerarios</a:t>
            </a:r>
            <a:r>
              <a:rPr lang="es-MX" dirty="0"/>
              <a:t>.</a:t>
            </a:r>
          </a:p>
          <a:p>
            <a:r>
              <a:rPr lang="es-MX" dirty="0"/>
              <a:t>Promover </a:t>
            </a:r>
            <a:r>
              <a:rPr lang="es-MX" b="1" dirty="0">
                <a:solidFill>
                  <a:srgbClr val="FFC000"/>
                </a:solidFill>
              </a:rPr>
              <a:t>experiencias de servicio </a:t>
            </a:r>
            <a:r>
              <a:rPr lang="es-MX" dirty="0"/>
              <a:t>(misiones, voluntariado, etc.).</a:t>
            </a:r>
          </a:p>
          <a:p>
            <a:r>
              <a:rPr lang="es-MX" b="1" dirty="0">
                <a:solidFill>
                  <a:srgbClr val="FFC000"/>
                </a:solidFill>
              </a:rPr>
              <a:t>Evitar el riesgo </a:t>
            </a:r>
            <a:r>
              <a:rPr lang="es-MX" dirty="0"/>
              <a:t>de considerar a los jóvenes que participan en estas experiencias como </a:t>
            </a:r>
            <a:r>
              <a:rPr lang="es-MX" sz="2800" b="1" dirty="0">
                <a:solidFill>
                  <a:srgbClr val="FFC000"/>
                </a:solidFill>
              </a:rPr>
              <a:t>mano de obra barata</a:t>
            </a:r>
            <a:r>
              <a:rPr lang="es-MX" dirty="0"/>
              <a:t> a quienes confiar las tareas que nadie quiere o puede realizar.</a:t>
            </a:r>
          </a:p>
          <a:p>
            <a:endParaRPr lang="es-MX" dirty="0"/>
          </a:p>
          <a:p>
            <a:endParaRPr lang="es-MX" dirty="0"/>
          </a:p>
        </p:txBody>
      </p:sp>
      <p:sp>
        <p:nvSpPr>
          <p:cNvPr id="11" name="Rectángulo: esquinas redondeadas 6">
            <a:extLst>
              <a:ext uri="{FF2B5EF4-FFF2-40B4-BE49-F238E27FC236}">
                <a16:creationId xmlns:a16="http://schemas.microsoft.com/office/drawing/2014/main" xmlns="" id="{147C090E-E308-4BB1-B025-E9ECBBD03D69}"/>
              </a:ext>
            </a:extLst>
          </p:cNvPr>
          <p:cNvSpPr/>
          <p:nvPr/>
        </p:nvSpPr>
        <p:spPr>
          <a:xfrm>
            <a:off x="6484587" y="6188074"/>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157-159</a:t>
            </a:r>
          </a:p>
        </p:txBody>
      </p:sp>
      <p:sp>
        <p:nvSpPr>
          <p:cNvPr id="8"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046081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725385" y="808574"/>
            <a:ext cx="5156200" cy="5047939"/>
          </a:xfrm>
          <a:solidFill>
            <a:schemeClr val="tx2">
              <a:lumMod val="75000"/>
            </a:schemeClr>
          </a:solidFill>
        </p:spPr>
        <p:txBody>
          <a:bodyPr vert="horz" lIns="91440" tIns="45720" rIns="91440" bIns="45720" rtlCol="0">
            <a:normAutofit fontScale="92500" lnSpcReduction="2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Aprender </a:t>
            </a:r>
            <a:r>
              <a:rPr lang="es-MX" sz="2600" b="1" dirty="0">
                <a:solidFill>
                  <a:schemeClr val="bg1"/>
                </a:solidFill>
                <a:latin typeface="Helvetica" panose="020B0604020202020204" pitchFamily="34" charset="0"/>
                <a:cs typeface="Helvetica" panose="020B0604020202020204" pitchFamily="34" charset="0"/>
              </a:rPr>
              <a:t>a </a:t>
            </a:r>
            <a:r>
              <a:rPr lang="es-MX" sz="2600" b="1" dirty="0">
                <a:solidFill>
                  <a:srgbClr val="FFC000"/>
                </a:solidFill>
                <a:latin typeface="Helvetica" panose="020B0604020202020204" pitchFamily="34" charset="0"/>
                <a:cs typeface="Helvetica" panose="020B0604020202020204" pitchFamily="34" charset="0"/>
              </a:rPr>
              <a:t>vivir en el mundo digital</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Ver la tecnología –el </a:t>
            </a:r>
            <a:r>
              <a:rPr lang="es-MX" sz="2400" dirty="0">
                <a:solidFill>
                  <a:srgbClr val="FFC000"/>
                </a:solidFill>
                <a:latin typeface="Helvetica" panose="020B0604020202020204" pitchFamily="34" charset="0"/>
                <a:cs typeface="Helvetica" panose="020B0604020202020204" pitchFamily="34" charset="0"/>
              </a:rPr>
              <a:t>internet</a:t>
            </a:r>
            <a:r>
              <a:rPr lang="es-MX" sz="2400" dirty="0">
                <a:solidFill>
                  <a:schemeClr val="bg1"/>
                </a:solidFill>
                <a:latin typeface="Helvetica" panose="020B0604020202020204" pitchFamily="34" charset="0"/>
                <a:cs typeface="Helvetica" panose="020B0604020202020204" pitchFamily="34" charset="0"/>
              </a:rPr>
              <a:t>- como un </a:t>
            </a:r>
            <a:r>
              <a:rPr lang="es-MX" sz="2400" b="1" dirty="0">
                <a:solidFill>
                  <a:srgbClr val="FFC000"/>
                </a:solidFill>
                <a:latin typeface="Helvetica" panose="020B0604020202020204" pitchFamily="34" charset="0"/>
                <a:cs typeface="Helvetica" panose="020B0604020202020204" pitchFamily="34" charset="0"/>
              </a:rPr>
              <a:t>lugar fecundo</a:t>
            </a:r>
            <a:r>
              <a:rPr lang="es-MX" sz="2400" dirty="0">
                <a:solidFill>
                  <a:schemeClr val="bg1"/>
                </a:solidFill>
                <a:latin typeface="Helvetica" panose="020B0604020202020204" pitchFamily="34" charset="0"/>
                <a:cs typeface="Helvetica" panose="020B0604020202020204" pitchFamily="34" charset="0"/>
              </a:rPr>
              <a:t> para la Nueva Evangelización.</a:t>
            </a:r>
          </a:p>
          <a:p>
            <a:r>
              <a:rPr lang="es-MX" sz="2400" dirty="0">
                <a:solidFill>
                  <a:schemeClr val="bg1"/>
                </a:solidFill>
                <a:latin typeface="Helvetica" panose="020B0604020202020204" pitchFamily="34" charset="0"/>
                <a:cs typeface="Helvetica" panose="020B0604020202020204" pitchFamily="34" charset="0"/>
              </a:rPr>
              <a:t>Valorizar las competencias de los </a:t>
            </a:r>
            <a:r>
              <a:rPr lang="es-MX" sz="2400" b="1" dirty="0">
                <a:solidFill>
                  <a:srgbClr val="FFC000"/>
                </a:solidFill>
                <a:latin typeface="Helvetica" panose="020B0604020202020204" pitchFamily="34" charset="0"/>
                <a:cs typeface="Helvetica" panose="020B0604020202020204" pitchFamily="34" charset="0"/>
              </a:rPr>
              <a:t>nativos digitales</a:t>
            </a:r>
            <a:r>
              <a:rPr lang="es-MX" sz="2400" dirty="0">
                <a:solidFill>
                  <a:schemeClr val="bg1"/>
                </a:solidFill>
                <a:latin typeface="Helvetica" panose="020B0604020202020204" pitchFamily="34" charset="0"/>
                <a:cs typeface="Helvetica" panose="020B0604020202020204" pitchFamily="34" charset="0"/>
              </a:rPr>
              <a:t>.</a:t>
            </a:r>
          </a:p>
          <a:p>
            <a:r>
              <a:rPr lang="es-MX" sz="2400" b="1" dirty="0">
                <a:solidFill>
                  <a:srgbClr val="FFC000"/>
                </a:solidFill>
                <a:latin typeface="Helvetica" panose="020B0604020202020204" pitchFamily="34" charset="0"/>
                <a:cs typeface="Helvetica" panose="020B0604020202020204" pitchFamily="34" charset="0"/>
              </a:rPr>
              <a:t>Comprensión de la tecnología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Tomar postura sobre la crisis extendida de la pornografía, abuso online de niños, </a:t>
            </a:r>
            <a:r>
              <a:rPr lang="es-MX" sz="2400" b="1" dirty="0" err="1">
                <a:solidFill>
                  <a:srgbClr val="FFC000"/>
                </a:solidFill>
                <a:latin typeface="Helvetica" panose="020B0604020202020204" pitchFamily="34" charset="0"/>
                <a:cs typeface="Helvetica" panose="020B0604020202020204" pitchFamily="34" charset="0"/>
              </a:rPr>
              <a:t>ciber-bullyng</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Reconocer las potencialidades de Internet como </a:t>
            </a:r>
            <a:r>
              <a:rPr lang="es-MX" sz="2400" dirty="0">
                <a:solidFill>
                  <a:srgbClr val="FFC000"/>
                </a:solidFill>
                <a:latin typeface="Helvetica" panose="020B0604020202020204" pitchFamily="34" charset="0"/>
                <a:cs typeface="Helvetica" panose="020B0604020202020204" pitchFamily="34" charset="0"/>
              </a:rPr>
              <a:t>instrumento de contacto pastoral</a:t>
            </a:r>
            <a:r>
              <a:rPr lang="es-MX" sz="2400" dirty="0">
                <a:solidFill>
                  <a:schemeClr val="bg1"/>
                </a:solidFill>
                <a:latin typeface="Helvetica" panose="020B0604020202020204" pitchFamily="34" charset="0"/>
                <a:cs typeface="Helvetica" panose="020B0604020202020204" pitchFamily="34" charset="0"/>
              </a:rPr>
              <a:t> y también de orientación vocacional.</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725385" y="6122760"/>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160-161</a:t>
            </a:r>
          </a:p>
        </p:txBody>
      </p:sp>
      <p:sp>
        <p:nvSpPr>
          <p:cNvPr id="11"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030686" y="808574"/>
            <a:ext cx="5327596" cy="4938277"/>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b="1" dirty="0">
                <a:solidFill>
                  <a:srgbClr val="FFC000"/>
                </a:solidFill>
                <a:latin typeface="Helvetica" panose="020B0604020202020204" pitchFamily="34" charset="0"/>
                <a:cs typeface="Helvetica" panose="020B0604020202020204" pitchFamily="34" charset="0"/>
              </a:rPr>
              <a:t>Música</a:t>
            </a:r>
            <a:r>
              <a:rPr lang="es-MX" sz="2400" dirty="0">
                <a:solidFill>
                  <a:schemeClr val="bg1"/>
                </a:solidFill>
                <a:latin typeface="Helvetica" panose="020B0604020202020204" pitchFamily="34" charset="0"/>
                <a:cs typeface="Helvetica" panose="020B0604020202020204" pitchFamily="34" charset="0"/>
              </a:rPr>
              <a:t> viva y de alta calidad.</a:t>
            </a:r>
          </a:p>
          <a:p>
            <a:r>
              <a:rPr lang="es-MX" sz="2400" dirty="0">
                <a:solidFill>
                  <a:schemeClr val="bg1"/>
                </a:solidFill>
                <a:latin typeface="Helvetica" panose="020B0604020202020204" pitchFamily="34" charset="0"/>
                <a:cs typeface="Helvetica" panose="020B0604020202020204" pitchFamily="34" charset="0"/>
              </a:rPr>
              <a:t>Afirmación de la identidad a través de los </a:t>
            </a:r>
            <a:r>
              <a:rPr lang="es-MX" b="1" dirty="0">
                <a:solidFill>
                  <a:srgbClr val="FFC000"/>
                </a:solidFill>
                <a:latin typeface="Helvetica" panose="020B0604020202020204" pitchFamily="34" charset="0"/>
                <a:cs typeface="Helvetica" panose="020B0604020202020204" pitchFamily="34" charset="0"/>
              </a:rPr>
              <a:t>lenguajes artísticos</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Redescubrir el valor auténticamente festivo y socializador de la música.</a:t>
            </a:r>
          </a:p>
          <a:p>
            <a:r>
              <a:rPr lang="es-MX" sz="2400" dirty="0">
                <a:solidFill>
                  <a:schemeClr val="bg1"/>
                </a:solidFill>
                <a:latin typeface="Helvetica" panose="020B0604020202020204" pitchFamily="34" charset="0"/>
                <a:cs typeface="Helvetica" panose="020B0604020202020204" pitchFamily="34" charset="0"/>
              </a:rPr>
              <a:t>Producción musical que ayude al </a:t>
            </a:r>
            <a:r>
              <a:rPr lang="es-MX" sz="2400" b="1" dirty="0">
                <a:solidFill>
                  <a:srgbClr val="FFC000"/>
                </a:solidFill>
                <a:latin typeface="Helvetica" panose="020B0604020202020204" pitchFamily="34" charset="0"/>
                <a:cs typeface="Helvetica" panose="020B0604020202020204" pitchFamily="34" charset="0"/>
              </a:rPr>
              <a:t>desarrollo espiritual</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Integrar en los procesos formativos, los </a:t>
            </a:r>
            <a:r>
              <a:rPr lang="es-MX" sz="2400" b="1" dirty="0">
                <a:solidFill>
                  <a:srgbClr val="FFC000"/>
                </a:solidFill>
                <a:latin typeface="Helvetica" panose="020B0604020202020204" pitchFamily="34" charset="0"/>
                <a:cs typeface="Helvetica" panose="020B0604020202020204" pitchFamily="34" charset="0"/>
              </a:rPr>
              <a:t>eventos musicales</a:t>
            </a:r>
            <a:r>
              <a:rPr lang="es-MX" sz="2400" dirty="0">
                <a:solidFill>
                  <a:schemeClr val="bg1"/>
                </a:solidFill>
                <a:latin typeface="Helvetica" panose="020B0604020202020204" pitchFamily="34" charset="0"/>
                <a:cs typeface="Helvetica" panose="020B0604020202020204" pitchFamily="34" charset="0"/>
              </a:rPr>
              <a:t>.</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2" name="Rectángulo: esquinas redondeadas 6">
            <a:extLst>
              <a:ext uri="{FF2B5EF4-FFF2-40B4-BE49-F238E27FC236}">
                <a16:creationId xmlns:a16="http://schemas.microsoft.com/office/drawing/2014/main" xmlns="" id="{147C090E-E308-4BB1-B025-E9ECBBD03D69}"/>
              </a:ext>
            </a:extLst>
          </p:cNvPr>
          <p:cNvSpPr/>
          <p:nvPr/>
        </p:nvSpPr>
        <p:spPr>
          <a:xfrm>
            <a:off x="6259285" y="6122760"/>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162-163</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04140" y="359317"/>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02016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77784" y="851647"/>
            <a:ext cx="5156200" cy="2577353"/>
          </a:xfrm>
          <a:solidFill>
            <a:schemeClr val="tx2">
              <a:lumMod val="75000"/>
            </a:schemeClr>
          </a:solidFill>
        </p:spPr>
        <p:txBody>
          <a:bodyPr vert="horz" lIns="91440" tIns="45720" rIns="91440" bIns="45720" rtlCol="0">
            <a:normAutofit fontScale="85000" lnSpcReduction="2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Valorizar en clave educativa y pastoral la </a:t>
            </a:r>
            <a:r>
              <a:rPr lang="es-MX" b="1" dirty="0">
                <a:solidFill>
                  <a:srgbClr val="FFC000"/>
                </a:solidFill>
                <a:latin typeface="Helvetica" panose="020B0604020202020204" pitchFamily="34" charset="0"/>
                <a:cs typeface="Helvetica" panose="020B0604020202020204" pitchFamily="34" charset="0"/>
              </a:rPr>
              <a:t>influencia del deporte</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Promover experiencias de </a:t>
            </a:r>
            <a:r>
              <a:rPr lang="es-MX" sz="2400" b="1" dirty="0">
                <a:solidFill>
                  <a:srgbClr val="FFC000"/>
                </a:solidFill>
                <a:latin typeface="Helvetica" panose="020B0604020202020204" pitchFamily="34" charset="0"/>
                <a:cs typeface="Helvetica" panose="020B0604020202020204" pitchFamily="34" charset="0"/>
              </a:rPr>
              <a:t>sana competición</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Promover los valores del cuidado y la </a:t>
            </a:r>
            <a:r>
              <a:rPr lang="es-MX" sz="2400" b="1" dirty="0">
                <a:solidFill>
                  <a:srgbClr val="FFC000"/>
                </a:solidFill>
                <a:latin typeface="Helvetica" panose="020B0604020202020204" pitchFamily="34" charset="0"/>
                <a:cs typeface="Helvetica" panose="020B0604020202020204" pitchFamily="34" charset="0"/>
              </a:rPr>
              <a:t>disciplina del cuerpo</a:t>
            </a:r>
            <a:r>
              <a:rPr lang="es-MX" sz="2400" dirty="0">
                <a:solidFill>
                  <a:schemeClr val="bg1"/>
                </a:solidFill>
                <a:latin typeface="Helvetica" panose="020B0604020202020204" pitchFamily="34" charset="0"/>
                <a:cs typeface="Helvetica" panose="020B0604020202020204" pitchFamily="34" charset="0"/>
              </a:rPr>
              <a:t>, la dinámica de </a:t>
            </a:r>
            <a:r>
              <a:rPr lang="es-MX" sz="2400" b="1" dirty="0">
                <a:solidFill>
                  <a:srgbClr val="FFC000"/>
                </a:solidFill>
                <a:latin typeface="Helvetica" panose="020B0604020202020204" pitchFamily="34" charset="0"/>
                <a:cs typeface="Helvetica" panose="020B0604020202020204" pitchFamily="34" charset="0"/>
              </a:rPr>
              <a:t>equipo</a:t>
            </a:r>
            <a:r>
              <a:rPr lang="es-MX" sz="2400" dirty="0">
                <a:solidFill>
                  <a:schemeClr val="bg1"/>
                </a:solidFill>
                <a:latin typeface="Helvetica" panose="020B0604020202020204" pitchFamily="34" charset="0"/>
                <a:cs typeface="Helvetica" panose="020B0604020202020204" pitchFamily="34" charset="0"/>
              </a:rPr>
              <a:t>, el valor de ser correctos y el respecto de las reglas.</a:t>
            </a: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877784" y="3609123"/>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164</a:t>
            </a:r>
          </a:p>
        </p:txBody>
      </p:sp>
      <p:sp>
        <p:nvSpPr>
          <p:cNvPr id="10"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77784" y="3995054"/>
            <a:ext cx="5156200" cy="1858899"/>
          </a:xfrm>
          <a:solidFill>
            <a:schemeClr val="tx2">
              <a:lumMod val="75000"/>
            </a:schemeClr>
          </a:solidFill>
        </p:spPr>
        <p:txBody>
          <a:bodyPr vert="horz" lIns="91440" tIns="45720" rIns="91440" bIns="45720" rtlCol="0">
            <a:normAutofit fontScale="92500" lnSpcReduction="2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b="1" dirty="0">
                <a:solidFill>
                  <a:srgbClr val="FFC000"/>
                </a:solidFill>
                <a:latin typeface="Helvetica" panose="020B0604020202020204" pitchFamily="34" charset="0"/>
                <a:cs typeface="Helvetica" panose="020B0604020202020204" pitchFamily="34" charset="0"/>
              </a:rPr>
              <a:t>Crecer en la amistad mediante experiencias de comunidades de aprendizaje</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Actividades organizadas en </a:t>
            </a:r>
            <a:r>
              <a:rPr lang="es-MX" sz="2400" b="1" dirty="0">
                <a:solidFill>
                  <a:srgbClr val="FFC000"/>
                </a:solidFill>
                <a:latin typeface="Helvetica" panose="020B0604020202020204" pitchFamily="34" charset="0"/>
                <a:cs typeface="Helvetica" panose="020B0604020202020204" pitchFamily="34" charset="0"/>
              </a:rPr>
              <a:t>tiempo libre</a:t>
            </a:r>
            <a:r>
              <a:rPr lang="es-MX" sz="2400" dirty="0">
                <a:solidFill>
                  <a:schemeClr val="bg1"/>
                </a:solidFill>
                <a:latin typeface="Helvetica" panose="020B0604020202020204" pitchFamily="34" charset="0"/>
                <a:cs typeface="Helvetica" panose="020B0604020202020204" pitchFamily="34" charset="0"/>
              </a:rPr>
              <a:t> o vacaciones compartidas.</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1" name="Rectángulo: esquinas redondeadas 6">
            <a:extLst>
              <a:ext uri="{FF2B5EF4-FFF2-40B4-BE49-F238E27FC236}">
                <a16:creationId xmlns:a16="http://schemas.microsoft.com/office/drawing/2014/main" xmlns="" id="{147C090E-E308-4BB1-B025-E9ECBBD03D69}"/>
              </a:ext>
            </a:extLst>
          </p:cNvPr>
          <p:cNvSpPr/>
          <p:nvPr/>
        </p:nvSpPr>
        <p:spPr>
          <a:xfrm>
            <a:off x="877783" y="5953650"/>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165</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arcador de contenido 2">
            <a:extLst>
              <a:ext uri="{FF2B5EF4-FFF2-40B4-BE49-F238E27FC236}">
                <a16:creationId xmlns:a16="http://schemas.microsoft.com/office/drawing/2014/main" xmlns="" id="{CA8A7849-40E5-44A2-8333-01A7BA3723ED}"/>
              </a:ext>
            </a:extLst>
          </p:cNvPr>
          <p:cNvSpPr txBox="1">
            <a:spLocks/>
          </p:cNvSpPr>
          <p:nvPr/>
        </p:nvSpPr>
        <p:spPr>
          <a:xfrm>
            <a:off x="6272047" y="851647"/>
            <a:ext cx="5042169" cy="5015754"/>
          </a:xfrm>
          <a:prstGeom prst="rect">
            <a:avLst/>
          </a:prstGeom>
          <a:solidFill>
            <a:schemeClr val="tx2">
              <a:lumMod val="75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Invitar a los </a:t>
            </a:r>
            <a:r>
              <a:rPr lang="es-MX" sz="2400" b="1" dirty="0">
                <a:solidFill>
                  <a:srgbClr val="FFC000"/>
                </a:solidFill>
                <a:latin typeface="Helvetica" panose="020B0604020202020204" pitchFamily="34" charset="0"/>
                <a:cs typeface="Helvetica" panose="020B0604020202020204" pitchFamily="34" charset="0"/>
              </a:rPr>
              <a:t>jóvenes con discapacidad y enfermedad </a:t>
            </a:r>
            <a:r>
              <a:rPr lang="es-MX" sz="2400" dirty="0">
                <a:solidFill>
                  <a:schemeClr val="bg1"/>
                </a:solidFill>
                <a:latin typeface="Helvetica" panose="020B0604020202020204" pitchFamily="34" charset="0"/>
                <a:cs typeface="Helvetica" panose="020B0604020202020204" pitchFamily="34" charset="0"/>
              </a:rPr>
              <a:t>a descubrir la llamada a la alegría y a la misión y promover movimientos y comunidades para ellos.</a:t>
            </a:r>
          </a:p>
          <a:p>
            <a:r>
              <a:rPr lang="es-MX" sz="2400" b="1" dirty="0">
                <a:solidFill>
                  <a:srgbClr val="FFC000"/>
                </a:solidFill>
                <a:latin typeface="Helvetica" panose="020B0604020202020204" pitchFamily="34" charset="0"/>
                <a:cs typeface="Helvetica" panose="020B0604020202020204" pitchFamily="34" charset="0"/>
              </a:rPr>
              <a:t>Cultura de prevención </a:t>
            </a:r>
            <a:r>
              <a:rPr lang="es-MX" sz="2400" dirty="0">
                <a:solidFill>
                  <a:schemeClr val="bg1"/>
                </a:solidFill>
                <a:latin typeface="Helvetica" panose="020B0604020202020204" pitchFamily="34" charset="0"/>
                <a:cs typeface="Helvetica" panose="020B0604020202020204" pitchFamily="34" charset="0"/>
              </a:rPr>
              <a:t>ante el uso de drogas, alcohol y otras sustancias.</a:t>
            </a:r>
          </a:p>
          <a:p>
            <a:r>
              <a:rPr lang="es-MX" sz="2400" b="1" dirty="0">
                <a:solidFill>
                  <a:srgbClr val="FFC000"/>
                </a:solidFill>
                <a:latin typeface="Helvetica" panose="020B0604020202020204" pitchFamily="34" charset="0"/>
                <a:cs typeface="Helvetica" panose="020B0604020202020204" pitchFamily="34" charset="0"/>
              </a:rPr>
              <a:t>Tomar postura </a:t>
            </a:r>
            <a:r>
              <a:rPr lang="es-MX" sz="2400" dirty="0">
                <a:solidFill>
                  <a:schemeClr val="bg1"/>
                </a:solidFill>
                <a:latin typeface="Helvetica" panose="020B0604020202020204" pitchFamily="34" charset="0"/>
                <a:cs typeface="Helvetica" panose="020B0604020202020204" pitchFamily="34" charset="0"/>
              </a:rPr>
              <a:t>como Iglesia en la lucha contra los narcotraficantes. </a:t>
            </a:r>
          </a:p>
          <a:p>
            <a:r>
              <a:rPr lang="es-MX" sz="2600" b="1" dirty="0">
                <a:solidFill>
                  <a:srgbClr val="FFC000"/>
                </a:solidFill>
                <a:latin typeface="Helvetica" panose="020B0604020202020204" pitchFamily="34" charset="0"/>
                <a:cs typeface="Helvetica" panose="020B0604020202020204" pitchFamily="34" charset="0"/>
              </a:rPr>
              <a:t>Sistema preventivo </a:t>
            </a:r>
            <a:r>
              <a:rPr lang="es-MX" sz="2400" dirty="0">
                <a:solidFill>
                  <a:schemeClr val="bg1"/>
                </a:solidFill>
                <a:latin typeface="Helvetica" panose="020B0604020202020204" pitchFamily="34" charset="0"/>
                <a:cs typeface="Helvetica" panose="020B0604020202020204" pitchFamily="34" charset="0"/>
              </a:rPr>
              <a:t>en los ambientes juveniles.</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9" name="Rectángulo: esquinas redondeadas 8">
            <a:extLst>
              <a:ext uri="{FF2B5EF4-FFF2-40B4-BE49-F238E27FC236}">
                <a16:creationId xmlns:a16="http://schemas.microsoft.com/office/drawing/2014/main" xmlns="" id="{FC49F035-9F5F-4809-AE3F-CB4518D1F3CB}"/>
              </a:ext>
            </a:extLst>
          </p:cNvPr>
          <p:cNvSpPr/>
          <p:nvPr/>
        </p:nvSpPr>
        <p:spPr>
          <a:xfrm>
            <a:off x="6272047" y="5954158"/>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166-167</a:t>
            </a:r>
          </a:p>
        </p:txBody>
      </p:sp>
    </p:spTree>
    <p:extLst>
      <p:ext uri="{BB962C8B-B14F-4D97-AF65-F5344CB8AC3E}">
        <p14:creationId xmlns:p14="http://schemas.microsoft.com/office/powerpoint/2010/main" val="25278401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717059" y="953455"/>
            <a:ext cx="5156200" cy="4709678"/>
          </a:xfrm>
          <a:solidFill>
            <a:schemeClr val="tx2">
              <a:lumMod val="75000"/>
            </a:schemeClr>
          </a:solidFill>
        </p:spPr>
        <p:txBody>
          <a:bodyPr vert="horz" lIns="91440" tIns="45720" rIns="91440" bIns="45720" rtlCol="0">
            <a:normAutofit fontScale="92500" lnSpcReduction="2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b="1" dirty="0">
                <a:solidFill>
                  <a:srgbClr val="FFC000"/>
                </a:solidFill>
                <a:latin typeface="Helvetica" panose="020B0604020202020204" pitchFamily="34" charset="0"/>
                <a:cs typeface="Helvetica" panose="020B0604020202020204" pitchFamily="34" charset="0"/>
              </a:rPr>
              <a:t>Reintegración a la sociedad </a:t>
            </a:r>
            <a:r>
              <a:rPr lang="es-MX" sz="2400" dirty="0">
                <a:solidFill>
                  <a:schemeClr val="bg1"/>
                </a:solidFill>
                <a:latin typeface="Helvetica" panose="020B0604020202020204" pitchFamily="34" charset="0"/>
                <a:cs typeface="Helvetica" panose="020B0604020202020204" pitchFamily="34" charset="0"/>
              </a:rPr>
              <a:t>de jóvenes detenidos, en situaciones de guerra y violencia.</a:t>
            </a:r>
          </a:p>
          <a:p>
            <a:r>
              <a:rPr lang="es-MX" sz="2400" dirty="0">
                <a:solidFill>
                  <a:schemeClr val="bg1"/>
                </a:solidFill>
                <a:latin typeface="Helvetica" panose="020B0604020202020204" pitchFamily="34" charset="0"/>
                <a:cs typeface="Helvetica" panose="020B0604020202020204" pitchFamily="34" charset="0"/>
              </a:rPr>
              <a:t>Acompañamiento a jóvenes </a:t>
            </a:r>
            <a:r>
              <a:rPr lang="es-MX" sz="2600" b="1" dirty="0">
                <a:solidFill>
                  <a:srgbClr val="FFC000"/>
                </a:solidFill>
                <a:latin typeface="Helvetica" panose="020B0604020202020204" pitchFamily="34" charset="0"/>
                <a:cs typeface="Helvetica" panose="020B0604020202020204" pitchFamily="34" charset="0"/>
              </a:rPr>
              <a:t>migrantes</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Disminuir las tasas de </a:t>
            </a:r>
            <a:r>
              <a:rPr lang="es-MX" sz="2400" b="1" dirty="0">
                <a:solidFill>
                  <a:srgbClr val="FFC000"/>
                </a:solidFill>
                <a:latin typeface="Helvetica" panose="020B0604020202020204" pitchFamily="34" charset="0"/>
                <a:cs typeface="Helvetica" panose="020B0604020202020204" pitchFamily="34" charset="0"/>
              </a:rPr>
              <a:t>suicidio juvenil</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Promover </a:t>
            </a:r>
            <a:r>
              <a:rPr lang="es-MX" sz="2600" b="1" dirty="0">
                <a:solidFill>
                  <a:srgbClr val="FFC000"/>
                </a:solidFill>
                <a:latin typeface="Helvetica" panose="020B0604020202020204" pitchFamily="34" charset="0"/>
                <a:cs typeface="Helvetica" panose="020B0604020202020204" pitchFamily="34" charset="0"/>
              </a:rPr>
              <a:t>apostolados dentro </a:t>
            </a:r>
            <a:r>
              <a:rPr lang="es-MX" sz="2400" dirty="0">
                <a:solidFill>
                  <a:schemeClr val="bg1"/>
                </a:solidFill>
                <a:latin typeface="Helvetica" panose="020B0604020202020204" pitchFamily="34" charset="0"/>
                <a:cs typeface="Helvetica" panose="020B0604020202020204" pitchFamily="34" charset="0"/>
              </a:rPr>
              <a:t>del sistema penitenciario o centros de readaptación juvenil.</a:t>
            </a:r>
          </a:p>
          <a:p>
            <a:r>
              <a:rPr lang="es-MX" sz="2400" dirty="0">
                <a:solidFill>
                  <a:schemeClr val="bg1"/>
                </a:solidFill>
                <a:latin typeface="Helvetica" panose="020B0604020202020204" pitchFamily="34" charset="0"/>
                <a:cs typeface="Helvetica" panose="020B0604020202020204" pitchFamily="34" charset="0"/>
              </a:rPr>
              <a:t>Acompañantes de los jóvenes migrantes, de primera y segunda generación.</a:t>
            </a:r>
          </a:p>
          <a:p>
            <a:r>
              <a:rPr lang="es-MX" sz="2400" dirty="0">
                <a:solidFill>
                  <a:schemeClr val="bg1"/>
                </a:solidFill>
                <a:latin typeface="Helvetica" panose="020B0604020202020204" pitchFamily="34" charset="0"/>
                <a:cs typeface="Helvetica" panose="020B0604020202020204" pitchFamily="34" charset="0"/>
              </a:rPr>
              <a:t>Promover la </a:t>
            </a:r>
            <a:r>
              <a:rPr lang="es-MX" sz="2400" b="1" dirty="0">
                <a:solidFill>
                  <a:srgbClr val="FFC000"/>
                </a:solidFill>
                <a:latin typeface="Helvetica" panose="020B0604020202020204" pitchFamily="34" charset="0"/>
                <a:cs typeface="Helvetica" panose="020B0604020202020204" pitchFamily="34" charset="0"/>
              </a:rPr>
              <a:t>cultura de la vida</a:t>
            </a:r>
            <a:r>
              <a:rPr lang="es-MX" sz="2400" dirty="0">
                <a:solidFill>
                  <a:schemeClr val="bg1"/>
                </a:solidFill>
                <a:latin typeface="Helvetica" panose="020B0604020202020204" pitchFamily="34" charset="0"/>
                <a:cs typeface="Helvetica" panose="020B0604020202020204" pitchFamily="34" charset="0"/>
              </a:rPr>
              <a:t>.</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11" name="Rectángulo: esquinas redondeadas 6">
            <a:extLst>
              <a:ext uri="{FF2B5EF4-FFF2-40B4-BE49-F238E27FC236}">
                <a16:creationId xmlns:a16="http://schemas.microsoft.com/office/drawing/2014/main" xmlns="" id="{147C090E-E308-4BB1-B025-E9ECBBD03D69}"/>
              </a:ext>
            </a:extLst>
          </p:cNvPr>
          <p:cNvSpPr/>
          <p:nvPr/>
        </p:nvSpPr>
        <p:spPr>
          <a:xfrm>
            <a:off x="717059" y="5972921"/>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168-171</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arcador de contenido 2">
            <a:extLst>
              <a:ext uri="{FF2B5EF4-FFF2-40B4-BE49-F238E27FC236}">
                <a16:creationId xmlns:a16="http://schemas.microsoft.com/office/drawing/2014/main" xmlns="" id="{4F6715B1-606A-48B7-BE74-A0B5F3C2F2D4}"/>
              </a:ext>
            </a:extLst>
          </p:cNvPr>
          <p:cNvSpPr txBox="1">
            <a:spLocks/>
          </p:cNvSpPr>
          <p:nvPr/>
        </p:nvSpPr>
        <p:spPr>
          <a:xfrm>
            <a:off x="6318741" y="974581"/>
            <a:ext cx="5156200" cy="3995057"/>
          </a:xfrm>
          <a:prstGeom prst="rect">
            <a:avLst/>
          </a:prstGeom>
          <a:solidFill>
            <a:schemeClr val="tx2">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Ayudar a los jóvenes a asumir la </a:t>
            </a:r>
            <a:r>
              <a:rPr lang="es-MX" b="1" dirty="0">
                <a:solidFill>
                  <a:srgbClr val="FFC000"/>
                </a:solidFill>
                <a:latin typeface="Helvetica" panose="020B0604020202020204" pitchFamily="34" charset="0"/>
                <a:cs typeface="Helvetica" panose="020B0604020202020204" pitchFamily="34" charset="0"/>
              </a:rPr>
              <a:t>vida como un don </a:t>
            </a:r>
            <a:r>
              <a:rPr lang="es-MX" sz="2400" dirty="0">
                <a:solidFill>
                  <a:schemeClr val="bg1"/>
                </a:solidFill>
                <a:latin typeface="Helvetica" panose="020B0604020202020204" pitchFamily="34" charset="0"/>
                <a:cs typeface="Helvetica" panose="020B0604020202020204" pitchFamily="34" charset="0"/>
              </a:rPr>
              <a:t>y a luchar contra la cultura del descarte y de la muerte.</a:t>
            </a:r>
          </a:p>
          <a:p>
            <a:r>
              <a:rPr lang="es-MX" sz="2400" dirty="0">
                <a:solidFill>
                  <a:schemeClr val="bg1"/>
                </a:solidFill>
                <a:latin typeface="Helvetica" panose="020B0604020202020204" pitchFamily="34" charset="0"/>
                <a:cs typeface="Helvetica" panose="020B0604020202020204" pitchFamily="34" charset="0"/>
              </a:rPr>
              <a:t>Superar el </a:t>
            </a:r>
            <a:r>
              <a:rPr lang="es-MX" sz="2400" b="1" dirty="0">
                <a:solidFill>
                  <a:srgbClr val="FFC000"/>
                </a:solidFill>
                <a:latin typeface="Helvetica" panose="020B0604020202020204" pitchFamily="34" charset="0"/>
                <a:cs typeface="Helvetica" panose="020B0604020202020204" pitchFamily="34" charset="0"/>
              </a:rPr>
              <a:t>“síndrome de Jonás”.</a:t>
            </a:r>
          </a:p>
          <a:p>
            <a:r>
              <a:rPr lang="es-MX" sz="2400" dirty="0">
                <a:solidFill>
                  <a:schemeClr val="bg1"/>
                </a:solidFill>
                <a:latin typeface="Helvetica" panose="020B0604020202020204" pitchFamily="34" charset="0"/>
                <a:cs typeface="Helvetica" panose="020B0604020202020204" pitchFamily="34" charset="0"/>
              </a:rPr>
              <a:t>Abrir </a:t>
            </a:r>
            <a:r>
              <a:rPr lang="es-MX" sz="2400" b="1" dirty="0">
                <a:solidFill>
                  <a:srgbClr val="FFC000"/>
                </a:solidFill>
                <a:latin typeface="Helvetica" panose="020B0604020202020204" pitchFamily="34" charset="0"/>
                <a:cs typeface="Helvetica" panose="020B0604020202020204" pitchFamily="34" charset="0"/>
              </a:rPr>
              <a:t>espacios de acogida </a:t>
            </a:r>
            <a:r>
              <a:rPr lang="es-MX" sz="2400" dirty="0">
                <a:solidFill>
                  <a:schemeClr val="bg1"/>
                </a:solidFill>
                <a:latin typeface="Helvetica" panose="020B0604020202020204" pitchFamily="34" charset="0"/>
                <a:cs typeface="Helvetica" panose="020B0604020202020204" pitchFamily="34" charset="0"/>
              </a:rPr>
              <a:t>y acompañamiento.</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9" name="Rectángulo: esquinas redondeadas 8">
            <a:extLst>
              <a:ext uri="{FF2B5EF4-FFF2-40B4-BE49-F238E27FC236}">
                <a16:creationId xmlns:a16="http://schemas.microsoft.com/office/drawing/2014/main" xmlns="" id="{9751ECCE-26B2-40AE-ABFF-21EC6C400B13}"/>
              </a:ext>
            </a:extLst>
          </p:cNvPr>
          <p:cNvSpPr/>
          <p:nvPr/>
        </p:nvSpPr>
        <p:spPr>
          <a:xfrm>
            <a:off x="6318741" y="5957100"/>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172-174</a:t>
            </a:r>
          </a:p>
        </p:txBody>
      </p:sp>
    </p:spTree>
    <p:extLst>
      <p:ext uri="{BB962C8B-B14F-4D97-AF65-F5344CB8AC3E}">
        <p14:creationId xmlns:p14="http://schemas.microsoft.com/office/powerpoint/2010/main" val="42534457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631371" y="391886"/>
            <a:ext cx="10969245" cy="87085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45127" y="1948543"/>
            <a:ext cx="5156200" cy="3956958"/>
          </a:xfrm>
          <a:solidFill>
            <a:schemeClr val="tx2">
              <a:lumMod val="75000"/>
            </a:schemeClr>
          </a:solidFill>
        </p:spPr>
        <p:txBody>
          <a:bodyPr vert="horz" lIns="91440" tIns="45720" rIns="91440" bIns="45720" rtlCol="0">
            <a:normAutofit fontScale="92500" lnSpcReduction="1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Formar </a:t>
            </a:r>
            <a:r>
              <a:rPr lang="es-MX" b="1" dirty="0">
                <a:solidFill>
                  <a:srgbClr val="FFC000"/>
                </a:solidFill>
                <a:latin typeface="Helvetica" panose="020B0604020202020204" pitchFamily="34" charset="0"/>
                <a:cs typeface="Helvetica" panose="020B0604020202020204" pitchFamily="34" charset="0"/>
              </a:rPr>
              <a:t>comunidades auténticas </a:t>
            </a:r>
            <a:r>
              <a:rPr lang="es-MX" sz="2400" dirty="0">
                <a:solidFill>
                  <a:schemeClr val="bg1"/>
                </a:solidFill>
                <a:latin typeface="Helvetica" panose="020B0604020202020204" pitchFamily="34" charset="0"/>
                <a:cs typeface="Helvetica" panose="020B0604020202020204" pitchFamily="34" charset="0"/>
              </a:rPr>
              <a:t>y encendiendo los corazones de los jóvenes.</a:t>
            </a:r>
          </a:p>
          <a:p>
            <a:r>
              <a:rPr lang="es-MX" sz="2400" b="1" dirty="0">
                <a:solidFill>
                  <a:srgbClr val="FFC000"/>
                </a:solidFill>
                <a:latin typeface="Helvetica" panose="020B0604020202020204" pitchFamily="34" charset="0"/>
                <a:cs typeface="Helvetica" panose="020B0604020202020204" pitchFamily="34" charset="0"/>
              </a:rPr>
              <a:t>Itinerarios de fe</a:t>
            </a:r>
            <a:r>
              <a:rPr lang="es-MX" sz="2400" dirty="0">
                <a:solidFill>
                  <a:schemeClr val="bg1"/>
                </a:solidFill>
                <a:latin typeface="Helvetica" panose="020B0604020202020204" pitchFamily="34" charset="0"/>
                <a:cs typeface="Helvetica" panose="020B0604020202020204" pitchFamily="34" charset="0"/>
              </a:rPr>
              <a:t>, cada vez menos estandarizados y más atentos a las características de cada uno.</a:t>
            </a:r>
          </a:p>
          <a:p>
            <a:r>
              <a:rPr lang="es-MX" b="1" dirty="0">
                <a:solidFill>
                  <a:srgbClr val="FFC000"/>
                </a:solidFill>
                <a:latin typeface="Helvetica" panose="020B0604020202020204" pitchFamily="34" charset="0"/>
                <a:cs typeface="Helvetica" panose="020B0604020202020204" pitchFamily="34" charset="0"/>
              </a:rPr>
              <a:t>Salir e ir a encontrar </a:t>
            </a:r>
            <a:r>
              <a:rPr lang="es-MX" sz="2400" dirty="0">
                <a:solidFill>
                  <a:schemeClr val="bg1"/>
                </a:solidFill>
                <a:latin typeface="Helvetica" panose="020B0604020202020204" pitchFamily="34" charset="0"/>
                <a:cs typeface="Helvetica" panose="020B0604020202020204" pitchFamily="34" charset="0"/>
              </a:rPr>
              <a:t>a los jóvenes donde están.</a:t>
            </a:r>
          </a:p>
          <a:p>
            <a:r>
              <a:rPr lang="es-MX" sz="2400" dirty="0">
                <a:solidFill>
                  <a:schemeClr val="bg1"/>
                </a:solidFill>
                <a:latin typeface="Helvetica" panose="020B0604020202020204" pitchFamily="34" charset="0"/>
                <a:cs typeface="Helvetica" panose="020B0604020202020204" pitchFamily="34" charset="0"/>
              </a:rPr>
              <a:t>Analizar la realidad, </a:t>
            </a:r>
            <a:r>
              <a:rPr lang="es-MX" sz="2600" b="1" dirty="0">
                <a:solidFill>
                  <a:srgbClr val="FFC000"/>
                </a:solidFill>
                <a:latin typeface="Helvetica" panose="020B0604020202020204" pitchFamily="34" charset="0"/>
                <a:cs typeface="Helvetica" panose="020B0604020202020204" pitchFamily="34" charset="0"/>
              </a:rPr>
              <a:t>“ver” </a:t>
            </a:r>
            <a:r>
              <a:rPr lang="es-MX" sz="2400" dirty="0">
                <a:solidFill>
                  <a:schemeClr val="bg1"/>
                </a:solidFill>
                <a:latin typeface="Helvetica" panose="020B0604020202020204" pitchFamily="34" charset="0"/>
                <a:cs typeface="Helvetica" panose="020B0604020202020204" pitchFamily="34" charset="0"/>
              </a:rPr>
              <a:t>con los propios ojos.</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845127" y="6154142"/>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175-177</a:t>
            </a:r>
          </a:p>
        </p:txBody>
      </p:sp>
      <p:sp>
        <p:nvSpPr>
          <p:cNvPr id="8" name="TextBox 39">
            <a:extLst>
              <a:ext uri="{FF2B5EF4-FFF2-40B4-BE49-F238E27FC236}">
                <a16:creationId xmlns:a16="http://schemas.microsoft.com/office/drawing/2014/main" xmlns="" id="{B1DC35BF-7F35-4CBE-93EE-4C7B0E26FE5F}"/>
              </a:ext>
            </a:extLst>
          </p:cNvPr>
          <p:cNvSpPr txBox="1"/>
          <p:nvPr/>
        </p:nvSpPr>
        <p:spPr>
          <a:xfrm>
            <a:off x="1048657" y="596481"/>
            <a:ext cx="10326915" cy="461665"/>
          </a:xfrm>
          <a:prstGeom prst="rect">
            <a:avLst/>
          </a:prstGeom>
          <a:noFill/>
        </p:spPr>
        <p:txBody>
          <a:bodyPr wrap="square" lIns="0" rIns="0" rtlCol="0" anchor="b">
            <a:spAutoFit/>
          </a:bodyPr>
          <a:lstStyle/>
          <a:p>
            <a:r>
              <a:rPr lang="en-US" sz="2400" b="1" cap="all" dirty="0">
                <a:solidFill>
                  <a:schemeClr val="bg1"/>
                </a:solidFill>
                <a:latin typeface="Helvetica" panose="020B0604020202020204" pitchFamily="2" charset="0"/>
              </a:rPr>
              <a:t>Desde una comunidad evangelizada y evangelizadora</a:t>
            </a:r>
          </a:p>
        </p:txBody>
      </p:sp>
      <p:sp>
        <p:nvSpPr>
          <p:cNvPr id="12"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538356" y="1948543"/>
            <a:ext cx="5156200" cy="3956958"/>
          </a:xfrm>
          <a:solidFill>
            <a:schemeClr val="tx2">
              <a:lumMod val="75000"/>
            </a:schemeClr>
          </a:solidFill>
        </p:spPr>
        <p:txBody>
          <a:bodyPr vert="horz" lIns="91440" tIns="45720" rIns="91440" bIns="45720" rtlCol="0">
            <a:normAutofit fontScale="92500" lnSpcReduction="2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Redescubrimiento del carácter familiar de la Iglesia.</a:t>
            </a:r>
          </a:p>
          <a:p>
            <a:r>
              <a:rPr lang="es-MX" sz="2400" dirty="0">
                <a:solidFill>
                  <a:schemeClr val="bg1"/>
                </a:solidFill>
                <a:latin typeface="Helvetica" panose="020B0604020202020204" pitchFamily="34" charset="0"/>
                <a:cs typeface="Helvetica" panose="020B0604020202020204" pitchFamily="34" charset="0"/>
              </a:rPr>
              <a:t>Una </a:t>
            </a:r>
            <a:r>
              <a:rPr lang="es-MX" sz="2400" b="1" dirty="0">
                <a:solidFill>
                  <a:srgbClr val="FFC000"/>
                </a:solidFill>
                <a:latin typeface="Helvetica" panose="020B0604020202020204" pitchFamily="34" charset="0"/>
                <a:cs typeface="Helvetica" panose="020B0604020202020204" pitchFamily="34" charset="0"/>
              </a:rPr>
              <a:t>experiencia familiar </a:t>
            </a:r>
            <a:r>
              <a:rPr lang="es-MX" sz="2400" dirty="0">
                <a:solidFill>
                  <a:schemeClr val="bg1"/>
                </a:solidFill>
                <a:latin typeface="Helvetica" panose="020B0604020202020204" pitchFamily="34" charset="0"/>
                <a:cs typeface="Helvetica" panose="020B0604020202020204" pitchFamily="34" charset="0"/>
              </a:rPr>
              <a:t>en la Iglesia.</a:t>
            </a:r>
          </a:p>
          <a:p>
            <a:r>
              <a:rPr lang="es-MX" sz="2400" dirty="0">
                <a:solidFill>
                  <a:schemeClr val="bg1"/>
                </a:solidFill>
                <a:latin typeface="Helvetica" panose="020B0604020202020204" pitchFamily="34" charset="0"/>
                <a:cs typeface="Helvetica" panose="020B0604020202020204" pitchFamily="34" charset="0"/>
              </a:rPr>
              <a:t>La Iglesia como una casa espiritual, que </a:t>
            </a:r>
            <a:r>
              <a:rPr lang="es-MX" sz="2400" b="1" dirty="0">
                <a:solidFill>
                  <a:srgbClr val="FFC000"/>
                </a:solidFill>
                <a:latin typeface="Helvetica" panose="020B0604020202020204" pitchFamily="34" charset="0"/>
                <a:cs typeface="Helvetica" panose="020B0604020202020204" pitchFamily="34" charset="0"/>
              </a:rPr>
              <a:t>adopte</a:t>
            </a:r>
            <a:r>
              <a:rPr lang="es-MX" sz="2400" dirty="0">
                <a:solidFill>
                  <a:schemeClr val="bg1"/>
                </a:solidFill>
                <a:latin typeface="Helvetica" panose="020B0604020202020204" pitchFamily="34" charset="0"/>
                <a:cs typeface="Helvetica" panose="020B0604020202020204" pitchFamily="34" charset="0"/>
              </a:rPr>
              <a:t> a los jóvenes.</a:t>
            </a:r>
          </a:p>
          <a:p>
            <a:r>
              <a:rPr lang="es-MX" sz="2600" b="1" dirty="0">
                <a:solidFill>
                  <a:srgbClr val="FFC000"/>
                </a:solidFill>
                <a:latin typeface="Helvetica" panose="020B0604020202020204" pitchFamily="34" charset="0"/>
                <a:cs typeface="Helvetica" panose="020B0604020202020204" pitchFamily="34" charset="0"/>
              </a:rPr>
              <a:t>Caridad educativa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Modelos formativos que toquen </a:t>
            </a:r>
            <a:r>
              <a:rPr lang="es-MX" sz="2600" b="1" dirty="0">
                <a:solidFill>
                  <a:srgbClr val="FFC000"/>
                </a:solidFill>
                <a:latin typeface="Helvetica" panose="020B0604020202020204" pitchFamily="34" charset="0"/>
                <a:cs typeface="Helvetica" panose="020B0604020202020204" pitchFamily="34" charset="0"/>
              </a:rPr>
              <a:t>afectos</a:t>
            </a:r>
            <a:r>
              <a:rPr lang="es-MX" sz="2400" dirty="0">
                <a:solidFill>
                  <a:schemeClr val="bg1"/>
                </a:solidFill>
                <a:latin typeface="Helvetica" panose="020B0604020202020204" pitchFamily="34" charset="0"/>
                <a:cs typeface="Helvetica" panose="020B0604020202020204" pitchFamily="34" charset="0"/>
              </a:rPr>
              <a:t>, generen </a:t>
            </a:r>
            <a:r>
              <a:rPr lang="es-MX" sz="2600" b="1" dirty="0">
                <a:solidFill>
                  <a:srgbClr val="FFC000"/>
                </a:solidFill>
                <a:latin typeface="Helvetica" panose="020B0604020202020204" pitchFamily="34" charset="0"/>
                <a:cs typeface="Helvetica" panose="020B0604020202020204" pitchFamily="34" charset="0"/>
              </a:rPr>
              <a:t>vínculos </a:t>
            </a:r>
            <a:r>
              <a:rPr lang="es-MX" sz="2400" dirty="0">
                <a:solidFill>
                  <a:schemeClr val="bg1"/>
                </a:solidFill>
                <a:latin typeface="Helvetica" panose="020B0604020202020204" pitchFamily="34" charset="0"/>
                <a:cs typeface="Helvetica" panose="020B0604020202020204" pitchFamily="34" charset="0"/>
              </a:rPr>
              <a:t>y conviertan el </a:t>
            </a:r>
            <a:r>
              <a:rPr lang="es-MX" sz="2600" b="1" dirty="0">
                <a:solidFill>
                  <a:srgbClr val="FFC000"/>
                </a:solidFill>
                <a:latin typeface="Helvetica" panose="020B0604020202020204" pitchFamily="34" charset="0"/>
                <a:cs typeface="Helvetica" panose="020B0604020202020204" pitchFamily="34" charset="0"/>
              </a:rPr>
              <a:t>corazón</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Promover la </a:t>
            </a:r>
            <a:r>
              <a:rPr lang="es-MX" sz="2600" b="1" dirty="0">
                <a:solidFill>
                  <a:srgbClr val="FFC000"/>
                </a:solidFill>
                <a:latin typeface="Helvetica" panose="020B0604020202020204" pitchFamily="34" charset="0"/>
                <a:cs typeface="Helvetica" panose="020B0604020202020204" pitchFamily="34" charset="0"/>
              </a:rPr>
              <a:t>vida oratoriana</a:t>
            </a:r>
            <a:r>
              <a:rPr lang="es-MX" sz="2400" dirty="0">
                <a:solidFill>
                  <a:schemeClr val="bg1"/>
                </a:solidFill>
                <a:latin typeface="Helvetica" panose="020B0604020202020204" pitchFamily="34" charset="0"/>
                <a:cs typeface="Helvetica" panose="020B0604020202020204" pitchFamily="34" charset="0"/>
              </a:rPr>
              <a:t>.</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13" name="Rectángulo: esquinas redondeadas 6">
            <a:extLst>
              <a:ext uri="{FF2B5EF4-FFF2-40B4-BE49-F238E27FC236}">
                <a16:creationId xmlns:a16="http://schemas.microsoft.com/office/drawing/2014/main" xmlns="" id="{147C090E-E308-4BB1-B025-E9ECBBD03D69}"/>
              </a:ext>
            </a:extLst>
          </p:cNvPr>
          <p:cNvSpPr/>
          <p:nvPr/>
        </p:nvSpPr>
        <p:spPr>
          <a:xfrm>
            <a:off x="6466755" y="6169510"/>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178-180</a:t>
            </a:r>
          </a:p>
        </p:txBody>
      </p:sp>
      <p:sp>
        <p:nvSpPr>
          <p:cNvPr id="9"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327286" y="1432096"/>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808236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953984" y="870857"/>
            <a:ext cx="5156200" cy="5034644"/>
          </a:xfrm>
          <a:solidFill>
            <a:schemeClr val="tx2">
              <a:lumMod val="75000"/>
            </a:schemeClr>
          </a:solidFill>
        </p:spPr>
        <p:txBody>
          <a:bodyPr vert="horz" lIns="91440" tIns="45720" rIns="91440" bIns="45720" rtlCol="0">
            <a:normAutofit/>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La </a:t>
            </a:r>
            <a:r>
              <a:rPr lang="es-MX" b="1" dirty="0">
                <a:solidFill>
                  <a:srgbClr val="FFC000"/>
                </a:solidFill>
                <a:latin typeface="Helvetica" panose="020B0604020202020204" pitchFamily="34" charset="0"/>
                <a:cs typeface="Helvetica" panose="020B0604020202020204" pitchFamily="34" charset="0"/>
              </a:rPr>
              <a:t>familia</a:t>
            </a:r>
            <a:r>
              <a:rPr lang="es-MX" sz="2400" dirty="0">
                <a:solidFill>
                  <a:schemeClr val="bg1"/>
                </a:solidFill>
                <a:latin typeface="Helvetica" panose="020B0604020202020204" pitchFamily="34" charset="0"/>
                <a:cs typeface="Helvetica" panose="020B0604020202020204" pitchFamily="34" charset="0"/>
              </a:rPr>
              <a:t> como primera escuela de los valores humanos.</a:t>
            </a:r>
          </a:p>
          <a:p>
            <a:r>
              <a:rPr lang="es-MX" sz="2400" dirty="0">
                <a:solidFill>
                  <a:schemeClr val="bg1"/>
                </a:solidFill>
                <a:latin typeface="Helvetica" panose="020B0604020202020204" pitchFamily="34" charset="0"/>
                <a:cs typeface="Helvetica" panose="020B0604020202020204" pitchFamily="34" charset="0"/>
              </a:rPr>
              <a:t>Cuidado de la </a:t>
            </a:r>
            <a:r>
              <a:rPr lang="es-MX" sz="2400" b="1" dirty="0">
                <a:solidFill>
                  <a:srgbClr val="FFC000"/>
                </a:solidFill>
                <a:latin typeface="Helvetica" panose="020B0604020202020204" pitchFamily="34" charset="0"/>
                <a:cs typeface="Helvetica" panose="020B0604020202020204" pitchFamily="34" charset="0"/>
              </a:rPr>
              <a:t>vida espiritual</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Vivir una </a:t>
            </a:r>
            <a:r>
              <a:rPr lang="es-MX" sz="2400" dirty="0">
                <a:solidFill>
                  <a:srgbClr val="FFC000"/>
                </a:solidFill>
                <a:latin typeface="Helvetica" panose="020B0604020202020204" pitchFamily="34" charset="0"/>
                <a:cs typeface="Helvetica" panose="020B0604020202020204" pitchFamily="34" charset="0"/>
              </a:rPr>
              <a:t>relación personal con Jesús plena y feliz</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Educación de los </a:t>
            </a:r>
            <a:r>
              <a:rPr lang="es-MX" b="1" dirty="0">
                <a:solidFill>
                  <a:srgbClr val="FFC000"/>
                </a:solidFill>
                <a:latin typeface="Helvetica" panose="020B0604020202020204" pitchFamily="34" charset="0"/>
                <a:cs typeface="Helvetica" panose="020B0604020202020204" pitchFamily="34" charset="0"/>
              </a:rPr>
              <a:t>valores humanos</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Promover la </a:t>
            </a:r>
            <a:r>
              <a:rPr lang="es-MX" sz="2400" b="1" dirty="0">
                <a:solidFill>
                  <a:srgbClr val="FFC000"/>
                </a:solidFill>
                <a:latin typeface="Helvetica" panose="020B0604020202020204" pitchFamily="34" charset="0"/>
                <a:cs typeface="Helvetica" panose="020B0604020202020204" pitchFamily="34" charset="0"/>
              </a:rPr>
              <a:t>Pastoral familiar</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Momentos de </a:t>
            </a:r>
            <a:r>
              <a:rPr lang="es-MX" b="1" dirty="0">
                <a:solidFill>
                  <a:srgbClr val="FFC000"/>
                </a:solidFill>
                <a:latin typeface="Helvetica" panose="020B0604020202020204" pitchFamily="34" charset="0"/>
                <a:cs typeface="Helvetica" panose="020B0604020202020204" pitchFamily="34" charset="0"/>
              </a:rPr>
              <a:t>oración</a:t>
            </a:r>
            <a:r>
              <a:rPr lang="es-MX" sz="2400" dirty="0">
                <a:solidFill>
                  <a:schemeClr val="bg1"/>
                </a:solidFill>
                <a:latin typeface="Helvetica" panose="020B0604020202020204" pitchFamily="34" charset="0"/>
                <a:cs typeface="Helvetica" panose="020B0604020202020204" pitchFamily="34" charset="0"/>
              </a:rPr>
              <a:t> y </a:t>
            </a:r>
            <a:r>
              <a:rPr lang="es-MX" sz="2400" b="1" dirty="0">
                <a:solidFill>
                  <a:srgbClr val="FFC000"/>
                </a:solidFill>
                <a:latin typeface="Helvetica" panose="020B0604020202020204" pitchFamily="34" charset="0"/>
                <a:cs typeface="Helvetica" panose="020B0604020202020204" pitchFamily="34" charset="0"/>
              </a:rPr>
              <a:t>encuentro personal </a:t>
            </a:r>
            <a:r>
              <a:rPr lang="es-MX" sz="2400" dirty="0">
                <a:solidFill>
                  <a:schemeClr val="bg1"/>
                </a:solidFill>
                <a:latin typeface="Helvetica" panose="020B0604020202020204" pitchFamily="34" charset="0"/>
                <a:cs typeface="Helvetica" panose="020B0604020202020204" pitchFamily="34" charset="0"/>
              </a:rPr>
              <a:t>con Jesús.</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1132114" y="618807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181-184</a:t>
            </a:r>
          </a:p>
        </p:txBody>
      </p:sp>
      <p:sp>
        <p:nvSpPr>
          <p:cNvPr id="10"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498771" y="983551"/>
            <a:ext cx="4923642" cy="4921950"/>
          </a:xfrm>
          <a:solidFill>
            <a:schemeClr val="tx2">
              <a:lumMod val="75000"/>
            </a:schemeClr>
          </a:solidFill>
        </p:spPr>
        <p:txBody>
          <a:bodyPr vert="horz" lIns="91440" tIns="45720" rIns="91440" bIns="45720" rtlCol="0">
            <a:normAutofit fontScale="92500" lnSpcReduction="1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600" b="1" dirty="0">
                <a:solidFill>
                  <a:srgbClr val="FFC000"/>
                </a:solidFill>
                <a:latin typeface="Helvetica" panose="020B0604020202020204" pitchFamily="34" charset="0"/>
                <a:cs typeface="Helvetica" panose="020B0604020202020204" pitchFamily="34" charset="0"/>
              </a:rPr>
              <a:t>Profundización</a:t>
            </a:r>
            <a:r>
              <a:rPr lang="es-MX" sz="2400" dirty="0">
                <a:solidFill>
                  <a:schemeClr val="bg1"/>
                </a:solidFill>
                <a:latin typeface="Helvetica" panose="020B0604020202020204" pitchFamily="34" charset="0"/>
                <a:cs typeface="Helvetica" panose="020B0604020202020204" pitchFamily="34" charset="0"/>
              </a:rPr>
              <a:t> de la Palabra de Dios.</a:t>
            </a:r>
          </a:p>
          <a:p>
            <a:r>
              <a:rPr lang="es-MX" sz="2400" dirty="0">
                <a:solidFill>
                  <a:schemeClr val="bg1"/>
                </a:solidFill>
                <a:latin typeface="Helvetica" panose="020B0604020202020204" pitchFamily="34" charset="0"/>
                <a:cs typeface="Helvetica" panose="020B0604020202020204" pitchFamily="34" charset="0"/>
              </a:rPr>
              <a:t>Proyectos pastorales </a:t>
            </a:r>
            <a:r>
              <a:rPr lang="es-MX" sz="2400" b="1" dirty="0">
                <a:solidFill>
                  <a:srgbClr val="FFC000"/>
                </a:solidFill>
                <a:latin typeface="Helvetica" panose="020B0604020202020204" pitchFamily="34" charset="0"/>
                <a:cs typeface="Helvetica" panose="020B0604020202020204" pitchFamily="34" charset="0"/>
              </a:rPr>
              <a:t>compartidos </a:t>
            </a:r>
            <a:r>
              <a:rPr lang="es-MX" sz="2400" dirty="0">
                <a:solidFill>
                  <a:schemeClr val="bg1"/>
                </a:solidFill>
                <a:latin typeface="Helvetica" panose="020B0604020202020204" pitchFamily="34" charset="0"/>
                <a:cs typeface="Helvetica" panose="020B0604020202020204" pitchFamily="34" charset="0"/>
              </a:rPr>
              <a:t>en la animación bíblica.</a:t>
            </a:r>
          </a:p>
          <a:p>
            <a:r>
              <a:rPr lang="es-MX" sz="2600" b="1" dirty="0">
                <a:solidFill>
                  <a:srgbClr val="FFC000"/>
                </a:solidFill>
                <a:latin typeface="Helvetica" panose="020B0604020202020204" pitchFamily="34" charset="0"/>
                <a:cs typeface="Helvetica" panose="020B0604020202020204" pitchFamily="34" charset="0"/>
              </a:rPr>
              <a:t>Calidad</a:t>
            </a:r>
            <a:r>
              <a:rPr lang="es-MX" sz="2400" dirty="0">
                <a:solidFill>
                  <a:schemeClr val="bg1"/>
                </a:solidFill>
                <a:latin typeface="Helvetica" panose="020B0604020202020204" pitchFamily="34" charset="0"/>
                <a:cs typeface="Helvetica" panose="020B0604020202020204" pitchFamily="34" charset="0"/>
              </a:rPr>
              <a:t> litúrgica y comunidades vivas.</a:t>
            </a:r>
          </a:p>
          <a:p>
            <a:r>
              <a:rPr lang="es-MX" sz="2600" b="1" dirty="0">
                <a:solidFill>
                  <a:srgbClr val="FFC000"/>
                </a:solidFill>
                <a:latin typeface="Helvetica" panose="020B0604020202020204" pitchFamily="34" charset="0"/>
                <a:cs typeface="Helvetica" panose="020B0604020202020204" pitchFamily="34" charset="0"/>
              </a:rPr>
              <a:t>Catequesis</a:t>
            </a:r>
            <a:r>
              <a:rPr lang="es-MX" sz="2400" dirty="0">
                <a:solidFill>
                  <a:schemeClr val="bg1"/>
                </a:solidFill>
                <a:latin typeface="Helvetica" panose="020B0604020202020204" pitchFamily="34" charset="0"/>
                <a:cs typeface="Helvetica" panose="020B0604020202020204" pitchFamily="34" charset="0"/>
              </a:rPr>
              <a:t> bíblica, lectio divina, círculos o escuelas de la Palabra.</a:t>
            </a:r>
          </a:p>
          <a:p>
            <a:r>
              <a:rPr lang="es-MX" sz="2400" dirty="0">
                <a:solidFill>
                  <a:schemeClr val="bg1"/>
                </a:solidFill>
                <a:latin typeface="Helvetica" panose="020B0604020202020204" pitchFamily="34" charset="0"/>
                <a:cs typeface="Helvetica" panose="020B0604020202020204" pitchFamily="34" charset="0"/>
              </a:rPr>
              <a:t>La liturgia y el </a:t>
            </a:r>
            <a:r>
              <a:rPr lang="es-MX" sz="2400" i="1" dirty="0" err="1">
                <a:solidFill>
                  <a:schemeClr val="bg1"/>
                </a:solidFill>
                <a:latin typeface="Helvetica" panose="020B0604020202020204" pitchFamily="34" charset="0"/>
                <a:cs typeface="Helvetica" panose="020B0604020202020204" pitchFamily="34" charset="0"/>
              </a:rPr>
              <a:t>Ars</a:t>
            </a:r>
            <a:r>
              <a:rPr lang="es-MX" sz="2400" i="1" dirty="0">
                <a:solidFill>
                  <a:schemeClr val="bg1"/>
                </a:solidFill>
                <a:latin typeface="Helvetica" panose="020B0604020202020204" pitchFamily="34" charset="0"/>
                <a:cs typeface="Helvetica" panose="020B0604020202020204" pitchFamily="34" charset="0"/>
              </a:rPr>
              <a:t> </a:t>
            </a:r>
            <a:r>
              <a:rPr lang="es-MX" sz="2400" i="1" dirty="0" err="1">
                <a:solidFill>
                  <a:schemeClr val="bg1"/>
                </a:solidFill>
                <a:latin typeface="Helvetica" panose="020B0604020202020204" pitchFamily="34" charset="0"/>
                <a:cs typeface="Helvetica" panose="020B0604020202020204" pitchFamily="34" charset="0"/>
              </a:rPr>
              <a:t>celebrandi</a:t>
            </a:r>
            <a:r>
              <a:rPr lang="es-MX" sz="2400" i="1" dirty="0">
                <a:solidFill>
                  <a:schemeClr val="bg1"/>
                </a:solidFill>
                <a:latin typeface="Helvetica" panose="020B0604020202020204" pitchFamily="34" charset="0"/>
                <a:cs typeface="Helvetica" panose="020B0604020202020204" pitchFamily="34" charset="0"/>
              </a:rPr>
              <a:t> </a:t>
            </a:r>
            <a:r>
              <a:rPr lang="es-MX" sz="2600" b="1" dirty="0">
                <a:solidFill>
                  <a:srgbClr val="FFC000"/>
                </a:solidFill>
                <a:latin typeface="Helvetica" panose="020B0604020202020204" pitchFamily="34" charset="0"/>
                <a:cs typeface="Helvetica" panose="020B0604020202020204" pitchFamily="34" charset="0"/>
              </a:rPr>
              <a:t>bien preparadas</a:t>
            </a:r>
            <a:r>
              <a:rPr lang="es-MX" sz="2400" dirty="0">
                <a:solidFill>
                  <a:schemeClr val="bg1"/>
                </a:solidFill>
                <a:latin typeface="Helvetica" panose="020B0604020202020204" pitchFamily="34" charset="0"/>
                <a:cs typeface="Helvetica" panose="020B0604020202020204" pitchFamily="34" charset="0"/>
              </a:rPr>
              <a:t>, donde los jóvenes participen activamente.</a:t>
            </a:r>
          </a:p>
          <a:p>
            <a:r>
              <a:rPr lang="es-MX" sz="2400" dirty="0">
                <a:solidFill>
                  <a:schemeClr val="bg1"/>
                </a:solidFill>
                <a:latin typeface="Helvetica" panose="020B0604020202020204" pitchFamily="34" charset="0"/>
                <a:cs typeface="Helvetica" panose="020B0604020202020204" pitchFamily="34" charset="0"/>
              </a:rPr>
              <a:t>Formación litúrgica </a:t>
            </a:r>
            <a:r>
              <a:rPr lang="es-MX" sz="2400" b="1" dirty="0">
                <a:solidFill>
                  <a:srgbClr val="FFC000"/>
                </a:solidFill>
                <a:latin typeface="Helvetica" panose="020B0604020202020204" pitchFamily="34" charset="0"/>
                <a:cs typeface="Helvetica" panose="020B0604020202020204" pitchFamily="34" charset="0"/>
              </a:rPr>
              <a:t>adecuada para todo</a:t>
            </a:r>
            <a:r>
              <a:rPr lang="es-MX" sz="2400" dirty="0">
                <a:solidFill>
                  <a:schemeClr val="bg1"/>
                </a:solidFill>
                <a:latin typeface="Helvetica" panose="020B0604020202020204" pitchFamily="34" charset="0"/>
                <a:cs typeface="Helvetica" panose="020B0604020202020204" pitchFamily="34" charset="0"/>
              </a:rPr>
              <a:t>s los jóvenes.</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11" name="Rectángulo: esquinas redondeadas 6">
            <a:extLst>
              <a:ext uri="{FF2B5EF4-FFF2-40B4-BE49-F238E27FC236}">
                <a16:creationId xmlns:a16="http://schemas.microsoft.com/office/drawing/2014/main" xmlns="" id="{147C090E-E308-4BB1-B025-E9ECBBD03D69}"/>
              </a:ext>
            </a:extLst>
          </p:cNvPr>
          <p:cNvSpPr/>
          <p:nvPr/>
        </p:nvSpPr>
        <p:spPr>
          <a:xfrm>
            <a:off x="6773851" y="6188075"/>
            <a:ext cx="984036"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185-189</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070629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22450" y="684736"/>
            <a:ext cx="5156200" cy="2408141"/>
          </a:xfrm>
          <a:solidFill>
            <a:schemeClr val="tx2">
              <a:lumMod val="75000"/>
            </a:schemeClr>
          </a:solidFill>
        </p:spPr>
        <p:txBody>
          <a:bodyPr vert="horz" lIns="91440" tIns="45720" rIns="91440" bIns="45720" rtlCol="0">
            <a:normAutofit fontScale="85000" lnSpcReduction="20000"/>
          </a:bodyPr>
          <a:lstStyle/>
          <a:p>
            <a:r>
              <a:rPr lang="es-MX" sz="2400" dirty="0">
                <a:solidFill>
                  <a:schemeClr val="bg1"/>
                </a:solidFill>
                <a:latin typeface="Helvetica" panose="020B0604020202020204" pitchFamily="34" charset="0"/>
                <a:cs typeface="Helvetica" panose="020B0604020202020204" pitchFamily="34" charset="0"/>
              </a:rPr>
              <a:t>La propuesta catequística para las nuevas generaciones.</a:t>
            </a:r>
          </a:p>
          <a:p>
            <a:r>
              <a:rPr lang="es-MX" sz="2400" dirty="0">
                <a:solidFill>
                  <a:schemeClr val="bg1"/>
                </a:solidFill>
                <a:latin typeface="Helvetica" panose="020B0604020202020204" pitchFamily="34" charset="0"/>
                <a:cs typeface="Helvetica" panose="020B0604020202020204" pitchFamily="34" charset="0"/>
              </a:rPr>
              <a:t>Itinerario experiencial de </a:t>
            </a:r>
            <a:r>
              <a:rPr lang="es-MX" sz="2600" b="1" dirty="0">
                <a:solidFill>
                  <a:srgbClr val="FFC000"/>
                </a:solidFill>
                <a:latin typeface="Helvetica" panose="020B0604020202020204" pitchFamily="34" charset="0"/>
                <a:cs typeface="Helvetica" panose="020B0604020202020204" pitchFamily="34" charset="0"/>
              </a:rPr>
              <a:t>encuentro vivo con Cristo</a:t>
            </a:r>
            <a:r>
              <a:rPr lang="es-MX" sz="2400" dirty="0">
                <a:solidFill>
                  <a:schemeClr val="bg1"/>
                </a:solidFill>
                <a:latin typeface="Helvetica" panose="020B0604020202020204" pitchFamily="34" charset="0"/>
                <a:cs typeface="Helvetica" panose="020B0604020202020204" pitchFamily="34" charset="0"/>
              </a:rPr>
              <a:t>.</a:t>
            </a:r>
          </a:p>
          <a:p>
            <a:r>
              <a:rPr lang="es-MX" sz="2600" b="1" dirty="0">
                <a:solidFill>
                  <a:srgbClr val="FFC000"/>
                </a:solidFill>
                <a:latin typeface="Helvetica" panose="020B0604020202020204" pitchFamily="34" charset="0"/>
                <a:cs typeface="Helvetica" panose="020B0604020202020204" pitchFamily="34" charset="0"/>
              </a:rPr>
              <a:t>Experiencias formativas </a:t>
            </a:r>
            <a:r>
              <a:rPr lang="es-MX" sz="2400" dirty="0">
                <a:solidFill>
                  <a:schemeClr val="bg1"/>
                </a:solidFill>
                <a:latin typeface="Helvetica" panose="020B0604020202020204" pitchFamily="34" charset="0"/>
                <a:cs typeface="Helvetica" panose="020B0604020202020204" pitchFamily="34" charset="0"/>
              </a:rPr>
              <a:t>para jóvenes.</a:t>
            </a:r>
          </a:p>
          <a:p>
            <a:r>
              <a:rPr lang="es-MX" sz="2400" dirty="0">
                <a:solidFill>
                  <a:schemeClr val="bg1"/>
                </a:solidFill>
                <a:latin typeface="Helvetica" panose="020B0604020202020204" pitchFamily="34" charset="0"/>
                <a:cs typeface="Helvetica" panose="020B0604020202020204" pitchFamily="34" charset="0"/>
              </a:rPr>
              <a:t>Integrar a </a:t>
            </a:r>
            <a:r>
              <a:rPr lang="es-MX" sz="2400" dirty="0">
                <a:solidFill>
                  <a:srgbClr val="FFC000"/>
                </a:solidFill>
                <a:latin typeface="Helvetica" panose="020B0604020202020204" pitchFamily="34" charset="0"/>
                <a:cs typeface="Helvetica" panose="020B0604020202020204" pitchFamily="34" charset="0"/>
              </a:rPr>
              <a:t>itinerarios escolares</a:t>
            </a:r>
            <a:r>
              <a:rPr lang="es-MX" sz="2400" dirty="0">
                <a:solidFill>
                  <a:schemeClr val="bg1"/>
                </a:solidFill>
                <a:latin typeface="Helvetica" panose="020B0604020202020204" pitchFamily="34" charset="0"/>
                <a:cs typeface="Helvetica" panose="020B0604020202020204" pitchFamily="34" charset="0"/>
              </a:rPr>
              <a:t>, la </a:t>
            </a:r>
            <a:r>
              <a:rPr lang="es-MX" b="1" dirty="0">
                <a:solidFill>
                  <a:srgbClr val="FFC000"/>
                </a:solidFill>
                <a:latin typeface="Helvetica" panose="020B0604020202020204" pitchFamily="34" charset="0"/>
                <a:cs typeface="Helvetica" panose="020B0604020202020204" pitchFamily="34" charset="0"/>
              </a:rPr>
              <a:t>catequesis</a:t>
            </a:r>
            <a:r>
              <a:rPr lang="es-MX" sz="2400" dirty="0">
                <a:solidFill>
                  <a:schemeClr val="bg1"/>
                </a:solidFill>
                <a:latin typeface="Helvetica" panose="020B0604020202020204" pitchFamily="34" charset="0"/>
                <a:cs typeface="Helvetica" panose="020B0604020202020204" pitchFamily="34" charset="0"/>
              </a:rPr>
              <a:t>.</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822450" y="3227252"/>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190-193</a:t>
            </a:r>
          </a:p>
        </p:txBody>
      </p:sp>
      <p:sp>
        <p:nvSpPr>
          <p:cNvPr id="10"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22450" y="3665792"/>
            <a:ext cx="5156200" cy="2175862"/>
          </a:xfrm>
          <a:solidFill>
            <a:schemeClr val="tx2">
              <a:lumMod val="75000"/>
            </a:schemeClr>
          </a:solidFill>
        </p:spPr>
        <p:txBody>
          <a:bodyPr vert="horz" lIns="91440" tIns="45720" rIns="91440" bIns="45720" rtlCol="0">
            <a:normAutofit fontScale="77500" lnSpcReduction="20000"/>
          </a:bodyPr>
          <a:lstStyle/>
          <a:p>
            <a:r>
              <a:rPr lang="es-MX" sz="2400" dirty="0">
                <a:solidFill>
                  <a:schemeClr val="bg1"/>
                </a:solidFill>
                <a:latin typeface="Helvetica" panose="020B0604020202020204" pitchFamily="34" charset="0"/>
                <a:cs typeface="Helvetica" panose="020B0604020202020204" pitchFamily="34" charset="0"/>
              </a:rPr>
              <a:t>Provocar </a:t>
            </a:r>
            <a:r>
              <a:rPr lang="es-MX" b="1" dirty="0">
                <a:solidFill>
                  <a:srgbClr val="FFC000"/>
                </a:solidFill>
                <a:latin typeface="Helvetica" panose="020B0604020202020204" pitchFamily="34" charset="0"/>
                <a:cs typeface="Helvetica" panose="020B0604020202020204" pitchFamily="34" charset="0"/>
              </a:rPr>
              <a:t>lugares de encuentro </a:t>
            </a:r>
            <a:r>
              <a:rPr lang="es-MX" sz="2400" dirty="0">
                <a:solidFill>
                  <a:schemeClr val="bg1"/>
                </a:solidFill>
                <a:latin typeface="Helvetica" panose="020B0604020202020204" pitchFamily="34" charset="0"/>
                <a:cs typeface="Helvetica" panose="020B0604020202020204" pitchFamily="34" charset="0"/>
              </a:rPr>
              <a:t>y colaboración con jóvenes alejados de la Iglesia y no creyentes.</a:t>
            </a:r>
          </a:p>
          <a:p>
            <a:r>
              <a:rPr lang="es-MX" b="1" dirty="0">
                <a:solidFill>
                  <a:srgbClr val="FFC000"/>
                </a:solidFill>
                <a:latin typeface="Helvetica" panose="020B0604020202020204" pitchFamily="34" charset="0"/>
                <a:cs typeface="Helvetica" panose="020B0604020202020204" pitchFamily="34" charset="0"/>
              </a:rPr>
              <a:t>Cultura de la gratitud</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Diálogos interculturales.</a:t>
            </a:r>
          </a:p>
          <a:p>
            <a:r>
              <a:rPr lang="es-MX" sz="2400" b="1" dirty="0">
                <a:solidFill>
                  <a:srgbClr val="FFC000"/>
                </a:solidFill>
                <a:latin typeface="Helvetica" panose="020B0604020202020204" pitchFamily="34" charset="0"/>
                <a:cs typeface="Helvetica" panose="020B0604020202020204" pitchFamily="34" charset="0"/>
              </a:rPr>
              <a:t>Voluntariado</a:t>
            </a:r>
            <a:r>
              <a:rPr lang="es-MX" sz="2400" dirty="0">
                <a:solidFill>
                  <a:schemeClr val="bg1"/>
                </a:solidFill>
                <a:latin typeface="Helvetica" panose="020B0604020202020204" pitchFamily="34" charset="0"/>
                <a:cs typeface="Helvetica" panose="020B0604020202020204" pitchFamily="34" charset="0"/>
              </a:rPr>
              <a:t> internacional.</a:t>
            </a:r>
          </a:p>
          <a:p>
            <a:r>
              <a:rPr lang="es-MX" sz="2400" dirty="0">
                <a:solidFill>
                  <a:schemeClr val="bg1"/>
                </a:solidFill>
                <a:latin typeface="Helvetica" panose="020B0604020202020204" pitchFamily="34" charset="0"/>
                <a:cs typeface="Helvetica" panose="020B0604020202020204" pitchFamily="34" charset="0"/>
              </a:rPr>
              <a:t>Voluntariado misionero.</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1" name="Rectángulo: esquinas redondeadas 6">
            <a:extLst>
              <a:ext uri="{FF2B5EF4-FFF2-40B4-BE49-F238E27FC236}">
                <a16:creationId xmlns:a16="http://schemas.microsoft.com/office/drawing/2014/main" xmlns="" id="{147C090E-E308-4BB1-B025-E9ECBBD03D69}"/>
              </a:ext>
            </a:extLst>
          </p:cNvPr>
          <p:cNvSpPr/>
          <p:nvPr/>
        </p:nvSpPr>
        <p:spPr>
          <a:xfrm>
            <a:off x="845126" y="5976029"/>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194-195</a:t>
            </a:r>
          </a:p>
        </p:txBody>
      </p:sp>
      <p:sp>
        <p:nvSpPr>
          <p:cNvPr id="6"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arcador de contenido 2">
            <a:extLst>
              <a:ext uri="{FF2B5EF4-FFF2-40B4-BE49-F238E27FC236}">
                <a16:creationId xmlns:a16="http://schemas.microsoft.com/office/drawing/2014/main" xmlns="" id="{1E8D3A7D-BAF5-4F95-8B07-ED2BDBCFE7A3}"/>
              </a:ext>
            </a:extLst>
          </p:cNvPr>
          <p:cNvSpPr txBox="1">
            <a:spLocks/>
          </p:cNvSpPr>
          <p:nvPr/>
        </p:nvSpPr>
        <p:spPr>
          <a:xfrm>
            <a:off x="6190673" y="875934"/>
            <a:ext cx="4728339" cy="4960049"/>
          </a:xfrm>
          <a:prstGeom prst="rect">
            <a:avLst/>
          </a:prstGeom>
          <a:solidFill>
            <a:schemeClr val="tx2">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dirty="0">
                <a:solidFill>
                  <a:schemeClr val="bg1"/>
                </a:solidFill>
                <a:latin typeface="Helvetica" panose="020B0604020202020204" pitchFamily="34" charset="0"/>
                <a:cs typeface="Helvetica" panose="020B0604020202020204" pitchFamily="34" charset="0"/>
              </a:rPr>
              <a:t>Mostrar el rostro de una </a:t>
            </a:r>
            <a:r>
              <a:rPr lang="es-MX" b="1" dirty="0">
                <a:solidFill>
                  <a:srgbClr val="FFC000"/>
                </a:solidFill>
                <a:latin typeface="Helvetica" panose="020B0604020202020204" pitchFamily="34" charset="0"/>
                <a:cs typeface="Helvetica" panose="020B0604020202020204" pitchFamily="34" charset="0"/>
              </a:rPr>
              <a:t>Iglesia acogedora</a:t>
            </a:r>
            <a:r>
              <a:rPr lang="es-MX" sz="2400" dirty="0">
                <a:solidFill>
                  <a:schemeClr val="bg1"/>
                </a:solidFill>
                <a:latin typeface="Helvetica" panose="020B0604020202020204" pitchFamily="34" charset="0"/>
                <a:cs typeface="Helvetica" panose="020B0604020202020204" pitchFamily="34" charset="0"/>
              </a:rPr>
              <a:t> e </a:t>
            </a:r>
            <a:r>
              <a:rPr lang="es-MX" sz="2000" b="1" dirty="0">
                <a:solidFill>
                  <a:srgbClr val="FFC000"/>
                </a:solidFill>
                <a:latin typeface="Helvetica" panose="020B0604020202020204" pitchFamily="34" charset="0"/>
                <a:cs typeface="Helvetica" panose="020B0604020202020204" pitchFamily="34" charset="0"/>
              </a:rPr>
              <a:t>inclusiva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Diálogo intercultural.</a:t>
            </a:r>
          </a:p>
          <a:p>
            <a:r>
              <a:rPr lang="es-MX" sz="2400" b="1" dirty="0">
                <a:solidFill>
                  <a:srgbClr val="FFC000"/>
                </a:solidFill>
                <a:latin typeface="Helvetica" panose="020B0604020202020204" pitchFamily="34" charset="0"/>
                <a:cs typeface="Helvetica" panose="020B0604020202020204" pitchFamily="34" charset="0"/>
              </a:rPr>
              <a:t>Qué proponer a los jóvenes que en lugar de formar parejas heterosexuales deciden formar parejas homosexuales y, sobre todo, quieren estar cerca de la Iglesia.</a:t>
            </a:r>
          </a:p>
          <a:p>
            <a:r>
              <a:rPr lang="es-MX" sz="2400" dirty="0">
                <a:solidFill>
                  <a:schemeClr val="bg1"/>
                </a:solidFill>
                <a:latin typeface="Helvetica" panose="020B0604020202020204" pitchFamily="34" charset="0"/>
                <a:cs typeface="Helvetica" panose="020B0604020202020204" pitchFamily="34" charset="0"/>
              </a:rPr>
              <a:t>Diálogo abierto.</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9" name="Rectángulo: esquinas redondeadas 6">
            <a:extLst>
              <a:ext uri="{FF2B5EF4-FFF2-40B4-BE49-F238E27FC236}">
                <a16:creationId xmlns:a16="http://schemas.microsoft.com/office/drawing/2014/main" xmlns="" id="{8E64E756-039A-4103-9939-E270F8F828FC}"/>
              </a:ext>
            </a:extLst>
          </p:cNvPr>
          <p:cNvSpPr/>
          <p:nvPr/>
        </p:nvSpPr>
        <p:spPr>
          <a:xfrm>
            <a:off x="6356104" y="6128111"/>
            <a:ext cx="987378"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196-197</a:t>
            </a:r>
          </a:p>
        </p:txBody>
      </p:sp>
    </p:spTree>
    <p:extLst>
      <p:ext uri="{BB962C8B-B14F-4D97-AF65-F5344CB8AC3E}">
        <p14:creationId xmlns:p14="http://schemas.microsoft.com/office/powerpoint/2010/main" val="350992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a:extLst>
              <a:ext uri="{FF2B5EF4-FFF2-40B4-BE49-F238E27FC236}">
                <a16:creationId xmlns:a16="http://schemas.microsoft.com/office/drawing/2014/main" xmlns="" id="{C3AD2012-EA62-4DCB-9BE2-05737FAB1C71}"/>
              </a:ext>
            </a:extLst>
          </p:cNvPr>
          <p:cNvSpPr/>
          <p:nvPr/>
        </p:nvSpPr>
        <p:spPr>
          <a:xfrm flipH="1">
            <a:off x="2032000" y="1061337"/>
            <a:ext cx="275771" cy="4735323"/>
          </a:xfrm>
          <a:prstGeom prst="homePlate">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Title 1">
            <a:extLst>
              <a:ext uri="{FF2B5EF4-FFF2-40B4-BE49-F238E27FC236}">
                <a16:creationId xmlns:a16="http://schemas.microsoft.com/office/drawing/2014/main" xmlns="" id="{2C2BFAE1-45D3-4B3B-81D2-0BF25FA84FB8}"/>
              </a:ext>
            </a:extLst>
          </p:cNvPr>
          <p:cNvSpPr txBox="1">
            <a:spLocks/>
          </p:cNvSpPr>
          <p:nvPr/>
        </p:nvSpPr>
        <p:spPr>
          <a:xfrm>
            <a:off x="838200" y="367645"/>
            <a:ext cx="10515600" cy="5348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5">
                    <a:lumMod val="50000"/>
                  </a:schemeClr>
                </a:solidFill>
                <a:latin typeface="Helvetica" panose="020B0604020202020204" pitchFamily="2" charset="0"/>
              </a:rPr>
              <a:t>Documento final </a:t>
            </a:r>
          </a:p>
        </p:txBody>
      </p:sp>
      <p:graphicFrame>
        <p:nvGraphicFramePr>
          <p:cNvPr id="4" name="Diagrama 3">
            <a:extLst>
              <a:ext uri="{FF2B5EF4-FFF2-40B4-BE49-F238E27FC236}">
                <a16:creationId xmlns:a16="http://schemas.microsoft.com/office/drawing/2014/main" xmlns="" id="{DA79DCFB-2EC3-495D-9C58-EB5078577747}"/>
              </a:ext>
            </a:extLst>
          </p:cNvPr>
          <p:cNvGraphicFramePr/>
          <p:nvPr>
            <p:extLst>
              <p:ext uri="{D42A27DB-BD31-4B8C-83A1-F6EECF244321}">
                <p14:modId xmlns:p14="http://schemas.microsoft.com/office/powerpoint/2010/main" val="601793252"/>
              </p:ext>
            </p:extLst>
          </p:nvPr>
        </p:nvGraphicFramePr>
        <p:xfrm>
          <a:off x="1872344" y="533009"/>
          <a:ext cx="9321800" cy="6531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39182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p:cNvSpPr/>
          <p:nvPr/>
        </p:nvSpPr>
        <p:spPr>
          <a:xfrm>
            <a:off x="631371" y="391886"/>
            <a:ext cx="8523515" cy="87085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845126" y="1567543"/>
            <a:ext cx="5415973" cy="4337958"/>
          </a:xfrm>
          <a:solidFill>
            <a:schemeClr val="tx2">
              <a:lumMod val="75000"/>
            </a:schemeClr>
          </a:solidFill>
        </p:spPr>
        <p:txBody>
          <a:bodyPr vert="horz" lIns="91440" tIns="45720" rIns="91440" bIns="45720" rtlCol="0">
            <a:normAutofit/>
          </a:bodyPr>
          <a:lstStyle/>
          <a:p>
            <a:r>
              <a:rPr lang="es-MX" sz="2400" dirty="0">
                <a:solidFill>
                  <a:schemeClr val="bg1"/>
                </a:solidFill>
                <a:latin typeface="Helvetica" panose="020B0604020202020204" pitchFamily="34" charset="0"/>
                <a:cs typeface="Helvetica" panose="020B0604020202020204" pitchFamily="34" charset="0"/>
              </a:rPr>
              <a:t>Protagonismo juvenil.</a:t>
            </a:r>
          </a:p>
          <a:p>
            <a:r>
              <a:rPr lang="es-MX" sz="2400" dirty="0">
                <a:solidFill>
                  <a:schemeClr val="bg1"/>
                </a:solidFill>
                <a:latin typeface="Helvetica" panose="020B0604020202020204" pitchFamily="34" charset="0"/>
                <a:cs typeface="Helvetica" panose="020B0604020202020204" pitchFamily="34" charset="0"/>
              </a:rPr>
              <a:t>La Iglesia en el territorio.</a:t>
            </a:r>
          </a:p>
          <a:p>
            <a:r>
              <a:rPr lang="es-MX" sz="2400" dirty="0">
                <a:solidFill>
                  <a:schemeClr val="bg1"/>
                </a:solidFill>
                <a:latin typeface="Helvetica" panose="020B0604020202020204" pitchFamily="34" charset="0"/>
                <a:cs typeface="Helvetica" panose="020B0604020202020204" pitchFamily="34" charset="0"/>
              </a:rPr>
              <a:t>La contribución de la vida consagrada.</a:t>
            </a:r>
          </a:p>
          <a:p>
            <a:r>
              <a:rPr lang="es-MX" b="1" dirty="0">
                <a:solidFill>
                  <a:srgbClr val="FFC000"/>
                </a:solidFill>
                <a:latin typeface="Helvetica" panose="020B0604020202020204" pitchFamily="34" charset="0"/>
                <a:cs typeface="Helvetica" panose="020B0604020202020204" pitchFamily="34" charset="0"/>
              </a:rPr>
              <a:t>Asociaciones y movimientos</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Procesos de evangelización y de </a:t>
            </a:r>
            <a:r>
              <a:rPr lang="es-MX" sz="2400" b="1" dirty="0">
                <a:solidFill>
                  <a:srgbClr val="FFC000"/>
                </a:solidFill>
                <a:latin typeface="Helvetica" panose="020B0604020202020204" pitchFamily="34" charset="0"/>
                <a:cs typeface="Helvetica" panose="020B0604020202020204" pitchFamily="34" charset="0"/>
              </a:rPr>
              <a:t>educación en la fe </a:t>
            </a:r>
            <a:r>
              <a:rPr lang="es-MX" sz="2400" dirty="0">
                <a:solidFill>
                  <a:schemeClr val="bg1"/>
                </a:solidFill>
                <a:latin typeface="Helvetica" panose="020B0604020202020204" pitchFamily="34" charset="0"/>
                <a:cs typeface="Helvetica" panose="020B0604020202020204" pitchFamily="34" charset="0"/>
              </a:rPr>
              <a:t>de los adolescentes y de los jóvenes.</a:t>
            </a:r>
          </a:p>
          <a:p>
            <a:r>
              <a:rPr lang="es-MX" sz="2400" dirty="0">
                <a:solidFill>
                  <a:schemeClr val="bg1"/>
                </a:solidFill>
                <a:latin typeface="Helvetica" panose="020B0604020202020204" pitchFamily="34" charset="0"/>
                <a:cs typeface="Helvetica" panose="020B0604020202020204" pitchFamily="34" charset="0"/>
              </a:rPr>
              <a:t>Evangelización de </a:t>
            </a:r>
            <a:r>
              <a:rPr lang="es-MX" sz="2400" b="1" dirty="0">
                <a:solidFill>
                  <a:srgbClr val="FFC000"/>
                </a:solidFill>
                <a:latin typeface="Helvetica" panose="020B0604020202020204" pitchFamily="34" charset="0"/>
                <a:cs typeface="Helvetica" panose="020B0604020202020204" pitchFamily="34" charset="0"/>
              </a:rPr>
              <a:t>joven a joven</a:t>
            </a:r>
            <a:r>
              <a:rPr lang="es-MX" sz="2400" dirty="0">
                <a:solidFill>
                  <a:schemeClr val="bg1"/>
                </a:solidFill>
                <a:latin typeface="Helvetica" panose="020B0604020202020204" pitchFamily="34" charset="0"/>
                <a:cs typeface="Helvetica" panose="020B0604020202020204" pitchFamily="34" charset="0"/>
              </a:rPr>
              <a:t>. </a:t>
            </a:r>
          </a:p>
          <a:p>
            <a:r>
              <a:rPr lang="es-MX" sz="2400" dirty="0">
                <a:solidFill>
                  <a:schemeClr val="bg1"/>
                </a:solidFill>
                <a:latin typeface="Helvetica" panose="020B0604020202020204" pitchFamily="34" charset="0"/>
                <a:cs typeface="Helvetica" panose="020B0604020202020204" pitchFamily="34" charset="0"/>
              </a:rPr>
              <a:t>Opción por los jóvenes.</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7" name="Rectángulo: esquinas redondeadas 6">
            <a:extLst>
              <a:ext uri="{FF2B5EF4-FFF2-40B4-BE49-F238E27FC236}">
                <a16:creationId xmlns:a16="http://schemas.microsoft.com/office/drawing/2014/main" xmlns="" id="{147C090E-E308-4BB1-B025-E9ECBBD03D69}"/>
              </a:ext>
            </a:extLst>
          </p:cNvPr>
          <p:cNvSpPr/>
          <p:nvPr/>
        </p:nvSpPr>
        <p:spPr>
          <a:xfrm>
            <a:off x="1132114" y="618807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198-203</a:t>
            </a:r>
          </a:p>
        </p:txBody>
      </p:sp>
      <p:sp>
        <p:nvSpPr>
          <p:cNvPr id="8" name="TextBox 72">
            <a:extLst>
              <a:ext uri="{FF2B5EF4-FFF2-40B4-BE49-F238E27FC236}">
                <a16:creationId xmlns:a16="http://schemas.microsoft.com/office/drawing/2014/main" xmlns="" id="{1CE5A938-6A3C-4B5D-AB28-CF45A2E2DF2B}"/>
              </a:ext>
            </a:extLst>
          </p:cNvPr>
          <p:cNvSpPr txBox="1"/>
          <p:nvPr/>
        </p:nvSpPr>
        <p:spPr>
          <a:xfrm>
            <a:off x="1033482" y="596481"/>
            <a:ext cx="7936347" cy="461665"/>
          </a:xfrm>
          <a:prstGeom prst="rect">
            <a:avLst/>
          </a:prstGeom>
          <a:noFill/>
        </p:spPr>
        <p:txBody>
          <a:bodyPr wrap="square" lIns="0" rIns="0" rtlCol="0" anchor="b">
            <a:spAutoFit/>
          </a:bodyPr>
          <a:lstStyle/>
          <a:p>
            <a:r>
              <a:rPr lang="en-US" sz="2400" b="1" cap="all" dirty="0">
                <a:solidFill>
                  <a:schemeClr val="bg1"/>
                </a:solidFill>
                <a:latin typeface="Helvetica" panose="020B0604020202020204" pitchFamily="2" charset="0"/>
              </a:rPr>
              <a:t>Desde la animación y organización pastoral</a:t>
            </a:r>
          </a:p>
        </p:txBody>
      </p:sp>
      <p:sp>
        <p:nvSpPr>
          <p:cNvPr id="13"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6560127" y="1567543"/>
            <a:ext cx="5156200" cy="4422821"/>
          </a:xfrm>
          <a:solidFill>
            <a:schemeClr val="tx2">
              <a:lumMod val="75000"/>
            </a:schemeClr>
          </a:solidFill>
        </p:spPr>
        <p:txBody>
          <a:bodyPr vert="horz" lIns="91440" tIns="45720" rIns="91440" bIns="45720" rtlCol="0">
            <a:normAutofit fontScale="77500" lnSpcReduction="20000"/>
          </a:bodyPr>
          <a:lstStyle/>
          <a:p>
            <a:r>
              <a:rPr lang="es-MX" sz="2400" dirty="0">
                <a:solidFill>
                  <a:schemeClr val="bg1"/>
                </a:solidFill>
                <a:latin typeface="Helvetica" panose="020B0604020202020204" pitchFamily="34" charset="0"/>
                <a:cs typeface="Helvetica" panose="020B0604020202020204" pitchFamily="34" charset="0"/>
              </a:rPr>
              <a:t>Educar evangelizando y evangelizar educando.</a:t>
            </a:r>
          </a:p>
          <a:p>
            <a:r>
              <a:rPr lang="es-MX" sz="2400" b="1" dirty="0">
                <a:solidFill>
                  <a:srgbClr val="FFC000"/>
                </a:solidFill>
                <a:latin typeface="Helvetica" panose="020B0604020202020204" pitchFamily="34" charset="0"/>
                <a:cs typeface="Helvetica" panose="020B0604020202020204" pitchFamily="34" charset="0"/>
              </a:rPr>
              <a:t>Rejuvenecimiento</a:t>
            </a:r>
            <a:r>
              <a:rPr lang="es-MX" sz="2400" dirty="0">
                <a:solidFill>
                  <a:schemeClr val="bg1"/>
                </a:solidFill>
                <a:latin typeface="Helvetica" panose="020B0604020202020204" pitchFamily="34" charset="0"/>
                <a:cs typeface="Helvetica" panose="020B0604020202020204" pitchFamily="34" charset="0"/>
              </a:rPr>
              <a:t> de los dinamismos eclesiales.</a:t>
            </a:r>
          </a:p>
          <a:p>
            <a:r>
              <a:rPr lang="es-MX" sz="2400" dirty="0">
                <a:solidFill>
                  <a:schemeClr val="bg1"/>
                </a:solidFill>
                <a:latin typeface="Helvetica" panose="020B0604020202020204" pitchFamily="34" charset="0"/>
                <a:cs typeface="Helvetica" panose="020B0604020202020204" pitchFamily="34" charset="0"/>
              </a:rPr>
              <a:t>Educación en el </a:t>
            </a:r>
            <a:r>
              <a:rPr lang="es-MX" sz="2400" b="1" dirty="0">
                <a:solidFill>
                  <a:srgbClr val="FFC000"/>
                </a:solidFill>
                <a:latin typeface="Helvetica" panose="020B0604020202020204" pitchFamily="34" charset="0"/>
                <a:cs typeface="Helvetica" panose="020B0604020202020204" pitchFamily="34" charset="0"/>
              </a:rPr>
              <a:t>ámbito civil y social</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Crear redes.</a:t>
            </a:r>
          </a:p>
          <a:p>
            <a:r>
              <a:rPr lang="es-MX" sz="2400" dirty="0">
                <a:solidFill>
                  <a:schemeClr val="bg1"/>
                </a:solidFill>
                <a:latin typeface="Helvetica" panose="020B0604020202020204" pitchFamily="34" charset="0"/>
                <a:cs typeface="Helvetica" panose="020B0604020202020204" pitchFamily="34" charset="0"/>
              </a:rPr>
              <a:t>Planificación pastoral, superar la lógica “siempre se ha hecho así”.</a:t>
            </a:r>
          </a:p>
          <a:p>
            <a:r>
              <a:rPr lang="es-MX" sz="2400" dirty="0">
                <a:solidFill>
                  <a:schemeClr val="bg1"/>
                </a:solidFill>
                <a:latin typeface="Helvetica" panose="020B0604020202020204" pitchFamily="34" charset="0"/>
                <a:cs typeface="Helvetica" panose="020B0604020202020204" pitchFamily="34" charset="0"/>
              </a:rPr>
              <a:t>Espacios adecuados para los jóvenes para la creatividad.</a:t>
            </a:r>
          </a:p>
          <a:p>
            <a:r>
              <a:rPr lang="es-MX" sz="2400" dirty="0">
                <a:solidFill>
                  <a:schemeClr val="bg1"/>
                </a:solidFill>
                <a:latin typeface="Helvetica" panose="020B0604020202020204" pitchFamily="34" charset="0"/>
                <a:cs typeface="Helvetica" panose="020B0604020202020204" pitchFamily="34" charset="0"/>
              </a:rPr>
              <a:t>Dinamismo vital de asociaciones y movimientos.</a:t>
            </a:r>
          </a:p>
          <a:p>
            <a:r>
              <a:rPr lang="es-MX" sz="2400" b="1" dirty="0">
                <a:solidFill>
                  <a:srgbClr val="FFC000"/>
                </a:solidFill>
                <a:latin typeface="Helvetica" panose="020B0604020202020204" pitchFamily="34" charset="0"/>
                <a:cs typeface="Helvetica" panose="020B0604020202020204" pitchFamily="34" charset="0"/>
              </a:rPr>
              <a:t>Menos improvisación </a:t>
            </a:r>
            <a:r>
              <a:rPr lang="es-MX" sz="3100" b="1" dirty="0">
                <a:solidFill>
                  <a:srgbClr val="FFC000"/>
                </a:solidFill>
                <a:latin typeface="Helvetica" panose="020B0604020202020204" pitchFamily="34" charset="0"/>
                <a:cs typeface="Helvetica" panose="020B0604020202020204" pitchFamily="34" charset="0"/>
              </a:rPr>
              <a:t>más organización</a:t>
            </a:r>
            <a:r>
              <a:rPr lang="es-MX" sz="2400" dirty="0">
                <a:solidFill>
                  <a:schemeClr val="bg1"/>
                </a:solidFill>
                <a:latin typeface="Helvetica" panose="020B0604020202020204" pitchFamily="34" charset="0"/>
                <a:cs typeface="Helvetica" panose="020B0604020202020204" pitchFamily="34" charset="0"/>
              </a:rPr>
              <a:t>.</a:t>
            </a:r>
          </a:p>
          <a:p>
            <a:r>
              <a:rPr lang="es-MX" b="1" dirty="0">
                <a:solidFill>
                  <a:srgbClr val="FFC000"/>
                </a:solidFill>
                <a:latin typeface="Helvetica" panose="020B0604020202020204" pitchFamily="34" charset="0"/>
                <a:cs typeface="Helvetica" panose="020B0604020202020204" pitchFamily="34" charset="0"/>
              </a:rPr>
              <a:t>Proyectos comunes</a:t>
            </a:r>
            <a:r>
              <a:rPr lang="es-MX" sz="2400" dirty="0">
                <a:solidFill>
                  <a:schemeClr val="bg1"/>
                </a:solidFill>
                <a:latin typeface="Helvetica" panose="020B0604020202020204" pitchFamily="34" charset="0"/>
                <a:cs typeface="Helvetica" panose="020B0604020202020204" pitchFamily="34" charset="0"/>
              </a:rPr>
              <a:t>.</a:t>
            </a:r>
          </a:p>
          <a:p>
            <a:endParaRPr lang="es-MX" sz="2400" dirty="0">
              <a:solidFill>
                <a:schemeClr val="bg1"/>
              </a:solidFill>
              <a:latin typeface="Helvetica" panose="020B0604020202020204" pitchFamily="34" charset="0"/>
              <a:cs typeface="Helvetica" panose="020B0604020202020204" pitchFamily="34" charset="0"/>
            </a:endParaRPr>
          </a:p>
        </p:txBody>
      </p:sp>
      <p:sp>
        <p:nvSpPr>
          <p:cNvPr id="14" name="Rectángulo: esquinas redondeadas 6">
            <a:extLst>
              <a:ext uri="{FF2B5EF4-FFF2-40B4-BE49-F238E27FC236}">
                <a16:creationId xmlns:a16="http://schemas.microsoft.com/office/drawing/2014/main" xmlns="" id="{147C090E-E308-4BB1-B025-E9ECBBD03D69}"/>
              </a:ext>
            </a:extLst>
          </p:cNvPr>
          <p:cNvSpPr/>
          <p:nvPr/>
        </p:nvSpPr>
        <p:spPr>
          <a:xfrm>
            <a:off x="6847114" y="6272938"/>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204-208</a:t>
            </a:r>
          </a:p>
        </p:txBody>
      </p:sp>
      <p:sp>
        <p:nvSpPr>
          <p:cNvPr id="9"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556898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contenido 2">
            <a:extLst>
              <a:ext uri="{FF2B5EF4-FFF2-40B4-BE49-F238E27FC236}">
                <a16:creationId xmlns:a16="http://schemas.microsoft.com/office/drawing/2014/main" xmlns="" id="{88D4D076-71F3-4FD8-86C8-7D1D375A931C}"/>
              </a:ext>
            </a:extLst>
          </p:cNvPr>
          <p:cNvSpPr>
            <a:spLocks noGrp="1"/>
          </p:cNvSpPr>
          <p:nvPr>
            <p:ph sz="half" idx="2"/>
          </p:nvPr>
        </p:nvSpPr>
        <p:spPr>
          <a:xfrm>
            <a:off x="1345870" y="894850"/>
            <a:ext cx="5156200" cy="4422821"/>
          </a:xfrm>
          <a:solidFill>
            <a:schemeClr val="tx2">
              <a:lumMod val="75000"/>
            </a:schemeClr>
          </a:solidFill>
        </p:spPr>
        <p:txBody>
          <a:bodyPr vert="horz" lIns="91440" tIns="45720" rIns="91440" bIns="45720" rtlCol="0">
            <a:normAutofit fontScale="85000" lnSpcReduction="10000"/>
          </a:bodyPr>
          <a:lstStyle/>
          <a:p>
            <a:endParaRPr lang="es-MX" sz="2400" dirty="0">
              <a:solidFill>
                <a:schemeClr val="bg1"/>
              </a:solidFill>
              <a:latin typeface="Helvetica" panose="020B0604020202020204" pitchFamily="34" charset="0"/>
              <a:cs typeface="Helvetica" panose="020B0604020202020204" pitchFamily="34" charset="0"/>
            </a:endParaRPr>
          </a:p>
          <a:p>
            <a:r>
              <a:rPr lang="es-MX" sz="2400" b="1" dirty="0">
                <a:solidFill>
                  <a:srgbClr val="FFC000"/>
                </a:solidFill>
                <a:latin typeface="Helvetica" panose="020B0604020202020204" pitchFamily="34" charset="0"/>
                <a:cs typeface="Helvetica" panose="020B0604020202020204" pitchFamily="34" charset="0"/>
              </a:rPr>
              <a:t>Pastoral juvenil integrada</a:t>
            </a:r>
            <a:r>
              <a:rPr lang="es-MX" sz="2400" dirty="0">
                <a:solidFill>
                  <a:schemeClr val="bg1"/>
                </a:solidFill>
                <a:latin typeface="Helvetica" panose="020B0604020202020204" pitchFamily="34" charset="0"/>
                <a:cs typeface="Helvetica" panose="020B0604020202020204" pitchFamily="34" charset="0"/>
              </a:rPr>
              <a:t>.</a:t>
            </a:r>
          </a:p>
          <a:p>
            <a:r>
              <a:rPr lang="es-MX" sz="2400" dirty="0">
                <a:solidFill>
                  <a:schemeClr val="bg1"/>
                </a:solidFill>
                <a:latin typeface="Helvetica" panose="020B0604020202020204" pitchFamily="34" charset="0"/>
                <a:cs typeface="Helvetica" panose="020B0604020202020204" pitchFamily="34" charset="0"/>
              </a:rPr>
              <a:t>Seminarios y casas de formación </a:t>
            </a:r>
            <a:r>
              <a:rPr lang="es-MX" sz="2400" b="1" dirty="0">
                <a:solidFill>
                  <a:srgbClr val="FFC000"/>
                </a:solidFill>
                <a:latin typeface="Helvetica" panose="020B0604020202020204" pitchFamily="34" charset="0"/>
                <a:cs typeface="Helvetica" panose="020B0604020202020204" pitchFamily="34" charset="0"/>
              </a:rPr>
              <a:t>garantizar equipos de formación de calidad</a:t>
            </a:r>
            <a:r>
              <a:rPr lang="es-MX" sz="2400" dirty="0">
                <a:solidFill>
                  <a:schemeClr val="bg1"/>
                </a:solidFill>
                <a:latin typeface="Helvetica" panose="020B0604020202020204" pitchFamily="34" charset="0"/>
                <a:cs typeface="Helvetica" panose="020B0604020202020204" pitchFamily="34" charset="0"/>
              </a:rPr>
              <a:t>.</a:t>
            </a:r>
          </a:p>
          <a:p>
            <a:r>
              <a:rPr lang="es-MX" sz="2400" b="1" dirty="0">
                <a:solidFill>
                  <a:srgbClr val="FFC000"/>
                </a:solidFill>
                <a:latin typeface="Helvetica" panose="020B0604020202020204" pitchFamily="34" charset="0"/>
                <a:cs typeface="Helvetica" panose="020B0604020202020204" pitchFamily="34" charset="0"/>
              </a:rPr>
              <a:t>Planteamiento constante </a:t>
            </a:r>
            <a:r>
              <a:rPr lang="es-MX" sz="2400" dirty="0">
                <a:solidFill>
                  <a:schemeClr val="bg1"/>
                </a:solidFill>
                <a:latin typeface="Helvetica" panose="020B0604020202020204" pitchFamily="34" charset="0"/>
                <a:cs typeface="Helvetica" panose="020B0604020202020204" pitchFamily="34" charset="0"/>
              </a:rPr>
              <a:t>de la dimensión vocacional a lo largo de todo el proceso.</a:t>
            </a:r>
          </a:p>
          <a:p>
            <a:r>
              <a:rPr lang="es-MX" sz="2400" b="1" dirty="0">
                <a:solidFill>
                  <a:srgbClr val="FFC000"/>
                </a:solidFill>
                <a:latin typeface="Helvetica" panose="020B0604020202020204" pitchFamily="34" charset="0"/>
                <a:cs typeface="Helvetica" panose="020B0604020202020204" pitchFamily="34" charset="0"/>
              </a:rPr>
              <a:t>Articular estructuralmente </a:t>
            </a:r>
            <a:r>
              <a:rPr lang="es-MX" sz="2400" dirty="0">
                <a:solidFill>
                  <a:schemeClr val="bg1"/>
                </a:solidFill>
                <a:latin typeface="Helvetica" panose="020B0604020202020204" pitchFamily="34" charset="0"/>
                <a:cs typeface="Helvetica" panose="020B0604020202020204" pitchFamily="34" charset="0"/>
              </a:rPr>
              <a:t>la pastoral juvenil y la pastoral vocacional.</a:t>
            </a:r>
          </a:p>
          <a:p>
            <a:r>
              <a:rPr lang="es-MX" sz="2400" b="1" dirty="0">
                <a:solidFill>
                  <a:srgbClr val="FFC000"/>
                </a:solidFill>
                <a:latin typeface="Helvetica" panose="020B0604020202020204" pitchFamily="34" charset="0"/>
                <a:cs typeface="Helvetica" panose="020B0604020202020204" pitchFamily="34" charset="0"/>
              </a:rPr>
              <a:t>Trabajar juntos </a:t>
            </a:r>
            <a:r>
              <a:rPr lang="es-MX" sz="2400" dirty="0">
                <a:solidFill>
                  <a:schemeClr val="bg1"/>
                </a:solidFill>
                <a:latin typeface="Helvetica" panose="020B0604020202020204" pitchFamily="34" charset="0"/>
                <a:cs typeface="Helvetica" panose="020B0604020202020204" pitchFamily="34" charset="0"/>
              </a:rPr>
              <a:t>con la pastoral familiar, educativa, cultural y social.</a:t>
            </a:r>
          </a:p>
          <a:p>
            <a:r>
              <a:rPr lang="es-MX" sz="2400" b="1" dirty="0">
                <a:solidFill>
                  <a:srgbClr val="FFC000"/>
                </a:solidFill>
                <a:latin typeface="Helvetica" panose="020B0604020202020204" pitchFamily="34" charset="0"/>
                <a:cs typeface="Helvetica" panose="020B0604020202020204" pitchFamily="34" charset="0"/>
              </a:rPr>
              <a:t>Itinerarios de formación </a:t>
            </a:r>
            <a:r>
              <a:rPr lang="es-MX" sz="2400" dirty="0">
                <a:solidFill>
                  <a:schemeClr val="bg1"/>
                </a:solidFill>
                <a:latin typeface="Helvetica" panose="020B0604020202020204" pitchFamily="34" charset="0"/>
                <a:cs typeface="Helvetica" panose="020B0604020202020204" pitchFamily="34" charset="0"/>
              </a:rPr>
              <a:t>con experiencias de vida común y fraterna.</a:t>
            </a: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a:p>
            <a:endParaRPr lang="es-MX" sz="2400" dirty="0">
              <a:solidFill>
                <a:schemeClr val="bg1"/>
              </a:solidFill>
              <a:latin typeface="Helvetica" panose="020B0604020202020204" pitchFamily="34" charset="0"/>
              <a:cs typeface="Helvetica" panose="020B0604020202020204" pitchFamily="34" charset="0"/>
            </a:endParaRPr>
          </a:p>
        </p:txBody>
      </p:sp>
      <p:sp>
        <p:nvSpPr>
          <p:cNvPr id="13" name="Rectángulo: esquinas redondeadas 6">
            <a:extLst>
              <a:ext uri="{FF2B5EF4-FFF2-40B4-BE49-F238E27FC236}">
                <a16:creationId xmlns:a16="http://schemas.microsoft.com/office/drawing/2014/main" xmlns="" id="{147C090E-E308-4BB1-B025-E9ECBBD03D69}"/>
              </a:ext>
            </a:extLst>
          </p:cNvPr>
          <p:cNvSpPr/>
          <p:nvPr/>
        </p:nvSpPr>
        <p:spPr>
          <a:xfrm>
            <a:off x="1709057" y="560024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209-211</a:t>
            </a:r>
          </a:p>
        </p:txBody>
      </p:sp>
      <p:sp>
        <p:nvSpPr>
          <p:cNvPr id="4"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675709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38802A59-804F-4CB0-B906-8076EB53A0AB}"/>
              </a:ext>
            </a:extLst>
          </p:cNvPr>
          <p:cNvSpPr/>
          <p:nvPr/>
        </p:nvSpPr>
        <p:spPr>
          <a:xfrm>
            <a:off x="0" y="0"/>
            <a:ext cx="12192000" cy="6858000"/>
          </a:xfrm>
          <a:prstGeom prst="rect">
            <a:avLst/>
          </a:prstGeom>
          <a:solidFill>
            <a:schemeClr val="tx2">
              <a:lumMod val="75000"/>
            </a:schemeClr>
          </a:solidFill>
        </p:spPr>
        <p:txBody>
          <a:bodyPr vert="horz" lIns="91440" tIns="45720" rIns="91440" bIns="45720" rtlCol="0">
            <a:normAutofit/>
          </a:bodyPr>
          <a:lstStyle/>
          <a:p>
            <a:pPr marL="228600" indent="-228600">
              <a:lnSpc>
                <a:spcPct val="90000"/>
              </a:lnSpc>
              <a:spcBef>
                <a:spcPts val="1000"/>
              </a:spcBef>
              <a:buFont typeface="Wingdings 2" pitchFamily="18" charset="2"/>
              <a:buChar char=""/>
            </a:pPr>
            <a:endParaRPr lang="es-MX" sz="2400">
              <a:solidFill>
                <a:schemeClr val="bg1"/>
              </a:solidFill>
            </a:endParaRPr>
          </a:p>
        </p:txBody>
      </p:sp>
      <p:sp>
        <p:nvSpPr>
          <p:cNvPr id="2" name="Título 1">
            <a:extLst>
              <a:ext uri="{FF2B5EF4-FFF2-40B4-BE49-F238E27FC236}">
                <a16:creationId xmlns:a16="http://schemas.microsoft.com/office/drawing/2014/main" xmlns="" id="{C339E793-BA4F-4940-BBFD-5B3171672A47}"/>
              </a:ext>
            </a:extLst>
          </p:cNvPr>
          <p:cNvSpPr>
            <a:spLocks noGrp="1"/>
          </p:cNvSpPr>
          <p:nvPr>
            <p:ph type="title"/>
          </p:nvPr>
        </p:nvSpPr>
        <p:spPr>
          <a:xfrm>
            <a:off x="845127" y="775420"/>
            <a:ext cx="4191330" cy="577130"/>
          </a:xfrm>
        </p:spPr>
        <p:txBody>
          <a:bodyPr>
            <a:normAutofit fontScale="90000"/>
          </a:bodyPr>
          <a:lstStyle/>
          <a:p>
            <a:r>
              <a:rPr lang="es-MX" sz="4000" b="1" dirty="0">
                <a:solidFill>
                  <a:schemeClr val="bg1"/>
                </a:solidFill>
                <a:latin typeface="Helvetica" panose="020B0604020202020204" pitchFamily="2" charset="0"/>
              </a:rPr>
              <a:t>Conclusiones</a:t>
            </a:r>
            <a:endParaRPr lang="es-MX" b="1" dirty="0">
              <a:solidFill>
                <a:schemeClr val="bg1"/>
              </a:solidFill>
              <a:latin typeface="Helvetica" panose="020B0604020202020204" pitchFamily="2" charset="0"/>
            </a:endParaRPr>
          </a:p>
        </p:txBody>
      </p:sp>
      <p:sp>
        <p:nvSpPr>
          <p:cNvPr id="3" name="Marcador de contenido 2">
            <a:extLst>
              <a:ext uri="{FF2B5EF4-FFF2-40B4-BE49-F238E27FC236}">
                <a16:creationId xmlns:a16="http://schemas.microsoft.com/office/drawing/2014/main" xmlns="" id="{3A96F8B7-EBA2-4532-8CA1-316ACB4134A3}"/>
              </a:ext>
            </a:extLst>
          </p:cNvPr>
          <p:cNvSpPr>
            <a:spLocks noGrp="1"/>
          </p:cNvSpPr>
          <p:nvPr>
            <p:ph idx="1"/>
          </p:nvPr>
        </p:nvSpPr>
        <p:spPr>
          <a:xfrm>
            <a:off x="1219199" y="1352550"/>
            <a:ext cx="10141527" cy="3683907"/>
          </a:xfrm>
          <a:solidFill>
            <a:schemeClr val="tx2">
              <a:lumMod val="75000"/>
            </a:schemeClr>
          </a:solidFill>
        </p:spPr>
        <p:txBody>
          <a:bodyPr vert="horz" lIns="91440" tIns="45720" rIns="91440" bIns="45720" rtlCol="0">
            <a:normAutofit lnSpcReduction="10000"/>
          </a:bodyPr>
          <a:lstStyle/>
          <a:p>
            <a:endParaRPr lang="es-MX" sz="1600" dirty="0">
              <a:solidFill>
                <a:schemeClr val="bg1"/>
              </a:solidFill>
            </a:endParaRPr>
          </a:p>
          <a:p>
            <a:r>
              <a:rPr lang="es-MX" sz="1600" dirty="0">
                <a:solidFill>
                  <a:schemeClr val="bg1"/>
                </a:solidFill>
              </a:rPr>
              <a:t>Atender oportunamente los </a:t>
            </a:r>
            <a:r>
              <a:rPr lang="es-MX" sz="2400" b="1" dirty="0">
                <a:solidFill>
                  <a:srgbClr val="FFC000"/>
                </a:solidFill>
              </a:rPr>
              <a:t>desafíos urgentes</a:t>
            </a:r>
            <a:r>
              <a:rPr lang="es-MX" sz="1600" dirty="0">
                <a:solidFill>
                  <a:schemeClr val="bg1"/>
                </a:solidFill>
              </a:rPr>
              <a:t>: La misión en el mundo digital, migrantes, mujeres, sexualidad, economía, política, trabajo, casa común, fe y ecumenismo.</a:t>
            </a:r>
          </a:p>
          <a:p>
            <a:r>
              <a:rPr lang="es-MX" sz="2400" b="1" dirty="0">
                <a:solidFill>
                  <a:srgbClr val="FFC000"/>
                </a:solidFill>
              </a:rPr>
              <a:t>Acompañamiento </a:t>
            </a:r>
            <a:r>
              <a:rPr lang="es-MX" sz="2400" b="1">
                <a:solidFill>
                  <a:srgbClr val="FFC000"/>
                </a:solidFill>
              </a:rPr>
              <a:t>en </a:t>
            </a:r>
            <a:r>
              <a:rPr lang="es-MX" sz="2400" b="1" smtClean="0">
                <a:solidFill>
                  <a:srgbClr val="FFC000"/>
                </a:solidFill>
              </a:rPr>
              <a:t>el </a:t>
            </a:r>
            <a:r>
              <a:rPr lang="es-MX" sz="2400" b="1" dirty="0">
                <a:solidFill>
                  <a:srgbClr val="FFC000"/>
                </a:solidFill>
              </a:rPr>
              <a:t>matrimonio</a:t>
            </a:r>
            <a:r>
              <a:rPr lang="es-MX" sz="2400" dirty="0">
                <a:solidFill>
                  <a:schemeClr val="bg1"/>
                </a:solidFill>
              </a:rPr>
              <a:t>: </a:t>
            </a:r>
            <a:r>
              <a:rPr lang="es-MX" sz="1800" dirty="0">
                <a:solidFill>
                  <a:schemeClr val="bg1"/>
                </a:solidFill>
              </a:rPr>
              <a:t>en la iniciación al sacramento y en los primeros años de matrimonio, ayudándoles a ser parte activa en la comunidad cristiana</a:t>
            </a:r>
            <a:r>
              <a:rPr lang="es-MX" sz="2400" dirty="0">
                <a:solidFill>
                  <a:schemeClr val="bg1"/>
                </a:solidFill>
              </a:rPr>
              <a:t>.</a:t>
            </a:r>
          </a:p>
          <a:p>
            <a:r>
              <a:rPr lang="es-MX" sz="2400" b="1" dirty="0">
                <a:solidFill>
                  <a:srgbClr val="FFC000"/>
                </a:solidFill>
              </a:rPr>
              <a:t>Formación integral</a:t>
            </a:r>
            <a:r>
              <a:rPr lang="es-MX" sz="1600" dirty="0">
                <a:solidFill>
                  <a:schemeClr val="bg1"/>
                </a:solidFill>
              </a:rPr>
              <a:t>: criterios formativos, formación profesional, preparación de nuevos formadores, formar discípulos y misioneros. Acompañamiento en el discernimiento: invertir tiempo y recursos.</a:t>
            </a:r>
          </a:p>
          <a:p>
            <a:pPr lvl="1"/>
            <a:r>
              <a:rPr lang="es-MX" sz="1600" dirty="0">
                <a:solidFill>
                  <a:schemeClr val="bg1"/>
                </a:solidFill>
              </a:rPr>
              <a:t>Formación conjunta de laicos, consagrados y sacerdotes.</a:t>
            </a:r>
          </a:p>
          <a:p>
            <a:pPr lvl="1"/>
            <a:r>
              <a:rPr lang="es-MX" sz="1600" dirty="0">
                <a:solidFill>
                  <a:schemeClr val="bg1"/>
                </a:solidFill>
              </a:rPr>
              <a:t>Currículo al ministerio ordenado y a la vida consagrada de una capacitación a la pastoral juvenil: cursos específicos de formación y experiencias de apostolado y de evangelización.</a:t>
            </a:r>
          </a:p>
          <a:p>
            <a:pPr lvl="1"/>
            <a:r>
              <a:rPr lang="es-MX" sz="1600" dirty="0">
                <a:solidFill>
                  <a:schemeClr val="bg1"/>
                </a:solidFill>
              </a:rPr>
              <a:t>Verificar el camino formativo como en sentido experiencial y comunitario: Discernimiento como don de la vocación, testimonios de </a:t>
            </a:r>
            <a:r>
              <a:rPr lang="es-MX" sz="1800" b="1" dirty="0">
                <a:solidFill>
                  <a:srgbClr val="FFC000"/>
                </a:solidFill>
              </a:rPr>
              <a:t>coherencia y de opciones de vida según el Evangelio. </a:t>
            </a:r>
          </a:p>
          <a:p>
            <a:endParaRPr lang="es-MX" sz="1600" dirty="0">
              <a:solidFill>
                <a:schemeClr val="bg1"/>
              </a:solidFill>
            </a:endParaRPr>
          </a:p>
          <a:p>
            <a:endParaRPr lang="es-MX" sz="1800" dirty="0">
              <a:solidFill>
                <a:schemeClr val="bg1"/>
              </a:solidFill>
            </a:endParaRPr>
          </a:p>
        </p:txBody>
      </p:sp>
      <p:sp>
        <p:nvSpPr>
          <p:cNvPr id="4" name="Oval 59">
            <a:hlinkClick r:id="" action="ppaction://noaction"/>
            <a:extLst>
              <a:ext uri="{FF2B5EF4-FFF2-40B4-BE49-F238E27FC236}">
                <a16:creationId xmlns:a16="http://schemas.microsoft.com/office/drawing/2014/main" xmlns="" id="{C191A4EC-9DC2-439F-87AA-55D727E8284A}"/>
              </a:ext>
            </a:extLst>
          </p:cNvPr>
          <p:cNvSpPr/>
          <p:nvPr/>
        </p:nvSpPr>
        <p:spPr>
          <a:xfrm>
            <a:off x="10157362" y="349211"/>
            <a:ext cx="1189511" cy="1103351"/>
          </a:xfrm>
          <a:prstGeom prst="ellipse">
            <a:avLst/>
          </a:prstGeom>
          <a:solidFill>
            <a:schemeClr val="tx2">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b="1" dirty="0">
                <a:solidFill>
                  <a:schemeClr val="bg1"/>
                </a:solidFill>
              </a:rPr>
              <a:t>6</a:t>
            </a:r>
          </a:p>
        </p:txBody>
      </p:sp>
      <p:sp>
        <p:nvSpPr>
          <p:cNvPr id="5" name="Botón de acción: ir a inicio 4">
            <a:hlinkClick r:id="rId3" action="ppaction://hlinksldjump" highlightClick="1"/>
            <a:extLst>
              <a:ext uri="{FF2B5EF4-FFF2-40B4-BE49-F238E27FC236}">
                <a16:creationId xmlns:a16="http://schemas.microsoft.com/office/drawing/2014/main" xmlns="" id="{43EDC8FE-0106-4267-BFC9-D3E0EB574862}"/>
              </a:ext>
            </a:extLst>
          </p:cNvPr>
          <p:cNvSpPr/>
          <p:nvPr/>
        </p:nvSpPr>
        <p:spPr>
          <a:xfrm>
            <a:off x="11400481" y="631931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2">
            <a:extLst>
              <a:ext uri="{FF2B5EF4-FFF2-40B4-BE49-F238E27FC236}">
                <a16:creationId xmlns:a16="http://schemas.microsoft.com/office/drawing/2014/main" xmlns="" id="{9CFA9CA3-9AED-4C4D-BA36-196308937DE1}"/>
              </a:ext>
            </a:extLst>
          </p:cNvPr>
          <p:cNvSpPr txBox="1">
            <a:spLocks/>
          </p:cNvSpPr>
          <p:nvPr/>
        </p:nvSpPr>
        <p:spPr>
          <a:xfrm>
            <a:off x="1176771" y="4714875"/>
            <a:ext cx="10170102" cy="1367705"/>
          </a:xfrm>
          <a:prstGeom prst="rect">
            <a:avLst/>
          </a:prstGeom>
          <a:solidFill>
            <a:schemeClr val="tx2">
              <a:lumMod val="7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endParaRPr lang="es-MX" sz="1800" dirty="0">
              <a:solidFill>
                <a:schemeClr val="bg1"/>
              </a:solidFill>
            </a:endParaRPr>
          </a:p>
          <a:p>
            <a:r>
              <a:rPr lang="es-MX" sz="1800" b="1" dirty="0">
                <a:solidFill>
                  <a:srgbClr val="FFC000"/>
                </a:solidFill>
              </a:rPr>
              <a:t>Vivir la llamada a la santidad </a:t>
            </a:r>
            <a:r>
              <a:rPr lang="es-MX" sz="1800" dirty="0">
                <a:solidFill>
                  <a:schemeClr val="bg1"/>
                </a:solidFill>
              </a:rPr>
              <a:t>con la alegría del amor que resuene en el corazón de cada joven.</a:t>
            </a:r>
          </a:p>
          <a:p>
            <a:r>
              <a:rPr lang="es-MX" sz="1800" dirty="0">
                <a:solidFill>
                  <a:schemeClr val="bg1"/>
                </a:solidFill>
              </a:rPr>
              <a:t>“</a:t>
            </a:r>
            <a:r>
              <a:rPr lang="es-MX" sz="1900" b="1" dirty="0">
                <a:solidFill>
                  <a:srgbClr val="FFC000"/>
                </a:solidFill>
              </a:rPr>
              <a:t>Dios nos quiere santos </a:t>
            </a:r>
            <a:r>
              <a:rPr lang="es-MX" sz="1800" dirty="0">
                <a:solidFill>
                  <a:schemeClr val="bg1"/>
                </a:solidFill>
              </a:rPr>
              <a:t>y no espera que nos conformemos con una existencia mediocre, aguada, licuada” </a:t>
            </a:r>
            <a:r>
              <a:rPr lang="es-MX" sz="1100" dirty="0">
                <a:solidFill>
                  <a:schemeClr val="bg1"/>
                </a:solidFill>
              </a:rPr>
              <a:t>(Francisco, </a:t>
            </a:r>
            <a:r>
              <a:rPr lang="es-MX" sz="1100" i="1" dirty="0" err="1">
                <a:solidFill>
                  <a:schemeClr val="bg1"/>
                </a:solidFill>
              </a:rPr>
              <a:t>Gaudete</a:t>
            </a:r>
            <a:r>
              <a:rPr lang="es-MX" sz="1100" i="1" dirty="0">
                <a:solidFill>
                  <a:schemeClr val="bg1"/>
                </a:solidFill>
              </a:rPr>
              <a:t> et exsultate</a:t>
            </a:r>
            <a:r>
              <a:rPr lang="es-MX" sz="1100" dirty="0">
                <a:solidFill>
                  <a:schemeClr val="bg1"/>
                </a:solidFill>
              </a:rPr>
              <a:t>,1).</a:t>
            </a:r>
          </a:p>
          <a:p>
            <a:r>
              <a:rPr lang="es-MX" sz="2600" b="1" dirty="0">
                <a:solidFill>
                  <a:srgbClr val="FFC000"/>
                </a:solidFill>
              </a:rPr>
              <a:t>Debemos ser santos para poder invitar a los jóvenes a convertirse en santos </a:t>
            </a:r>
            <a:r>
              <a:rPr lang="es-MX" sz="900" dirty="0">
                <a:solidFill>
                  <a:schemeClr val="bg1"/>
                </a:solidFill>
              </a:rPr>
              <a:t>(DSJ.166).</a:t>
            </a:r>
          </a:p>
          <a:p>
            <a:endParaRPr lang="es-MX" sz="1800" dirty="0">
              <a:solidFill>
                <a:schemeClr val="bg1"/>
              </a:solidFill>
            </a:endParaRPr>
          </a:p>
        </p:txBody>
      </p:sp>
    </p:spTree>
    <p:extLst>
      <p:ext uri="{BB962C8B-B14F-4D97-AF65-F5344CB8AC3E}">
        <p14:creationId xmlns:p14="http://schemas.microsoft.com/office/powerpoint/2010/main" val="35144361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64C9860A-F193-4D98-A310-0B62E905B1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2" t="41254" r="4241" b="3620"/>
          <a:stretch/>
        </p:blipFill>
        <p:spPr>
          <a:xfrm>
            <a:off x="-57150" y="-25400"/>
            <a:ext cx="12270658" cy="6883400"/>
          </a:xfrm>
          <a:prstGeom prst="rect">
            <a:avLst/>
          </a:prstGeom>
        </p:spPr>
      </p:pic>
      <p:sp>
        <p:nvSpPr>
          <p:cNvPr id="2" name="Google Shape;244;p24">
            <a:extLst>
              <a:ext uri="{FF2B5EF4-FFF2-40B4-BE49-F238E27FC236}">
                <a16:creationId xmlns:a16="http://schemas.microsoft.com/office/drawing/2014/main" xmlns="" id="{4594124C-B2EC-4E3C-9A75-7FAEA515B8E5}"/>
              </a:ext>
            </a:extLst>
          </p:cNvPr>
          <p:cNvSpPr txBox="1">
            <a:spLocks/>
          </p:cNvSpPr>
          <p:nvPr/>
        </p:nvSpPr>
        <p:spPr>
          <a:xfrm>
            <a:off x="7005864" y="3927695"/>
            <a:ext cx="4591050" cy="1949700"/>
          </a:xfrm>
          <a:prstGeom prst="rect">
            <a:avLst/>
          </a:prstGeom>
          <a:noFill/>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MX" sz="3600" b="1" dirty="0">
                <a:solidFill>
                  <a:schemeClr val="accent2">
                    <a:lumMod val="50000"/>
                  </a:schemeClr>
                </a:solidFill>
                <a:latin typeface="Ink Free" panose="03080402000500000000" pitchFamily="66" charset="0"/>
                <a:ea typeface="Lato"/>
                <a:cs typeface="Lato"/>
                <a:sym typeface="Lato"/>
              </a:rPr>
              <a:t>La realidad </a:t>
            </a:r>
          </a:p>
          <a:p>
            <a:pPr algn="ctr">
              <a:spcBef>
                <a:spcPts val="0"/>
              </a:spcBef>
            </a:pPr>
            <a:r>
              <a:rPr lang="es-MX" sz="2800" b="1" dirty="0">
                <a:solidFill>
                  <a:schemeClr val="accent2">
                    <a:lumMod val="50000"/>
                  </a:schemeClr>
                </a:solidFill>
                <a:latin typeface="Ink Free" panose="03080402000500000000" pitchFamily="66" charset="0"/>
                <a:ea typeface="Lato"/>
                <a:cs typeface="Lato"/>
                <a:sym typeface="Lato"/>
              </a:rPr>
              <a:t>no es fatalidad que impone, </a:t>
            </a:r>
          </a:p>
          <a:p>
            <a:pPr algn="ctr">
              <a:spcBef>
                <a:spcPts val="0"/>
              </a:spcBef>
            </a:pPr>
            <a:r>
              <a:rPr lang="es-MX" sz="2800" b="1" dirty="0">
                <a:solidFill>
                  <a:schemeClr val="accent2">
                    <a:lumMod val="50000"/>
                  </a:schemeClr>
                </a:solidFill>
                <a:latin typeface="Ink Free" panose="03080402000500000000" pitchFamily="66" charset="0"/>
                <a:ea typeface="Lato"/>
                <a:cs typeface="Lato"/>
                <a:sym typeface="Lato"/>
              </a:rPr>
              <a:t>sino que puede ser cambiada, transformada</a:t>
            </a:r>
          </a:p>
        </p:txBody>
      </p:sp>
      <p:sp>
        <p:nvSpPr>
          <p:cNvPr id="3" name="Google Shape;245;p24">
            <a:extLst>
              <a:ext uri="{FF2B5EF4-FFF2-40B4-BE49-F238E27FC236}">
                <a16:creationId xmlns:a16="http://schemas.microsoft.com/office/drawing/2014/main" xmlns="" id="{6B9A7095-274E-4B7A-BF27-AFE837AC53D7}"/>
              </a:ext>
            </a:extLst>
          </p:cNvPr>
          <p:cNvSpPr txBox="1">
            <a:spLocks/>
          </p:cNvSpPr>
          <p:nvPr/>
        </p:nvSpPr>
        <p:spPr>
          <a:xfrm>
            <a:off x="8585200" y="5726597"/>
            <a:ext cx="3011714" cy="6411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spcBef>
                <a:spcPts val="600"/>
              </a:spcBef>
              <a:buFont typeface="Wingdings 2" pitchFamily="18" charset="2"/>
              <a:buNone/>
            </a:pPr>
            <a:r>
              <a:rPr lang="es-MX" sz="1400" b="1" dirty="0">
                <a:solidFill>
                  <a:schemeClr val="accent2">
                    <a:lumMod val="50000"/>
                  </a:schemeClr>
                </a:solidFill>
              </a:rPr>
              <a:t>Alejandro Londoño, SJ</a:t>
            </a:r>
          </a:p>
          <a:p>
            <a:pPr marL="0" indent="0" algn="ctr">
              <a:spcBef>
                <a:spcPts val="600"/>
              </a:spcBef>
              <a:buClr>
                <a:schemeClr val="dk1"/>
              </a:buClr>
              <a:buSzPts val="1100"/>
              <a:buFont typeface="Arial"/>
              <a:buNone/>
            </a:pPr>
            <a:endParaRPr lang="es-MX" sz="1400" dirty="0">
              <a:solidFill>
                <a:schemeClr val="accent2">
                  <a:lumMod val="50000"/>
                </a:schemeClr>
              </a:solidFill>
            </a:endParaRPr>
          </a:p>
          <a:p>
            <a:pPr marL="0" indent="0" algn="ctr">
              <a:spcBef>
                <a:spcPts val="600"/>
              </a:spcBef>
              <a:buClr>
                <a:schemeClr val="dk1"/>
              </a:buClr>
              <a:buSzPts val="1100"/>
              <a:buFont typeface="Arial"/>
              <a:buNone/>
            </a:pPr>
            <a:endParaRPr lang="es-MX" sz="1400" b="1" dirty="0">
              <a:solidFill>
                <a:schemeClr val="accent2">
                  <a:lumMod val="50000"/>
                </a:schemeClr>
              </a:solidFill>
            </a:endParaRPr>
          </a:p>
        </p:txBody>
      </p:sp>
      <p:sp>
        <p:nvSpPr>
          <p:cNvPr id="7" name="Rectangle 1">
            <a:extLst>
              <a:ext uri="{FF2B5EF4-FFF2-40B4-BE49-F238E27FC236}">
                <a16:creationId xmlns:a16="http://schemas.microsoft.com/office/drawing/2014/main" xmlns="" id="{9173181D-92FE-4F39-A426-DEAAFAA9E71F}"/>
              </a:ext>
            </a:extLst>
          </p:cNvPr>
          <p:cNvSpPr>
            <a:spLocks noChangeArrowheads="1"/>
          </p:cNvSpPr>
          <p:nvPr/>
        </p:nvSpPr>
        <p:spPr bwMode="auto">
          <a:xfrm>
            <a:off x="10001250" y="3248044"/>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8" name="Google Shape;244;p24">
            <a:extLst>
              <a:ext uri="{FF2B5EF4-FFF2-40B4-BE49-F238E27FC236}">
                <a16:creationId xmlns:a16="http://schemas.microsoft.com/office/drawing/2014/main" xmlns="" id="{49C178BD-41E3-45B2-AA3A-C4ECCB6F498E}"/>
              </a:ext>
            </a:extLst>
          </p:cNvPr>
          <p:cNvSpPr txBox="1">
            <a:spLocks/>
          </p:cNvSpPr>
          <p:nvPr/>
        </p:nvSpPr>
        <p:spPr>
          <a:xfrm>
            <a:off x="838200" y="-178336"/>
            <a:ext cx="4601775" cy="1956336"/>
          </a:xfrm>
          <a:prstGeom prst="rect">
            <a:avLst/>
          </a:prstGeom>
          <a:noFill/>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eaLnBrk="0" fontAlgn="base" hangingPunct="0">
              <a:lnSpc>
                <a:spcPct val="100000"/>
              </a:lnSpc>
              <a:spcAft>
                <a:spcPct val="0"/>
              </a:spcAft>
            </a:pPr>
            <a:r>
              <a:rPr lang="es-MX" altLang="es-MX" sz="3200" b="1" dirty="0">
                <a:solidFill>
                  <a:schemeClr val="bg1"/>
                </a:solidFill>
                <a:latin typeface="Ink Free" panose="03080402000500000000" pitchFamily="66" charset="0"/>
              </a:rPr>
              <a:t>“</a:t>
            </a:r>
            <a:r>
              <a:rPr lang="es-MX" altLang="es-MX" sz="3200" b="1" dirty="0" err="1">
                <a:solidFill>
                  <a:schemeClr val="bg1"/>
                </a:solidFill>
                <a:latin typeface="Ink Free" panose="03080402000500000000" pitchFamily="66" charset="0"/>
              </a:rPr>
              <a:t>Reality</a:t>
            </a:r>
            <a:r>
              <a:rPr lang="es-MX" altLang="es-MX" sz="3200" b="1" dirty="0">
                <a:solidFill>
                  <a:schemeClr val="bg1"/>
                </a:solidFill>
                <a:latin typeface="Ink Free" panose="03080402000500000000" pitchFamily="66" charset="0"/>
              </a:rPr>
              <a:t> </a:t>
            </a:r>
            <a:r>
              <a:rPr lang="es-MX" altLang="es-MX" sz="3200" b="1" dirty="0" err="1">
                <a:solidFill>
                  <a:schemeClr val="bg1"/>
                </a:solidFill>
                <a:latin typeface="Ink Free" panose="03080402000500000000" pitchFamily="66" charset="0"/>
              </a:rPr>
              <a:t>it</a:t>
            </a:r>
            <a:r>
              <a:rPr lang="es-MX" altLang="es-MX" sz="3200" b="1" dirty="0">
                <a:solidFill>
                  <a:schemeClr val="bg1"/>
                </a:solidFill>
                <a:latin typeface="Ink Free" panose="03080402000500000000" pitchFamily="66" charset="0"/>
              </a:rPr>
              <a:t> </a:t>
            </a:r>
            <a:r>
              <a:rPr lang="es-MX" altLang="es-MX" sz="3200" b="1" dirty="0" err="1">
                <a:solidFill>
                  <a:schemeClr val="bg1"/>
                </a:solidFill>
                <a:latin typeface="Ink Free" panose="03080402000500000000" pitchFamily="66" charset="0"/>
              </a:rPr>
              <a:t>is</a:t>
            </a:r>
            <a:r>
              <a:rPr lang="es-MX" altLang="es-MX" sz="3200" b="1" dirty="0">
                <a:solidFill>
                  <a:schemeClr val="bg1"/>
                </a:solidFill>
                <a:latin typeface="Ink Free" panose="03080402000500000000" pitchFamily="66" charset="0"/>
              </a:rPr>
              <a:t> </a:t>
            </a:r>
            <a:r>
              <a:rPr lang="es-MX" altLang="es-MX" sz="3200" b="1" dirty="0" err="1">
                <a:solidFill>
                  <a:schemeClr val="bg1"/>
                </a:solidFill>
                <a:latin typeface="Ink Free" panose="03080402000500000000" pitchFamily="66" charset="0"/>
              </a:rPr>
              <a:t>not</a:t>
            </a:r>
            <a:r>
              <a:rPr lang="es-MX" altLang="es-MX" sz="3200" b="1" dirty="0">
                <a:solidFill>
                  <a:schemeClr val="bg1"/>
                </a:solidFill>
                <a:latin typeface="Ink Free" panose="03080402000500000000" pitchFamily="66" charset="0"/>
              </a:rPr>
              <a:t> </a:t>
            </a:r>
            <a:r>
              <a:rPr lang="es-MX" altLang="es-MX" sz="3200" b="1" dirty="0" err="1">
                <a:solidFill>
                  <a:schemeClr val="bg1"/>
                </a:solidFill>
                <a:latin typeface="Ink Free" panose="03080402000500000000" pitchFamily="66" charset="0"/>
              </a:rPr>
              <a:t>fatality</a:t>
            </a:r>
            <a:r>
              <a:rPr lang="es-MX" altLang="es-MX" sz="3200" b="1" dirty="0">
                <a:solidFill>
                  <a:schemeClr val="bg1"/>
                </a:solidFill>
                <a:latin typeface="Ink Free" panose="03080402000500000000" pitchFamily="66" charset="0"/>
              </a:rPr>
              <a:t> </a:t>
            </a:r>
            <a:r>
              <a:rPr lang="es-MX" altLang="es-MX" sz="3200" b="1" dirty="0" err="1">
                <a:solidFill>
                  <a:schemeClr val="bg1"/>
                </a:solidFill>
                <a:latin typeface="Ink Free" panose="03080402000500000000" pitchFamily="66" charset="0"/>
              </a:rPr>
              <a:t>that</a:t>
            </a:r>
            <a:r>
              <a:rPr lang="es-MX" altLang="es-MX" sz="3200" b="1" dirty="0">
                <a:solidFill>
                  <a:schemeClr val="bg1"/>
                </a:solidFill>
                <a:latin typeface="Ink Free" panose="03080402000500000000" pitchFamily="66" charset="0"/>
              </a:rPr>
              <a:t> </a:t>
            </a:r>
            <a:r>
              <a:rPr lang="es-MX" altLang="es-MX" sz="3200" b="1" dirty="0" err="1">
                <a:solidFill>
                  <a:schemeClr val="bg1"/>
                </a:solidFill>
                <a:latin typeface="Ink Free" panose="03080402000500000000" pitchFamily="66" charset="0"/>
              </a:rPr>
              <a:t>imposes</a:t>
            </a:r>
            <a:r>
              <a:rPr lang="es-MX" altLang="es-MX" sz="3200" b="1" dirty="0">
                <a:solidFill>
                  <a:schemeClr val="bg1"/>
                </a:solidFill>
                <a:latin typeface="Ink Free" panose="03080402000500000000" pitchFamily="66" charset="0"/>
              </a:rPr>
              <a:t>, </a:t>
            </a:r>
            <a:r>
              <a:rPr lang="es-MX" altLang="es-MX" sz="3200" b="1" dirty="0" err="1">
                <a:solidFill>
                  <a:schemeClr val="bg1"/>
                </a:solidFill>
                <a:latin typeface="Ink Free" panose="03080402000500000000" pitchFamily="66" charset="0"/>
              </a:rPr>
              <a:t>It</a:t>
            </a:r>
            <a:r>
              <a:rPr lang="es-MX" altLang="es-MX" sz="3200" b="1" dirty="0">
                <a:solidFill>
                  <a:schemeClr val="bg1"/>
                </a:solidFill>
                <a:latin typeface="Ink Free" panose="03080402000500000000" pitchFamily="66" charset="0"/>
              </a:rPr>
              <a:t> can be </a:t>
            </a:r>
            <a:r>
              <a:rPr lang="es-MX" altLang="es-MX" sz="3200" b="1" dirty="0" err="1">
                <a:solidFill>
                  <a:schemeClr val="bg1"/>
                </a:solidFill>
                <a:latin typeface="Ink Free" panose="03080402000500000000" pitchFamily="66" charset="0"/>
              </a:rPr>
              <a:t>changed</a:t>
            </a:r>
            <a:r>
              <a:rPr lang="es-MX" altLang="es-MX" sz="3200" b="1" dirty="0">
                <a:solidFill>
                  <a:schemeClr val="bg1"/>
                </a:solidFill>
                <a:latin typeface="Ink Free" panose="03080402000500000000" pitchFamily="66" charset="0"/>
              </a:rPr>
              <a:t>, </a:t>
            </a:r>
            <a:r>
              <a:rPr lang="es-MX" altLang="es-MX" sz="3200" b="1" dirty="0" err="1">
                <a:solidFill>
                  <a:schemeClr val="bg1"/>
                </a:solidFill>
                <a:latin typeface="Ink Free" panose="03080402000500000000" pitchFamily="66" charset="0"/>
              </a:rPr>
              <a:t>transformed</a:t>
            </a:r>
            <a:r>
              <a:rPr lang="es-MX" altLang="es-MX" sz="3200" b="1" dirty="0">
                <a:solidFill>
                  <a:schemeClr val="bg1"/>
                </a:solidFill>
                <a:latin typeface="Ink Free" panose="03080402000500000000" pitchFamily="66" charset="0"/>
              </a:rPr>
              <a:t>”</a:t>
            </a:r>
            <a:r>
              <a:rPr lang="es-MX" altLang="es-MX" sz="1000" b="1" dirty="0">
                <a:solidFill>
                  <a:schemeClr val="bg1"/>
                </a:solidFill>
                <a:latin typeface="Ink Free" panose="03080402000500000000" pitchFamily="66" charset="0"/>
              </a:rPr>
              <a:t> </a:t>
            </a:r>
            <a:endParaRPr lang="es-MX" altLang="es-MX" sz="2400" b="1" dirty="0">
              <a:solidFill>
                <a:schemeClr val="bg1"/>
              </a:solidFill>
              <a:latin typeface="Ink Free" panose="03080402000500000000" pitchFamily="66" charset="0"/>
            </a:endParaRPr>
          </a:p>
        </p:txBody>
      </p:sp>
      <p:sp>
        <p:nvSpPr>
          <p:cNvPr id="9" name="Botón de acción: ir a inicio 8">
            <a:hlinkClick r:id="rId4" action="ppaction://hlinksldjump" highlightClick="1"/>
            <a:extLst>
              <a:ext uri="{FF2B5EF4-FFF2-40B4-BE49-F238E27FC236}">
                <a16:creationId xmlns:a16="http://schemas.microsoft.com/office/drawing/2014/main" xmlns="" id="{9FC4B39E-639E-4608-8124-22926C53EFBE}"/>
              </a:ext>
            </a:extLst>
          </p:cNvPr>
          <p:cNvSpPr/>
          <p:nvPr/>
        </p:nvSpPr>
        <p:spPr>
          <a:xfrm>
            <a:off x="11400481" y="631931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254915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68E792F-DF43-4E98-8038-B42C32EE6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923"/>
          <a:stretch/>
        </p:blipFill>
        <p:spPr>
          <a:xfrm flipH="1">
            <a:off x="0" y="0"/>
            <a:ext cx="12155925" cy="6883400"/>
          </a:xfrm>
          <a:prstGeom prst="rect">
            <a:avLst/>
          </a:prstGeom>
        </p:spPr>
      </p:pic>
      <p:sp>
        <p:nvSpPr>
          <p:cNvPr id="3" name="Google Shape;198;p18">
            <a:extLst>
              <a:ext uri="{FF2B5EF4-FFF2-40B4-BE49-F238E27FC236}">
                <a16:creationId xmlns:a16="http://schemas.microsoft.com/office/drawing/2014/main" xmlns="" id="{8A59A76E-CDE2-4FDB-BAA0-65B0E682F854}"/>
              </a:ext>
            </a:extLst>
          </p:cNvPr>
          <p:cNvSpPr txBox="1">
            <a:spLocks/>
          </p:cNvSpPr>
          <p:nvPr/>
        </p:nvSpPr>
        <p:spPr>
          <a:xfrm>
            <a:off x="2609267" y="219610"/>
            <a:ext cx="6937389" cy="233309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spcBef>
                <a:spcPts val="600"/>
              </a:spcBef>
              <a:buNone/>
            </a:pPr>
            <a:r>
              <a:rPr lang="es-MX" sz="3000" b="1" dirty="0">
                <a:solidFill>
                  <a:schemeClr val="accent5">
                    <a:lumMod val="50000"/>
                  </a:schemeClr>
                </a:solidFill>
                <a:latin typeface="Ink Free" panose="03080402000500000000" pitchFamily="66" charset="0"/>
                <a:ea typeface="Lato"/>
                <a:cs typeface="Lato"/>
                <a:sym typeface="Lato"/>
              </a:rPr>
              <a:t>“</a:t>
            </a:r>
            <a:r>
              <a:rPr lang="es-MX" sz="3600" b="1" dirty="0">
                <a:solidFill>
                  <a:schemeClr val="accent5">
                    <a:lumMod val="50000"/>
                  </a:schemeClr>
                </a:solidFill>
                <a:latin typeface="Ink Free" panose="03080402000500000000" pitchFamily="66" charset="0"/>
                <a:ea typeface="Lato"/>
                <a:cs typeface="Lato"/>
                <a:sym typeface="Lato"/>
              </a:rPr>
              <a:t>La realidad será lo que seamos capaces de construir</a:t>
            </a:r>
            <a:r>
              <a:rPr lang="es-MX" sz="3000" b="1" dirty="0">
                <a:solidFill>
                  <a:schemeClr val="accent5">
                    <a:lumMod val="50000"/>
                  </a:schemeClr>
                </a:solidFill>
                <a:latin typeface="Ink Free" panose="03080402000500000000" pitchFamily="66" charset="0"/>
                <a:ea typeface="Lato"/>
                <a:cs typeface="Lato"/>
                <a:sym typeface="Lato"/>
              </a:rPr>
              <a:t>/ </a:t>
            </a:r>
          </a:p>
          <a:p>
            <a:pPr marL="0" indent="0" algn="ctr">
              <a:spcBef>
                <a:spcPts val="600"/>
              </a:spcBef>
              <a:buNone/>
            </a:pPr>
            <a:r>
              <a:rPr lang="es-MX" sz="3000" b="1" dirty="0" err="1">
                <a:solidFill>
                  <a:schemeClr val="accent5">
                    <a:lumMod val="50000"/>
                  </a:schemeClr>
                </a:solidFill>
                <a:latin typeface="Ink Free" panose="03080402000500000000" pitchFamily="66" charset="0"/>
                <a:ea typeface="Lato"/>
                <a:cs typeface="Lato"/>
                <a:sym typeface="Lato"/>
              </a:rPr>
              <a:t>Reality</a:t>
            </a:r>
            <a:r>
              <a:rPr lang="es-MX" sz="3000" b="1" dirty="0">
                <a:solidFill>
                  <a:schemeClr val="accent5">
                    <a:lumMod val="50000"/>
                  </a:schemeClr>
                </a:solidFill>
                <a:latin typeface="Ink Free" panose="03080402000500000000" pitchFamily="66" charset="0"/>
                <a:ea typeface="Lato"/>
                <a:cs typeface="Lato"/>
                <a:sym typeface="Lato"/>
              </a:rPr>
              <a:t> Will be </a:t>
            </a:r>
            <a:r>
              <a:rPr lang="es-MX" sz="3000" b="1" dirty="0" err="1">
                <a:solidFill>
                  <a:schemeClr val="accent5">
                    <a:lumMod val="50000"/>
                  </a:schemeClr>
                </a:solidFill>
                <a:latin typeface="Ink Free" panose="03080402000500000000" pitchFamily="66" charset="0"/>
                <a:ea typeface="Lato"/>
                <a:cs typeface="Lato"/>
                <a:sym typeface="Lato"/>
              </a:rPr>
              <a:t>what</a:t>
            </a:r>
            <a:r>
              <a:rPr lang="es-MX" sz="3000" b="1" dirty="0">
                <a:solidFill>
                  <a:schemeClr val="accent5">
                    <a:lumMod val="50000"/>
                  </a:schemeClr>
                </a:solidFill>
                <a:latin typeface="Ink Free" panose="03080402000500000000" pitchFamily="66" charset="0"/>
                <a:ea typeface="Lato"/>
                <a:cs typeface="Lato"/>
                <a:sym typeface="Lato"/>
              </a:rPr>
              <a:t> can </a:t>
            </a:r>
            <a:r>
              <a:rPr lang="es-MX" sz="3000" b="1" dirty="0" err="1">
                <a:solidFill>
                  <a:schemeClr val="accent5">
                    <a:lumMod val="50000"/>
                  </a:schemeClr>
                </a:solidFill>
                <a:latin typeface="Ink Free" panose="03080402000500000000" pitchFamily="66" charset="0"/>
                <a:ea typeface="Lato"/>
                <a:cs typeface="Lato"/>
                <a:sym typeface="Lato"/>
              </a:rPr>
              <a:t>build</a:t>
            </a:r>
            <a:r>
              <a:rPr lang="es-MX" sz="3000" b="1" dirty="0">
                <a:solidFill>
                  <a:schemeClr val="accent5">
                    <a:lumMod val="50000"/>
                  </a:schemeClr>
                </a:solidFill>
                <a:latin typeface="Ink Free" panose="03080402000500000000" pitchFamily="66" charset="0"/>
                <a:ea typeface="Lato"/>
                <a:cs typeface="Lato"/>
                <a:sym typeface="Lato"/>
              </a:rPr>
              <a:t>”</a:t>
            </a:r>
            <a:endParaRPr lang="es-MX" dirty="0">
              <a:solidFill>
                <a:schemeClr val="accent5">
                  <a:lumMod val="50000"/>
                </a:schemeClr>
              </a:solidFill>
              <a:latin typeface="Ink Free" panose="03080402000500000000" pitchFamily="66" charset="0"/>
            </a:endParaRPr>
          </a:p>
          <a:p>
            <a:pPr marL="914400" indent="457200" algn="ctr">
              <a:spcBef>
                <a:spcPts val="600"/>
              </a:spcBef>
              <a:buFont typeface="Wingdings 2" pitchFamily="18" charset="2"/>
              <a:buNone/>
            </a:pPr>
            <a:r>
              <a:rPr lang="es-MX" sz="2000" dirty="0">
                <a:solidFill>
                  <a:schemeClr val="accent5">
                    <a:lumMod val="50000"/>
                  </a:schemeClr>
                </a:solidFill>
              </a:rPr>
              <a:t>-Julia Navarro-</a:t>
            </a:r>
          </a:p>
        </p:txBody>
      </p:sp>
      <p:sp>
        <p:nvSpPr>
          <p:cNvPr id="4" name="Botón de acción: ir a inicio 3">
            <a:hlinkClick r:id="rId4" action="ppaction://hlinksldjump" highlightClick="1"/>
            <a:extLst>
              <a:ext uri="{FF2B5EF4-FFF2-40B4-BE49-F238E27FC236}">
                <a16:creationId xmlns:a16="http://schemas.microsoft.com/office/drawing/2014/main" xmlns="" id="{366430AF-23DE-4B76-82FC-1AA8843129A4}"/>
              </a:ext>
            </a:extLst>
          </p:cNvPr>
          <p:cNvSpPr/>
          <p:nvPr/>
        </p:nvSpPr>
        <p:spPr>
          <a:xfrm>
            <a:off x="11400481" y="631931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11393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4B8254EB-3B8C-4547-954B-EE89745D2B82}"/>
              </a:ext>
            </a:extLst>
          </p:cNvPr>
          <p:cNvSpPr/>
          <p:nvPr/>
        </p:nvSpPr>
        <p:spPr>
          <a:xfrm>
            <a:off x="0" y="3817291"/>
            <a:ext cx="12192000" cy="97913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title"/>
          </p:nvPr>
        </p:nvSpPr>
        <p:spPr>
          <a:xfrm>
            <a:off x="2026783" y="2694345"/>
            <a:ext cx="8494032" cy="654343"/>
          </a:xfrm>
        </p:spPr>
        <p:txBody>
          <a:bodyPr>
            <a:noAutofit/>
          </a:bodyPr>
          <a:lstStyle/>
          <a:p>
            <a:pPr algn="just"/>
            <a:r>
              <a:rPr lang="es-MX" sz="2800" dirty="0">
                <a:solidFill>
                  <a:schemeClr val="accent5">
                    <a:lumMod val="50000"/>
                  </a:schemeClr>
                </a:solidFill>
                <a:latin typeface="Helvetica" panose="020B0604020202020204" pitchFamily="34" charset="0"/>
                <a:cs typeface="Helvetica" panose="020B0604020202020204" pitchFamily="34" charset="0"/>
              </a:rPr>
              <a:t> …concretamente, caminar, escuchar, dialogar con los jóvenes en la realidad que hemos escuchado y específicamente en nuestra Provincia?</a:t>
            </a:r>
          </a:p>
        </p:txBody>
      </p:sp>
      <p:sp>
        <p:nvSpPr>
          <p:cNvPr id="3" name="2 Marcador de texto"/>
          <p:cNvSpPr>
            <a:spLocks noGrp="1"/>
          </p:cNvSpPr>
          <p:nvPr>
            <p:ph type="body" idx="1"/>
          </p:nvPr>
        </p:nvSpPr>
        <p:spPr>
          <a:xfrm>
            <a:off x="8525329" y="499100"/>
            <a:ext cx="3240314" cy="441799"/>
          </a:xfrm>
        </p:spPr>
        <p:txBody>
          <a:bodyPr>
            <a:normAutofit/>
          </a:bodyPr>
          <a:lstStyle/>
          <a:p>
            <a:r>
              <a:rPr lang="es-MX" sz="2000" b="1" dirty="0">
                <a:solidFill>
                  <a:schemeClr val="bg1">
                    <a:lumMod val="65000"/>
                  </a:schemeClr>
                </a:solidFill>
                <a:latin typeface="Helvetica" panose="020B0604020202020204" pitchFamily="34" charset="0"/>
                <a:cs typeface="Helvetica" panose="020B0604020202020204" pitchFamily="34" charset="0"/>
              </a:rPr>
              <a:t>Trabajo por Provincias</a:t>
            </a:r>
            <a:endParaRPr lang="es-MX" sz="2000" dirty="0">
              <a:solidFill>
                <a:schemeClr val="bg1">
                  <a:lumMod val="65000"/>
                </a:schemeClr>
              </a:solidFill>
              <a:latin typeface="Helvetica" panose="020B0604020202020204" pitchFamily="34" charset="0"/>
              <a:cs typeface="Helvetica" panose="020B0604020202020204" pitchFamily="34" charset="0"/>
            </a:endParaRPr>
          </a:p>
        </p:txBody>
      </p:sp>
      <p:sp>
        <p:nvSpPr>
          <p:cNvPr id="4" name="3 Rectángulo"/>
          <p:cNvSpPr/>
          <p:nvPr/>
        </p:nvSpPr>
        <p:spPr>
          <a:xfrm>
            <a:off x="1259568" y="4796429"/>
            <a:ext cx="10252982" cy="1323439"/>
          </a:xfrm>
          <a:prstGeom prst="rect">
            <a:avLst/>
          </a:prstGeom>
          <a:noFill/>
        </p:spPr>
        <p:txBody>
          <a:bodyPr wrap="square">
            <a:spAutoFit/>
          </a:bodyPr>
          <a:lstStyle/>
          <a:p>
            <a:pPr>
              <a:spcAft>
                <a:spcPts val="0"/>
              </a:spcAft>
            </a:pPr>
            <a:r>
              <a:rPr lang="es-MX" sz="2000" dirty="0">
                <a:solidFill>
                  <a:schemeClr val="accent5">
                    <a:lumMod val="50000"/>
                  </a:schemeClr>
                </a:solidFill>
                <a:latin typeface="Helvetica" panose="020B0604020202020204" pitchFamily="34" charset="0"/>
                <a:cs typeface="Helvetica" panose="020B0604020202020204" pitchFamily="34" charset="0"/>
              </a:rPr>
              <a:t>…los </a:t>
            </a:r>
            <a:r>
              <a:rPr lang="es-MX" sz="3200" b="1" dirty="0">
                <a:solidFill>
                  <a:schemeClr val="accent5">
                    <a:lumMod val="50000"/>
                  </a:schemeClr>
                </a:solidFill>
                <a:latin typeface="Helvetica" panose="020B0604020202020204" pitchFamily="34" charset="0"/>
                <a:cs typeface="Helvetica" panose="020B0604020202020204" pitchFamily="34" charset="0"/>
              </a:rPr>
              <a:t>desafíos que nos presenta la juventud </a:t>
            </a:r>
            <a:r>
              <a:rPr lang="es-MX" sz="2000" dirty="0">
                <a:solidFill>
                  <a:schemeClr val="accent5">
                    <a:lumMod val="50000"/>
                  </a:schemeClr>
                </a:solidFill>
                <a:latin typeface="Helvetica" panose="020B0604020202020204" pitchFamily="34" charset="0"/>
                <a:cs typeface="Helvetica" panose="020B0604020202020204" pitchFamily="34" charset="0"/>
              </a:rPr>
              <a:t>y </a:t>
            </a:r>
            <a:r>
              <a:rPr lang="es-MX" sz="2800" b="1" dirty="0">
                <a:solidFill>
                  <a:schemeClr val="accent5">
                    <a:lumMod val="50000"/>
                  </a:schemeClr>
                </a:solidFill>
                <a:latin typeface="Helvetica" panose="020B0604020202020204" pitchFamily="34" charset="0"/>
                <a:cs typeface="Helvetica" panose="020B0604020202020204" pitchFamily="34" charset="0"/>
              </a:rPr>
              <a:t>establecer 3 líneas de acción específicas</a:t>
            </a:r>
            <a:r>
              <a:rPr lang="es-MX" sz="2000" dirty="0">
                <a:solidFill>
                  <a:schemeClr val="accent5">
                    <a:lumMod val="50000"/>
                  </a:schemeClr>
                </a:solidFill>
                <a:latin typeface="Helvetica" panose="020B0604020202020204" pitchFamily="34" charset="0"/>
                <a:cs typeface="Helvetica" panose="020B0604020202020204" pitchFamily="34" charset="0"/>
              </a:rPr>
              <a:t>, para caminar, escuchar y dialogar con los jóvenes.</a:t>
            </a:r>
          </a:p>
        </p:txBody>
      </p:sp>
      <p:sp>
        <p:nvSpPr>
          <p:cNvPr id="7" name="Rectángulo 6">
            <a:extLst>
              <a:ext uri="{FF2B5EF4-FFF2-40B4-BE49-F238E27FC236}">
                <a16:creationId xmlns:a16="http://schemas.microsoft.com/office/drawing/2014/main" xmlns="" id="{B080A344-7CFB-4FCB-85AE-3A5E96CD60E3}"/>
              </a:ext>
            </a:extLst>
          </p:cNvPr>
          <p:cNvSpPr/>
          <p:nvPr/>
        </p:nvSpPr>
        <p:spPr>
          <a:xfrm>
            <a:off x="1094014" y="1409502"/>
            <a:ext cx="10359571" cy="707886"/>
          </a:xfrm>
          <a:prstGeom prst="rect">
            <a:avLst/>
          </a:prstGeom>
        </p:spPr>
        <p:txBody>
          <a:bodyPr wrap="square">
            <a:spAutoFit/>
          </a:bodyPr>
          <a:lstStyle/>
          <a:p>
            <a:r>
              <a:rPr lang="es-MX" sz="4000" b="1" dirty="0">
                <a:solidFill>
                  <a:schemeClr val="accent2">
                    <a:lumMod val="50000"/>
                  </a:schemeClr>
                </a:solidFill>
                <a:latin typeface="Ink Free" panose="03080402000500000000" pitchFamily="66" charset="0"/>
                <a:cs typeface="Helvetica" panose="020B0604020202020204" pitchFamily="34" charset="0"/>
              </a:rPr>
              <a:t>¿Qué significa  o Qué nos pide el Espíritu?</a:t>
            </a:r>
            <a:endParaRPr lang="es-MX" sz="4000" b="1" dirty="0">
              <a:solidFill>
                <a:schemeClr val="accent2">
                  <a:lumMod val="50000"/>
                </a:schemeClr>
              </a:solidFill>
              <a:latin typeface="Ink Free" panose="03080402000500000000" pitchFamily="66" charset="0"/>
            </a:endParaRPr>
          </a:p>
        </p:txBody>
      </p:sp>
      <p:sp>
        <p:nvSpPr>
          <p:cNvPr id="10" name="5 Rectángulo">
            <a:extLst>
              <a:ext uri="{FF2B5EF4-FFF2-40B4-BE49-F238E27FC236}">
                <a16:creationId xmlns:a16="http://schemas.microsoft.com/office/drawing/2014/main" xmlns="" id="{6D2844A3-58FD-4D81-9F4B-B77B681F17AA}"/>
              </a:ext>
            </a:extLst>
          </p:cNvPr>
          <p:cNvSpPr/>
          <p:nvPr/>
        </p:nvSpPr>
        <p:spPr>
          <a:xfrm>
            <a:off x="1259567" y="3891361"/>
            <a:ext cx="10194017" cy="830997"/>
          </a:xfrm>
          <a:prstGeom prst="rect">
            <a:avLst/>
          </a:prstGeom>
        </p:spPr>
        <p:txBody>
          <a:bodyPr wrap="square">
            <a:spAutoFit/>
          </a:bodyPr>
          <a:lstStyle/>
          <a:p>
            <a:r>
              <a:rPr lang="es-MX" sz="4800" b="1" dirty="0">
                <a:solidFill>
                  <a:schemeClr val="bg1"/>
                </a:solidFill>
                <a:latin typeface="Ink Free" panose="03080402000500000000" pitchFamily="66" charset="0"/>
              </a:rPr>
              <a:t>¿Cómo enfrentar a nivel Provincial…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406090E4-C4B2-475C-9174-72D4EA643C6C}"/>
              </a:ext>
            </a:extLst>
          </p:cNvPr>
          <p:cNvSpPr txBox="1"/>
          <p:nvPr/>
        </p:nvSpPr>
        <p:spPr>
          <a:xfrm>
            <a:off x="3705225" y="2705725"/>
            <a:ext cx="4629150" cy="1446550"/>
          </a:xfrm>
          <a:prstGeom prst="rect">
            <a:avLst/>
          </a:prstGeom>
          <a:noFill/>
        </p:spPr>
        <p:txBody>
          <a:bodyPr wrap="square" rtlCol="0">
            <a:spAutoFit/>
          </a:bodyPr>
          <a:lstStyle/>
          <a:p>
            <a:r>
              <a:rPr lang="es-MX" sz="8800" b="1" dirty="0">
                <a:solidFill>
                  <a:schemeClr val="accent1">
                    <a:lumMod val="50000"/>
                  </a:schemeClr>
                </a:solidFill>
                <a:latin typeface="Ink Free" panose="03080402000500000000" pitchFamily="66" charset="0"/>
              </a:rPr>
              <a:t>¡Gracias!</a:t>
            </a:r>
          </a:p>
        </p:txBody>
      </p:sp>
      <p:sp>
        <p:nvSpPr>
          <p:cNvPr id="3" name="Rectángulo 2">
            <a:extLst>
              <a:ext uri="{FF2B5EF4-FFF2-40B4-BE49-F238E27FC236}">
                <a16:creationId xmlns:a16="http://schemas.microsoft.com/office/drawing/2014/main" xmlns="" id="{C70DCC7D-5522-442B-85C3-51E5755494B2}"/>
              </a:ext>
            </a:extLst>
          </p:cNvPr>
          <p:cNvSpPr/>
          <p:nvPr/>
        </p:nvSpPr>
        <p:spPr>
          <a:xfrm>
            <a:off x="5376490" y="4980921"/>
            <a:ext cx="4916015" cy="1128579"/>
          </a:xfrm>
          <a:prstGeom prst="rect">
            <a:avLst/>
          </a:prstGeom>
        </p:spPr>
        <p:txBody>
          <a:bodyPr wrap="square">
            <a:spAutoFit/>
          </a:bodyPr>
          <a:lstStyle/>
          <a:p>
            <a:pPr algn="r">
              <a:lnSpc>
                <a:spcPct val="115000"/>
              </a:lnSpc>
              <a:spcAft>
                <a:spcPts val="0"/>
              </a:spcAft>
            </a:pPr>
            <a:r>
              <a:rPr lang="es-CR" sz="2400" b="1" i="1" dirty="0">
                <a:solidFill>
                  <a:schemeClr val="accent1">
                    <a:lumMod val="50000"/>
                  </a:schemeClr>
                </a:solidFill>
                <a:latin typeface="Helvetica" panose="020B0604020202020204" pitchFamily="2" charset="0"/>
                <a:ea typeface="Calibri" panose="020F0502020204030204" pitchFamily="34" charset="0"/>
                <a:cs typeface="Times New Roman" panose="02020603050405020304" pitchFamily="18" charset="0"/>
              </a:rPr>
              <a:t>Salesianos Cooperadores</a:t>
            </a:r>
            <a:r>
              <a:rPr lang="es-CR" b="1" i="1" dirty="0">
                <a:solidFill>
                  <a:schemeClr val="accent1">
                    <a:lumMod val="50000"/>
                  </a:schemeClr>
                </a:solidFill>
                <a:latin typeface="Helvetica" panose="020B0604020202020204" pitchFamily="2" charset="0"/>
                <a:ea typeface="Calibri" panose="020F0502020204030204" pitchFamily="34" charset="0"/>
                <a:cs typeface="Times New Roman" panose="02020603050405020304" pitchFamily="18" charset="0"/>
              </a:rPr>
              <a:t>: </a:t>
            </a:r>
          </a:p>
          <a:p>
            <a:pPr algn="r">
              <a:lnSpc>
                <a:spcPct val="115000"/>
              </a:lnSpc>
              <a:spcAft>
                <a:spcPts val="0"/>
              </a:spcAft>
            </a:pPr>
            <a:r>
              <a:rPr lang="es-CR" b="1" i="1" dirty="0">
                <a:solidFill>
                  <a:schemeClr val="accent1">
                    <a:lumMod val="50000"/>
                  </a:schemeClr>
                </a:solidFill>
                <a:latin typeface="Helvetica" panose="020B0604020202020204" pitchFamily="2" charset="0"/>
                <a:ea typeface="Calibri" panose="020F0502020204030204" pitchFamily="34" charset="0"/>
                <a:cs typeface="Times New Roman" panose="02020603050405020304" pitchFamily="18" charset="0"/>
              </a:rPr>
              <a:t>llamados a ser corresponsables para responder a los nuevos retos</a:t>
            </a:r>
            <a:endParaRPr lang="es-MX" sz="1400" i="1" dirty="0">
              <a:solidFill>
                <a:schemeClr val="accent1">
                  <a:lumMod val="50000"/>
                </a:schemeClr>
              </a:solidFill>
              <a:effectLst/>
              <a:latin typeface="Helvetica" panose="020B0604020202020204" pitchFamily="2" charset="0"/>
              <a:ea typeface="Calibri" panose="020F0502020204030204" pitchFamily="34" charset="0"/>
              <a:cs typeface="Times New Roman" panose="02020603050405020304" pitchFamily="18" charset="0"/>
            </a:endParaRPr>
          </a:p>
        </p:txBody>
      </p:sp>
      <p:grpSp>
        <p:nvGrpSpPr>
          <p:cNvPr id="12" name="Grupo 11">
            <a:extLst>
              <a:ext uri="{FF2B5EF4-FFF2-40B4-BE49-F238E27FC236}">
                <a16:creationId xmlns:a16="http://schemas.microsoft.com/office/drawing/2014/main" xmlns="" id="{DCE101D1-BABB-4ADD-A795-E6E7181FF06D}"/>
              </a:ext>
            </a:extLst>
          </p:cNvPr>
          <p:cNvGrpSpPr/>
          <p:nvPr/>
        </p:nvGrpSpPr>
        <p:grpSpPr>
          <a:xfrm>
            <a:off x="10175318" y="4354288"/>
            <a:ext cx="1552226" cy="1891105"/>
            <a:chOff x="10175318" y="4354288"/>
            <a:chExt cx="1552226" cy="1891105"/>
          </a:xfrm>
        </p:grpSpPr>
        <p:grpSp>
          <p:nvGrpSpPr>
            <p:cNvPr id="10" name="Grupo 9">
              <a:extLst>
                <a:ext uri="{FF2B5EF4-FFF2-40B4-BE49-F238E27FC236}">
                  <a16:creationId xmlns:a16="http://schemas.microsoft.com/office/drawing/2014/main" xmlns="" id="{06838130-3F12-4874-A5F2-719BA7E50EE4}"/>
                </a:ext>
              </a:extLst>
            </p:cNvPr>
            <p:cNvGrpSpPr/>
            <p:nvPr/>
          </p:nvGrpSpPr>
          <p:grpSpPr>
            <a:xfrm>
              <a:off x="10670950" y="4771507"/>
              <a:ext cx="1056594" cy="1473886"/>
              <a:chOff x="9814605" y="3259083"/>
              <a:chExt cx="1944914" cy="2641837"/>
            </a:xfrm>
          </p:grpSpPr>
          <p:sp>
            <p:nvSpPr>
              <p:cNvPr id="6" name="Elipse 5">
                <a:extLst>
                  <a:ext uri="{FF2B5EF4-FFF2-40B4-BE49-F238E27FC236}">
                    <a16:creationId xmlns:a16="http://schemas.microsoft.com/office/drawing/2014/main" xmlns="" id="{4F1010E8-BD3A-4E1D-A9CC-77AFAED6EE3E}"/>
                  </a:ext>
                </a:extLst>
              </p:cNvPr>
              <p:cNvSpPr/>
              <p:nvPr/>
            </p:nvSpPr>
            <p:spPr>
              <a:xfrm>
                <a:off x="9814605" y="3378827"/>
                <a:ext cx="1944914" cy="2448432"/>
              </a:xfrm>
              <a:prstGeom prst="ellipse">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0 Imagen">
                <a:extLst>
                  <a:ext uri="{FF2B5EF4-FFF2-40B4-BE49-F238E27FC236}">
                    <a16:creationId xmlns:a16="http://schemas.microsoft.com/office/drawing/2014/main" xmlns="" id="{5070D78E-CAB4-4CC2-A616-829DCFC6A5A9}"/>
                  </a:ext>
                </a:extLst>
              </p:cNvPr>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953624" y="3429000"/>
                <a:ext cx="1666876" cy="2228342"/>
              </a:xfrm>
              <a:prstGeom prst="rect">
                <a:avLst/>
              </a:prstGeom>
              <a:noFill/>
              <a:ln>
                <a:noFill/>
              </a:ln>
            </p:spPr>
          </p:pic>
          <p:sp>
            <p:nvSpPr>
              <p:cNvPr id="9" name="Círculo: vacío 8">
                <a:extLst>
                  <a:ext uri="{FF2B5EF4-FFF2-40B4-BE49-F238E27FC236}">
                    <a16:creationId xmlns:a16="http://schemas.microsoft.com/office/drawing/2014/main" xmlns="" id="{938FBE87-AA82-4B6B-BA91-6C5E63F1BAE3}"/>
                  </a:ext>
                </a:extLst>
              </p:cNvPr>
              <p:cNvSpPr/>
              <p:nvPr/>
            </p:nvSpPr>
            <p:spPr>
              <a:xfrm>
                <a:off x="9814605" y="3259083"/>
                <a:ext cx="1944914" cy="2641837"/>
              </a:xfrm>
              <a:prstGeom prst="donut">
                <a:avLst>
                  <a:gd name="adj" fmla="val 62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pic>
          <p:nvPicPr>
            <p:cNvPr id="11" name="Imagen 10" descr="C:\Users\JuanitaSilva\AppData\Local\Microsoft\Windows\INetCache\Content.Word\Logo_SSCC_MEN.PNG">
              <a:extLst>
                <a:ext uri="{FF2B5EF4-FFF2-40B4-BE49-F238E27FC236}">
                  <a16:creationId xmlns:a16="http://schemas.microsoft.com/office/drawing/2014/main" xmlns="" id="{C20E783E-1C99-4599-92E8-2252454A4023}"/>
                </a:ext>
              </a:extLst>
            </p:cNvPr>
            <p:cNvPicPr/>
            <p:nvPr/>
          </p:nvPicPr>
          <p:blipFill rotWithShape="1">
            <a:blip r:embed="rId5" cstate="print"/>
            <a:srcRect l="80358"/>
            <a:stretch/>
          </p:blipFill>
          <p:spPr bwMode="auto">
            <a:xfrm>
              <a:off x="10175318" y="4354288"/>
              <a:ext cx="837538" cy="1154162"/>
            </a:xfrm>
            <a:prstGeom prst="rect">
              <a:avLst/>
            </a:prstGeom>
            <a:noFill/>
            <a:ln w="9525">
              <a:noFill/>
              <a:miter lim="800000"/>
              <a:headEnd/>
              <a:tailEnd/>
            </a:ln>
          </p:spPr>
        </p:pic>
      </p:grpSp>
    </p:spTree>
    <p:extLst>
      <p:ext uri="{BB962C8B-B14F-4D97-AF65-F5344CB8AC3E}">
        <p14:creationId xmlns:p14="http://schemas.microsoft.com/office/powerpoint/2010/main" val="1525241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xmlns="" id="{8E9509D5-122C-42C7-99AF-B727526D1CF0}"/>
              </a:ext>
            </a:extLst>
          </p:cNvPr>
          <p:cNvGrpSpPr/>
          <p:nvPr/>
        </p:nvGrpSpPr>
        <p:grpSpPr>
          <a:xfrm>
            <a:off x="-15969" y="-97634"/>
            <a:ext cx="12276276" cy="6961641"/>
            <a:chOff x="-15969" y="-97634"/>
            <a:chExt cx="12276276" cy="6961641"/>
          </a:xfrm>
        </p:grpSpPr>
        <p:sp>
          <p:nvSpPr>
            <p:cNvPr id="30" name="CuadroTexto 29"/>
            <p:cNvSpPr txBox="1"/>
            <p:nvPr/>
          </p:nvSpPr>
          <p:spPr>
            <a:xfrm>
              <a:off x="6917144" y="3227079"/>
              <a:ext cx="1255521" cy="369332"/>
            </a:xfrm>
            <a:prstGeom prst="rect">
              <a:avLst/>
            </a:prstGeom>
            <a:solidFill>
              <a:schemeClr val="accent4"/>
            </a:solidFill>
          </p:spPr>
          <p:txBody>
            <a:bodyPr wrap="square" rtlCol="0">
              <a:spAutoFit/>
            </a:bodyPr>
            <a:lstStyle/>
            <a:p>
              <a:r>
                <a:rPr lang="es-MX" dirty="0">
                  <a:solidFill>
                    <a:srgbClr val="CC00CC"/>
                  </a:solidFill>
                </a:rPr>
                <a:t>Panamá</a:t>
              </a:r>
              <a:endParaRPr lang="es-ES" dirty="0">
                <a:solidFill>
                  <a:srgbClr val="CC00CC"/>
                </a:solidFill>
              </a:endParaRPr>
            </a:p>
          </p:txBody>
        </p:sp>
        <p:sp>
          <p:nvSpPr>
            <p:cNvPr id="36" name="CuadroTexto 35"/>
            <p:cNvSpPr txBox="1"/>
            <p:nvPr/>
          </p:nvSpPr>
          <p:spPr>
            <a:xfrm>
              <a:off x="8454773" y="4322871"/>
              <a:ext cx="1255521" cy="369332"/>
            </a:xfrm>
            <a:prstGeom prst="rect">
              <a:avLst/>
            </a:prstGeom>
            <a:solidFill>
              <a:schemeClr val="accent4"/>
            </a:solidFill>
          </p:spPr>
          <p:txBody>
            <a:bodyPr wrap="square" rtlCol="0">
              <a:spAutoFit/>
            </a:bodyPr>
            <a:lstStyle/>
            <a:p>
              <a:r>
                <a:rPr lang="es-MX" dirty="0">
                  <a:solidFill>
                    <a:srgbClr val="CC00CC"/>
                  </a:solidFill>
                </a:rPr>
                <a:t>Haití</a:t>
              </a:r>
              <a:endParaRPr lang="es-ES" dirty="0">
                <a:solidFill>
                  <a:srgbClr val="CC00CC"/>
                </a:solidFill>
              </a:endParaRPr>
            </a:p>
          </p:txBody>
        </p:sp>
        <p:sp>
          <p:nvSpPr>
            <p:cNvPr id="22" name="CuadroTexto 21"/>
            <p:cNvSpPr txBox="1"/>
            <p:nvPr/>
          </p:nvSpPr>
          <p:spPr>
            <a:xfrm>
              <a:off x="5804221" y="5687033"/>
              <a:ext cx="2276374" cy="369332"/>
            </a:xfrm>
            <a:prstGeom prst="rect">
              <a:avLst/>
            </a:prstGeom>
            <a:solidFill>
              <a:schemeClr val="accent4"/>
            </a:solidFill>
          </p:spPr>
          <p:txBody>
            <a:bodyPr wrap="square" rtlCol="0">
              <a:spAutoFit/>
            </a:bodyPr>
            <a:lstStyle/>
            <a:p>
              <a:r>
                <a:rPr lang="es-MX" dirty="0">
                  <a:solidFill>
                    <a:srgbClr val="CC00CC"/>
                  </a:solidFill>
                </a:rPr>
                <a:t>Puerto Rico</a:t>
              </a:r>
              <a:endParaRPr lang="es-ES" dirty="0">
                <a:solidFill>
                  <a:srgbClr val="CC00CC"/>
                </a:solidFill>
              </a:endParaRPr>
            </a:p>
          </p:txBody>
        </p:sp>
        <p:sp>
          <p:nvSpPr>
            <p:cNvPr id="21" name="CuadroTexto 20"/>
            <p:cNvSpPr txBox="1"/>
            <p:nvPr/>
          </p:nvSpPr>
          <p:spPr>
            <a:xfrm>
              <a:off x="3011269" y="5099646"/>
              <a:ext cx="2276374" cy="369332"/>
            </a:xfrm>
            <a:prstGeom prst="rect">
              <a:avLst/>
            </a:prstGeom>
            <a:solidFill>
              <a:schemeClr val="accent4"/>
            </a:solidFill>
          </p:spPr>
          <p:txBody>
            <a:bodyPr wrap="square" rtlCol="0">
              <a:spAutoFit/>
            </a:bodyPr>
            <a:lstStyle/>
            <a:p>
              <a:r>
                <a:rPr lang="es-MX" dirty="0" err="1">
                  <a:solidFill>
                    <a:srgbClr val="CC00CC"/>
                  </a:solidFill>
                </a:rPr>
                <a:t>Rep</a:t>
              </a:r>
              <a:r>
                <a:rPr lang="es-MX" dirty="0">
                  <a:solidFill>
                    <a:srgbClr val="CC00CC"/>
                  </a:solidFill>
                </a:rPr>
                <a:t> Dominicana</a:t>
              </a:r>
              <a:endParaRPr lang="es-ES" dirty="0">
                <a:solidFill>
                  <a:srgbClr val="CC00CC"/>
                </a:solidFill>
              </a:endParaRPr>
            </a:p>
          </p:txBody>
        </p:sp>
        <p:sp>
          <p:nvSpPr>
            <p:cNvPr id="26" name="CuadroTexto 25"/>
            <p:cNvSpPr txBox="1"/>
            <p:nvPr/>
          </p:nvSpPr>
          <p:spPr>
            <a:xfrm>
              <a:off x="222276" y="6301442"/>
              <a:ext cx="1255521" cy="369332"/>
            </a:xfrm>
            <a:prstGeom prst="rect">
              <a:avLst/>
            </a:prstGeom>
            <a:solidFill>
              <a:schemeClr val="accent4"/>
            </a:solidFill>
          </p:spPr>
          <p:txBody>
            <a:bodyPr wrap="square" rtlCol="0">
              <a:spAutoFit/>
            </a:bodyPr>
            <a:lstStyle/>
            <a:p>
              <a:r>
                <a:rPr lang="es-MX" dirty="0">
                  <a:solidFill>
                    <a:srgbClr val="CC00CC"/>
                  </a:solidFill>
                </a:rPr>
                <a:t>USA</a:t>
              </a:r>
              <a:endParaRPr lang="es-ES" dirty="0">
                <a:solidFill>
                  <a:srgbClr val="CC00CC"/>
                </a:solidFill>
              </a:endParaRPr>
            </a:p>
          </p:txBody>
        </p:sp>
        <p:sp>
          <p:nvSpPr>
            <p:cNvPr id="25" name="CuadroTexto 24"/>
            <p:cNvSpPr txBox="1"/>
            <p:nvPr/>
          </p:nvSpPr>
          <p:spPr>
            <a:xfrm>
              <a:off x="1477797" y="4391465"/>
              <a:ext cx="1255521" cy="369332"/>
            </a:xfrm>
            <a:prstGeom prst="rect">
              <a:avLst/>
            </a:prstGeom>
            <a:solidFill>
              <a:schemeClr val="accent4"/>
            </a:solidFill>
          </p:spPr>
          <p:txBody>
            <a:bodyPr wrap="square" rtlCol="0">
              <a:spAutoFit/>
            </a:bodyPr>
            <a:lstStyle/>
            <a:p>
              <a:r>
                <a:rPr lang="es-MX" dirty="0">
                  <a:solidFill>
                    <a:srgbClr val="CC00CC"/>
                  </a:solidFill>
                </a:rPr>
                <a:t>Canadá</a:t>
              </a:r>
              <a:endParaRPr lang="es-ES" dirty="0">
                <a:solidFill>
                  <a:srgbClr val="CC00CC"/>
                </a:solidFill>
              </a:endParaRPr>
            </a:p>
          </p:txBody>
        </p:sp>
        <p:sp>
          <p:nvSpPr>
            <p:cNvPr id="27" name="CuadroTexto 26"/>
            <p:cNvSpPr txBox="1"/>
            <p:nvPr/>
          </p:nvSpPr>
          <p:spPr>
            <a:xfrm>
              <a:off x="3044526" y="4391465"/>
              <a:ext cx="1427148" cy="369332"/>
            </a:xfrm>
            <a:prstGeom prst="rect">
              <a:avLst/>
            </a:prstGeom>
            <a:solidFill>
              <a:schemeClr val="accent4"/>
            </a:solidFill>
          </p:spPr>
          <p:txBody>
            <a:bodyPr wrap="square" rtlCol="0">
              <a:spAutoFit/>
            </a:bodyPr>
            <a:lstStyle/>
            <a:p>
              <a:r>
                <a:rPr lang="es-MX" dirty="0">
                  <a:solidFill>
                    <a:srgbClr val="CC00CC"/>
                  </a:solidFill>
                </a:rPr>
                <a:t>Guatemala</a:t>
              </a:r>
              <a:endParaRPr lang="es-ES" dirty="0">
                <a:solidFill>
                  <a:srgbClr val="CC00CC"/>
                </a:solidFill>
              </a:endParaRPr>
            </a:p>
          </p:txBody>
        </p:sp>
        <p:sp>
          <p:nvSpPr>
            <p:cNvPr id="35" name="CuadroTexto 34"/>
            <p:cNvSpPr txBox="1"/>
            <p:nvPr/>
          </p:nvSpPr>
          <p:spPr>
            <a:xfrm>
              <a:off x="10962650" y="3411745"/>
              <a:ext cx="1255521" cy="369332"/>
            </a:xfrm>
            <a:prstGeom prst="rect">
              <a:avLst/>
            </a:prstGeom>
            <a:solidFill>
              <a:schemeClr val="accent4"/>
            </a:solidFill>
          </p:spPr>
          <p:txBody>
            <a:bodyPr wrap="square" rtlCol="0">
              <a:spAutoFit/>
            </a:bodyPr>
            <a:lstStyle/>
            <a:p>
              <a:r>
                <a:rPr lang="es-MX" dirty="0">
                  <a:solidFill>
                    <a:srgbClr val="CC00CC"/>
                  </a:solidFill>
                </a:rPr>
                <a:t>Nicaragua</a:t>
              </a:r>
              <a:endParaRPr lang="es-ES" dirty="0">
                <a:solidFill>
                  <a:srgbClr val="CC00CC"/>
                </a:solidFill>
              </a:endParaRPr>
            </a:p>
          </p:txBody>
        </p:sp>
        <p:sp>
          <p:nvSpPr>
            <p:cNvPr id="28" name="CuadroTexto 27"/>
            <p:cNvSpPr txBox="1"/>
            <p:nvPr/>
          </p:nvSpPr>
          <p:spPr>
            <a:xfrm>
              <a:off x="8357515" y="3059905"/>
              <a:ext cx="1255521" cy="369332"/>
            </a:xfrm>
            <a:prstGeom prst="rect">
              <a:avLst/>
            </a:prstGeom>
            <a:solidFill>
              <a:schemeClr val="accent4"/>
            </a:solidFill>
          </p:spPr>
          <p:txBody>
            <a:bodyPr wrap="square" rtlCol="0">
              <a:spAutoFit/>
            </a:bodyPr>
            <a:lstStyle/>
            <a:p>
              <a:r>
                <a:rPr lang="es-MX" dirty="0">
                  <a:solidFill>
                    <a:srgbClr val="CC00CC"/>
                  </a:solidFill>
                </a:rPr>
                <a:t>Costa Rica</a:t>
              </a:r>
              <a:endParaRPr lang="es-ES" dirty="0">
                <a:solidFill>
                  <a:srgbClr val="CC00CC"/>
                </a:solidFill>
              </a:endParaRPr>
            </a:p>
          </p:txBody>
        </p:sp>
        <p:sp>
          <p:nvSpPr>
            <p:cNvPr id="23" name="CuadroTexto 22"/>
            <p:cNvSpPr txBox="1"/>
            <p:nvPr/>
          </p:nvSpPr>
          <p:spPr>
            <a:xfrm>
              <a:off x="7039632" y="1186931"/>
              <a:ext cx="923049" cy="369332"/>
            </a:xfrm>
            <a:prstGeom prst="rect">
              <a:avLst/>
            </a:prstGeom>
            <a:solidFill>
              <a:schemeClr val="accent4"/>
            </a:solidFill>
          </p:spPr>
          <p:txBody>
            <a:bodyPr wrap="square" rtlCol="0">
              <a:spAutoFit/>
            </a:bodyPr>
            <a:lstStyle/>
            <a:p>
              <a:r>
                <a:rPr lang="es-MX" dirty="0">
                  <a:solidFill>
                    <a:srgbClr val="CC00CC"/>
                  </a:solidFill>
                </a:rPr>
                <a:t>Cuba</a:t>
              </a:r>
              <a:endParaRPr lang="es-ES" dirty="0">
                <a:solidFill>
                  <a:srgbClr val="CC00CC"/>
                </a:solidFill>
              </a:endParaRPr>
            </a:p>
          </p:txBody>
        </p:sp>
        <p:sp>
          <p:nvSpPr>
            <p:cNvPr id="24" name="CuadroTexto 23"/>
            <p:cNvSpPr txBox="1"/>
            <p:nvPr/>
          </p:nvSpPr>
          <p:spPr>
            <a:xfrm>
              <a:off x="9511185" y="1511106"/>
              <a:ext cx="1088609" cy="369332"/>
            </a:xfrm>
            <a:prstGeom prst="rect">
              <a:avLst/>
            </a:prstGeom>
            <a:solidFill>
              <a:schemeClr val="accent4"/>
            </a:solidFill>
          </p:spPr>
          <p:txBody>
            <a:bodyPr wrap="square" rtlCol="0">
              <a:spAutoFit/>
            </a:bodyPr>
            <a:lstStyle/>
            <a:p>
              <a:r>
                <a:rPr lang="es-MX" dirty="0">
                  <a:solidFill>
                    <a:srgbClr val="CC00CC"/>
                  </a:solidFill>
                </a:rPr>
                <a:t>México</a:t>
              </a:r>
              <a:endParaRPr lang="es-ES" dirty="0">
                <a:solidFill>
                  <a:srgbClr val="CC00CC"/>
                </a:solidFill>
              </a:endParaRPr>
            </a:p>
          </p:txBody>
        </p:sp>
        <p:sp>
          <p:nvSpPr>
            <p:cNvPr id="31" name="CuadroTexto 30"/>
            <p:cNvSpPr txBox="1"/>
            <p:nvPr/>
          </p:nvSpPr>
          <p:spPr>
            <a:xfrm>
              <a:off x="3843913" y="2490615"/>
              <a:ext cx="1255521" cy="369332"/>
            </a:xfrm>
            <a:prstGeom prst="rect">
              <a:avLst/>
            </a:prstGeom>
            <a:solidFill>
              <a:schemeClr val="accent4"/>
            </a:solidFill>
          </p:spPr>
          <p:txBody>
            <a:bodyPr wrap="square" rtlCol="0">
              <a:spAutoFit/>
            </a:bodyPr>
            <a:lstStyle/>
            <a:p>
              <a:r>
                <a:rPr lang="es-MX" dirty="0">
                  <a:solidFill>
                    <a:srgbClr val="CC00CC"/>
                  </a:solidFill>
                </a:rPr>
                <a:t>MES</a:t>
              </a:r>
              <a:endParaRPr lang="es-ES" dirty="0">
                <a:solidFill>
                  <a:srgbClr val="CC00CC"/>
                </a:solidFill>
              </a:endParaRPr>
            </a:p>
          </p:txBody>
        </p:sp>
        <p:sp>
          <p:nvSpPr>
            <p:cNvPr id="32" name="CuadroTexto 31"/>
            <p:cNvSpPr txBox="1"/>
            <p:nvPr/>
          </p:nvSpPr>
          <p:spPr>
            <a:xfrm>
              <a:off x="1216539" y="543263"/>
              <a:ext cx="1255521" cy="369332"/>
            </a:xfrm>
            <a:prstGeom prst="rect">
              <a:avLst/>
            </a:prstGeom>
            <a:solidFill>
              <a:schemeClr val="accent4"/>
            </a:solidFill>
          </p:spPr>
          <p:txBody>
            <a:bodyPr wrap="square" rtlCol="0">
              <a:spAutoFit/>
            </a:bodyPr>
            <a:lstStyle/>
            <a:p>
              <a:r>
                <a:rPr lang="es-MX" dirty="0">
                  <a:solidFill>
                    <a:srgbClr val="CC00CC"/>
                  </a:solidFill>
                </a:rPr>
                <a:t>El Salvador</a:t>
              </a:r>
              <a:endParaRPr lang="es-ES" dirty="0">
                <a:solidFill>
                  <a:srgbClr val="CC00CC"/>
                </a:solidFill>
              </a:endParaRPr>
            </a:p>
          </p:txBody>
        </p:sp>
        <p:sp>
          <p:nvSpPr>
            <p:cNvPr id="29" name="CuadroTexto 28"/>
            <p:cNvSpPr txBox="1"/>
            <p:nvPr/>
          </p:nvSpPr>
          <p:spPr>
            <a:xfrm>
              <a:off x="4852898" y="1159176"/>
              <a:ext cx="1255521" cy="369332"/>
            </a:xfrm>
            <a:prstGeom prst="rect">
              <a:avLst/>
            </a:prstGeom>
            <a:solidFill>
              <a:schemeClr val="accent4"/>
            </a:solidFill>
          </p:spPr>
          <p:txBody>
            <a:bodyPr wrap="square" rtlCol="0">
              <a:spAutoFit/>
            </a:bodyPr>
            <a:lstStyle/>
            <a:p>
              <a:r>
                <a:rPr lang="es-MX" dirty="0">
                  <a:solidFill>
                    <a:srgbClr val="CC00CC"/>
                  </a:solidFill>
                </a:rPr>
                <a:t>Honduras</a:t>
              </a:r>
              <a:endParaRPr lang="es-ES" dirty="0">
                <a:solidFill>
                  <a:srgbClr val="CC00CC"/>
                </a:solidFill>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3291" y="1285442"/>
              <a:ext cx="2818260" cy="1880511"/>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3261" y="-45478"/>
              <a:ext cx="3629925" cy="2419949"/>
            </a:xfrm>
            <a:prstGeom prst="rect">
              <a:avLst/>
            </a:prstGeom>
          </p:spPr>
        </p:pic>
        <p:pic>
          <p:nvPicPr>
            <p:cNvPr id="39" name="Imagen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5243" y="3912708"/>
              <a:ext cx="3935064" cy="2951299"/>
            </a:xfrm>
            <a:prstGeom prst="rect">
              <a:avLst/>
            </a:prstGeom>
          </p:spPr>
        </p:pic>
        <p:pic>
          <p:nvPicPr>
            <p:cNvPr id="37" name="Imagen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4388" y="2081708"/>
              <a:ext cx="2714555" cy="1809703"/>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7928" y="-7706"/>
              <a:ext cx="3131015" cy="2089200"/>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69" y="2748194"/>
              <a:ext cx="3109390" cy="2072927"/>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9878" y="2861979"/>
              <a:ext cx="3562714" cy="2006777"/>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882" y="2379423"/>
              <a:ext cx="2675506" cy="1507036"/>
            </a:xfrm>
            <a:prstGeom prst="rect">
              <a:avLst/>
            </a:prstGeom>
          </p:spPr>
        </p:pic>
        <p:pic>
          <p:nvPicPr>
            <p:cNvPr id="15" name="Imagen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43434" y="3016819"/>
              <a:ext cx="2826668" cy="1884445"/>
            </a:xfrm>
            <a:prstGeom prst="rect">
              <a:avLst/>
            </a:prstGeom>
          </p:spPr>
        </p:pic>
        <p:pic>
          <p:nvPicPr>
            <p:cNvPr id="16" name="Imagen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1" y="4821121"/>
              <a:ext cx="3013930" cy="2011075"/>
            </a:xfrm>
            <a:prstGeom prst="rect">
              <a:avLst/>
            </a:prstGeom>
          </p:spPr>
        </p:pic>
        <p:pic>
          <p:nvPicPr>
            <p:cNvPr id="17" name="Imagen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10" y="-77776"/>
              <a:ext cx="4260546" cy="2842889"/>
            </a:xfrm>
            <a:prstGeom prst="rect">
              <a:avLst/>
            </a:prstGeom>
          </p:spPr>
        </p:pic>
        <p:pic>
          <p:nvPicPr>
            <p:cNvPr id="19" name="Imagen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3067" y="4872821"/>
              <a:ext cx="2601317" cy="1950988"/>
            </a:xfrm>
            <a:prstGeom prst="rect">
              <a:avLst/>
            </a:prstGeom>
          </p:spPr>
        </p:pic>
        <p:pic>
          <p:nvPicPr>
            <p:cNvPr id="20" name="Imagen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26398" y="4901831"/>
              <a:ext cx="2882967" cy="1921978"/>
            </a:xfrm>
            <a:prstGeom prst="rect">
              <a:avLst/>
            </a:prstGeom>
          </p:spPr>
        </p:pic>
        <p:pic>
          <p:nvPicPr>
            <p:cNvPr id="7" name="Imagen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37307" y="-97634"/>
              <a:ext cx="2544272" cy="1697690"/>
            </a:xfrm>
            <a:prstGeom prst="rect">
              <a:avLst/>
            </a:prstGeom>
          </p:spPr>
        </p:pic>
      </p:grpSp>
    </p:spTree>
    <p:extLst>
      <p:ext uri="{BB962C8B-B14F-4D97-AF65-F5344CB8AC3E}">
        <p14:creationId xmlns:p14="http://schemas.microsoft.com/office/powerpoint/2010/main" val="3388418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19;p21">
            <a:extLst>
              <a:ext uri="{FF2B5EF4-FFF2-40B4-BE49-F238E27FC236}">
                <a16:creationId xmlns:a16="http://schemas.microsoft.com/office/drawing/2014/main" xmlns="" id="{B4A7B351-6F08-429E-AC73-5E95FD2B2499}"/>
              </a:ext>
            </a:extLst>
          </p:cNvPr>
          <p:cNvSpPr/>
          <p:nvPr/>
        </p:nvSpPr>
        <p:spPr>
          <a:xfrm>
            <a:off x="4718453" y="1482562"/>
            <a:ext cx="2785536" cy="2636952"/>
          </a:xfrm>
          <a:prstGeom prst="ellipse">
            <a:avLst/>
          </a:prstGeom>
          <a:solidFill>
            <a:srgbClr val="B45F06"/>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9FC5E8"/>
                </a:solidFill>
                <a:latin typeface="Helvetica" panose="020B0604020202020204" pitchFamily="2" charset="0"/>
                <a:ea typeface="Lato"/>
                <a:cs typeface="Lato"/>
                <a:sym typeface="Lato"/>
              </a:rPr>
              <a:t>Explicativa</a:t>
            </a:r>
            <a:endParaRPr sz="2400" b="1" dirty="0">
              <a:solidFill>
                <a:srgbClr val="9FC5E8"/>
              </a:solidFill>
              <a:latin typeface="Helvetica" panose="020B0604020202020204" pitchFamily="2" charset="0"/>
              <a:ea typeface="Lato"/>
              <a:cs typeface="Lato"/>
              <a:sym typeface="Lato"/>
            </a:endParaRPr>
          </a:p>
          <a:p>
            <a:pPr marL="0" lvl="0" indent="0" algn="ctr" rtl="0">
              <a:spcBef>
                <a:spcPts val="0"/>
              </a:spcBef>
              <a:spcAft>
                <a:spcPts val="0"/>
              </a:spcAft>
              <a:buNone/>
            </a:pPr>
            <a:endParaRPr sz="2400" b="1" dirty="0">
              <a:solidFill>
                <a:srgbClr val="666666"/>
              </a:solidFill>
              <a:latin typeface="Helvetica" panose="020B0604020202020204" pitchFamily="2" charset="0"/>
              <a:ea typeface="Lato"/>
              <a:cs typeface="Lato"/>
              <a:sym typeface="Lato"/>
            </a:endParaRPr>
          </a:p>
          <a:p>
            <a:pPr marL="0" lvl="0" indent="0" algn="ctr" rtl="0">
              <a:spcBef>
                <a:spcPts val="0"/>
              </a:spcBef>
              <a:spcAft>
                <a:spcPts val="0"/>
              </a:spcAft>
              <a:buNone/>
            </a:pPr>
            <a:r>
              <a:rPr lang="en" sz="2400" b="1" dirty="0">
                <a:solidFill>
                  <a:schemeClr val="lt1"/>
                </a:solidFill>
                <a:latin typeface="Helvetica" panose="020B0604020202020204" pitchFamily="2" charset="0"/>
                <a:ea typeface="Lato"/>
                <a:cs typeface="Lato"/>
                <a:sym typeface="Lato"/>
              </a:rPr>
              <a:t>¿Por qué sucede?</a:t>
            </a:r>
            <a:endParaRPr sz="2400" b="1" dirty="0">
              <a:solidFill>
                <a:schemeClr val="lt1"/>
              </a:solidFill>
              <a:latin typeface="Helvetica" panose="020B0604020202020204" pitchFamily="2" charset="0"/>
              <a:ea typeface="Lato"/>
              <a:cs typeface="Lato"/>
              <a:sym typeface="Lato"/>
            </a:endParaRPr>
          </a:p>
        </p:txBody>
      </p:sp>
      <p:sp>
        <p:nvSpPr>
          <p:cNvPr id="4" name="Google Shape;220;p21">
            <a:extLst>
              <a:ext uri="{FF2B5EF4-FFF2-40B4-BE49-F238E27FC236}">
                <a16:creationId xmlns:a16="http://schemas.microsoft.com/office/drawing/2014/main" xmlns="" id="{53F75AFF-9C3B-43A8-956A-C1B5DA586DE1}"/>
              </a:ext>
            </a:extLst>
          </p:cNvPr>
          <p:cNvSpPr/>
          <p:nvPr/>
        </p:nvSpPr>
        <p:spPr>
          <a:xfrm>
            <a:off x="2181638" y="1482562"/>
            <a:ext cx="2785536" cy="2636952"/>
          </a:xfrm>
          <a:prstGeom prst="ellipse">
            <a:avLst/>
          </a:prstGeom>
          <a:solidFill>
            <a:srgbClr val="6FA8DC"/>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rgbClr val="666666"/>
              </a:solidFill>
              <a:latin typeface="Helvetica" panose="020B0604020202020204" pitchFamily="2" charset="0"/>
              <a:ea typeface="Lato Light"/>
              <a:cs typeface="Lato Light"/>
              <a:sym typeface="Lato Light"/>
            </a:endParaRPr>
          </a:p>
          <a:p>
            <a:pPr marL="0" lvl="0" indent="0" algn="ctr" rtl="0">
              <a:spcBef>
                <a:spcPts val="0"/>
              </a:spcBef>
              <a:spcAft>
                <a:spcPts val="0"/>
              </a:spcAft>
              <a:buNone/>
            </a:pPr>
            <a:r>
              <a:rPr lang="en" sz="2400" b="1" dirty="0">
                <a:solidFill>
                  <a:srgbClr val="666666"/>
                </a:solidFill>
                <a:latin typeface="Helvetica" panose="020B0604020202020204" pitchFamily="2" charset="0"/>
                <a:ea typeface="Lato"/>
                <a:cs typeface="Lato"/>
                <a:sym typeface="Lato"/>
              </a:rPr>
              <a:t>Descriptiva</a:t>
            </a:r>
            <a:endParaRPr sz="2400" b="1" dirty="0">
              <a:solidFill>
                <a:srgbClr val="666666"/>
              </a:solidFill>
              <a:latin typeface="Helvetica" panose="020B0604020202020204" pitchFamily="2" charset="0"/>
              <a:ea typeface="Lato"/>
              <a:cs typeface="Lato"/>
              <a:sym typeface="Lato"/>
            </a:endParaRPr>
          </a:p>
          <a:p>
            <a:pPr marL="0" lvl="0" indent="0" algn="ctr" rtl="0">
              <a:spcBef>
                <a:spcPts val="0"/>
              </a:spcBef>
              <a:spcAft>
                <a:spcPts val="0"/>
              </a:spcAft>
              <a:buNone/>
            </a:pPr>
            <a:endParaRPr sz="2400" b="1" dirty="0">
              <a:solidFill>
                <a:srgbClr val="666666"/>
              </a:solidFill>
              <a:latin typeface="Helvetica" panose="020B0604020202020204" pitchFamily="2" charset="0"/>
              <a:ea typeface="Lato"/>
              <a:cs typeface="Lato"/>
              <a:sym typeface="Lato"/>
            </a:endParaRPr>
          </a:p>
          <a:p>
            <a:pPr marL="0" lvl="0" indent="0" algn="ctr" rtl="0">
              <a:spcBef>
                <a:spcPts val="0"/>
              </a:spcBef>
              <a:spcAft>
                <a:spcPts val="0"/>
              </a:spcAft>
              <a:buNone/>
            </a:pPr>
            <a:r>
              <a:rPr lang="en" sz="2400" b="1" dirty="0">
                <a:solidFill>
                  <a:schemeClr val="lt1"/>
                </a:solidFill>
                <a:latin typeface="Helvetica" panose="020B0604020202020204" pitchFamily="2" charset="0"/>
                <a:ea typeface="Lato"/>
                <a:cs typeface="Lato"/>
                <a:sym typeface="Lato"/>
              </a:rPr>
              <a:t>¿Cómo es?</a:t>
            </a:r>
            <a:endParaRPr sz="2400" b="1" dirty="0">
              <a:solidFill>
                <a:schemeClr val="lt1"/>
              </a:solidFill>
              <a:latin typeface="Helvetica" panose="020B0604020202020204" pitchFamily="2" charset="0"/>
              <a:ea typeface="Lato"/>
              <a:cs typeface="Lato"/>
              <a:sym typeface="Lato"/>
            </a:endParaRPr>
          </a:p>
        </p:txBody>
      </p:sp>
      <p:sp>
        <p:nvSpPr>
          <p:cNvPr id="5" name="Google Shape;221;p21">
            <a:extLst>
              <a:ext uri="{FF2B5EF4-FFF2-40B4-BE49-F238E27FC236}">
                <a16:creationId xmlns:a16="http://schemas.microsoft.com/office/drawing/2014/main" xmlns="" id="{E74B5449-ACBB-4A13-B8DB-D9A82337C6BB}"/>
              </a:ext>
            </a:extLst>
          </p:cNvPr>
          <p:cNvSpPr/>
          <p:nvPr/>
        </p:nvSpPr>
        <p:spPr>
          <a:xfrm>
            <a:off x="7224828" y="1482562"/>
            <a:ext cx="2785536" cy="2636952"/>
          </a:xfrm>
          <a:prstGeom prst="ellipse">
            <a:avLst/>
          </a:prstGeom>
          <a:solidFill>
            <a:srgbClr val="741B47"/>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6FA8DC"/>
                </a:solidFill>
                <a:latin typeface="Helvetica" panose="020B0604020202020204" pitchFamily="2" charset="0"/>
                <a:ea typeface="Lato"/>
                <a:cs typeface="Lato"/>
                <a:sym typeface="Lato"/>
              </a:rPr>
              <a:t>Predictiva</a:t>
            </a:r>
            <a:endParaRPr lang="es-MX" sz="2400" b="1" dirty="0">
              <a:solidFill>
                <a:srgbClr val="6FA8DC"/>
              </a:solidFill>
              <a:latin typeface="Helvetica" panose="020B0604020202020204" pitchFamily="2" charset="0"/>
              <a:ea typeface="Lato"/>
              <a:cs typeface="Lato"/>
              <a:sym typeface="Lato"/>
            </a:endParaRPr>
          </a:p>
          <a:p>
            <a:pPr marL="0" lvl="0" indent="0" algn="ctr" rtl="0">
              <a:spcBef>
                <a:spcPts val="0"/>
              </a:spcBef>
              <a:spcAft>
                <a:spcPts val="0"/>
              </a:spcAft>
              <a:buNone/>
            </a:pPr>
            <a:endParaRPr lang="es-MX" sz="2400" b="1" dirty="0">
              <a:solidFill>
                <a:srgbClr val="666666"/>
              </a:solidFill>
              <a:latin typeface="Helvetica" panose="020B0604020202020204" pitchFamily="2" charset="0"/>
              <a:ea typeface="Lato"/>
              <a:cs typeface="Lato"/>
              <a:sym typeface="Lato"/>
            </a:endParaRPr>
          </a:p>
          <a:p>
            <a:pPr marL="0" lvl="0" indent="0" algn="ctr" rtl="0">
              <a:spcBef>
                <a:spcPts val="0"/>
              </a:spcBef>
              <a:spcAft>
                <a:spcPts val="0"/>
              </a:spcAft>
              <a:buNone/>
            </a:pPr>
            <a:r>
              <a:rPr lang="en" sz="2400" b="1" dirty="0">
                <a:solidFill>
                  <a:schemeClr val="lt1"/>
                </a:solidFill>
                <a:latin typeface="Helvetica" panose="020B0604020202020204" pitchFamily="2" charset="0"/>
                <a:ea typeface="Lato"/>
                <a:cs typeface="Lato"/>
                <a:sym typeface="Lato"/>
              </a:rPr>
              <a:t>¿Qué pasará de seguir así?</a:t>
            </a:r>
            <a:endParaRPr sz="2400" b="1" dirty="0">
              <a:solidFill>
                <a:schemeClr val="lt1"/>
              </a:solidFill>
              <a:latin typeface="Helvetica" panose="020B0604020202020204" pitchFamily="2" charset="0"/>
              <a:ea typeface="Lato"/>
              <a:cs typeface="Lato"/>
              <a:sym typeface="Lato"/>
            </a:endParaRPr>
          </a:p>
        </p:txBody>
      </p:sp>
      <p:sp>
        <p:nvSpPr>
          <p:cNvPr id="6" name="CuadroTexto 5">
            <a:extLst>
              <a:ext uri="{FF2B5EF4-FFF2-40B4-BE49-F238E27FC236}">
                <a16:creationId xmlns:a16="http://schemas.microsoft.com/office/drawing/2014/main" xmlns="" id="{AE91F884-875C-4CB9-A32B-C19434F76EC7}"/>
              </a:ext>
            </a:extLst>
          </p:cNvPr>
          <p:cNvSpPr txBox="1"/>
          <p:nvPr/>
        </p:nvSpPr>
        <p:spPr>
          <a:xfrm>
            <a:off x="850524" y="559425"/>
            <a:ext cx="3438762" cy="830997"/>
          </a:xfrm>
          <a:prstGeom prst="rect">
            <a:avLst/>
          </a:prstGeom>
          <a:noFill/>
        </p:spPr>
        <p:txBody>
          <a:bodyPr wrap="none" rtlCol="0">
            <a:spAutoFit/>
          </a:bodyPr>
          <a:lstStyle/>
          <a:p>
            <a:r>
              <a:rPr lang="es-MX" sz="4800" b="1" dirty="0">
                <a:solidFill>
                  <a:schemeClr val="accent3">
                    <a:lumMod val="75000"/>
                  </a:schemeClr>
                </a:solidFill>
                <a:latin typeface="Helvetica" panose="020B0604020202020204" pitchFamily="2" charset="0"/>
              </a:rPr>
              <a:t>Realidad </a:t>
            </a:r>
            <a:r>
              <a:rPr lang="es-MX" sz="2800" b="1" dirty="0">
                <a:solidFill>
                  <a:schemeClr val="accent3">
                    <a:lumMod val="75000"/>
                  </a:schemeClr>
                </a:solidFill>
                <a:latin typeface="Helvetica" panose="020B0604020202020204" pitchFamily="2" charset="0"/>
              </a:rPr>
              <a:t>es</a:t>
            </a:r>
            <a:endParaRPr lang="es-MX" sz="4800" b="1" dirty="0">
              <a:solidFill>
                <a:schemeClr val="accent3">
                  <a:lumMod val="75000"/>
                </a:schemeClr>
              </a:solidFill>
              <a:latin typeface="Helvetica" panose="020B0604020202020204" pitchFamily="2" charset="0"/>
            </a:endParaRPr>
          </a:p>
        </p:txBody>
      </p:sp>
      <p:sp>
        <p:nvSpPr>
          <p:cNvPr id="7" name="Botón de acción: ir a inicio 6">
            <a:hlinkClick r:id="rId3" action="ppaction://hlinksldjump" highlightClick="1"/>
            <a:extLst>
              <a:ext uri="{FF2B5EF4-FFF2-40B4-BE49-F238E27FC236}">
                <a16:creationId xmlns:a16="http://schemas.microsoft.com/office/drawing/2014/main" xmlns="" id="{D7219628-C20A-4ABF-9EFE-776F82E8CDB7}"/>
              </a:ext>
            </a:extLst>
          </p:cNvPr>
          <p:cNvSpPr/>
          <p:nvPr/>
        </p:nvSpPr>
        <p:spPr>
          <a:xfrm>
            <a:off x="11735018" y="6386227"/>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4 Rectángulo">
            <a:extLst>
              <a:ext uri="{FF2B5EF4-FFF2-40B4-BE49-F238E27FC236}">
                <a16:creationId xmlns:a16="http://schemas.microsoft.com/office/drawing/2014/main" xmlns="" id="{885D8872-5F3A-4299-A2ED-15F12E4E6DD9}"/>
              </a:ext>
            </a:extLst>
          </p:cNvPr>
          <p:cNvSpPr/>
          <p:nvPr/>
        </p:nvSpPr>
        <p:spPr>
          <a:xfrm>
            <a:off x="2025700" y="4437897"/>
            <a:ext cx="8862260" cy="1585049"/>
          </a:xfrm>
          <a:prstGeom prst="rect">
            <a:avLst/>
          </a:prstGeom>
          <a:solidFill>
            <a:schemeClr val="tx2"/>
          </a:solidFill>
          <a:ln>
            <a:noFill/>
          </a:ln>
        </p:spPr>
        <p:txBody>
          <a:bodyPr wrap="square">
            <a:spAutoFit/>
          </a:bodyPr>
          <a:lstStyle/>
          <a:p>
            <a:pPr algn="ctr">
              <a:spcBef>
                <a:spcPts val="600"/>
              </a:spcBef>
            </a:pPr>
            <a:r>
              <a:rPr lang="es-MX" dirty="0">
                <a:solidFill>
                  <a:schemeClr val="bg1"/>
                </a:solidFill>
                <a:latin typeface="Helvetica" panose="020B0604020202020204" pitchFamily="2" charset="0"/>
              </a:rPr>
              <a:t>No se trata de acumular datos y evidencias sociológicas, sino de </a:t>
            </a:r>
            <a:r>
              <a:rPr lang="es-MX" dirty="0">
                <a:solidFill>
                  <a:srgbClr val="FFFF00"/>
                </a:solidFill>
                <a:latin typeface="Helvetica" panose="020B0604020202020204" pitchFamily="2" charset="0"/>
              </a:rPr>
              <a:t>asumir los desafíos y oportunidades</a:t>
            </a:r>
            <a:r>
              <a:rPr lang="es-MX" dirty="0">
                <a:solidFill>
                  <a:srgbClr val="7030A0"/>
                </a:solidFill>
                <a:latin typeface="Helvetica" panose="020B0604020202020204" pitchFamily="2" charset="0"/>
              </a:rPr>
              <a:t> </a:t>
            </a:r>
            <a:r>
              <a:rPr lang="es-MX" dirty="0">
                <a:solidFill>
                  <a:schemeClr val="bg1"/>
                </a:solidFill>
                <a:latin typeface="Helvetica" panose="020B0604020202020204" pitchFamily="2" charset="0"/>
              </a:rPr>
              <a:t>que surgen en los diversos contextos a la luz de la fe, dejando que nos toquen en profundidad para que brinden una base concreta a todo el camino sucesivo </a:t>
            </a:r>
            <a:r>
              <a:rPr lang="es-MX" sz="1400" dirty="0">
                <a:solidFill>
                  <a:schemeClr val="bg1"/>
                </a:solidFill>
                <a:latin typeface="Helvetica" panose="020B0604020202020204" pitchFamily="2" charset="0"/>
              </a:rPr>
              <a:t>(cfr. LS 15)</a:t>
            </a:r>
            <a:endParaRPr lang="es-MX" dirty="0">
              <a:solidFill>
                <a:schemeClr val="bg1"/>
              </a:solidFill>
              <a:latin typeface="Helvetica" panose="020B0604020202020204" pitchFamily="2" charset="0"/>
            </a:endParaRPr>
          </a:p>
          <a:p>
            <a:pPr algn="ctr">
              <a:spcBef>
                <a:spcPts val="600"/>
              </a:spcBef>
            </a:pPr>
            <a:r>
              <a:rPr lang="es-MX" sz="2000" b="1" dirty="0">
                <a:solidFill>
                  <a:schemeClr val="bg1"/>
                </a:solidFill>
                <a:latin typeface="Ink Free" panose="03080402000500000000" pitchFamily="66" charset="0"/>
              </a:rPr>
              <a:t>¡ </a:t>
            </a:r>
            <a:r>
              <a:rPr lang="es-MX" sz="2000" b="1" dirty="0">
                <a:solidFill>
                  <a:srgbClr val="FFFF00"/>
                </a:solidFill>
                <a:latin typeface="Ink Free" panose="03080402000500000000" pitchFamily="66" charset="0"/>
              </a:rPr>
              <a:t>Reconocer en estas las llamadas del Espíritu </a:t>
            </a:r>
            <a:r>
              <a:rPr lang="es-MX" sz="2000" b="1" dirty="0">
                <a:solidFill>
                  <a:schemeClr val="bg1"/>
                </a:solidFill>
                <a:latin typeface="Ink Free" panose="03080402000500000000" pitchFamily="66" charset="0"/>
              </a:rPr>
              <a:t>!</a:t>
            </a:r>
          </a:p>
        </p:txBody>
      </p:sp>
    </p:spTree>
    <p:extLst>
      <p:ext uri="{BB962C8B-B14F-4D97-AF65-F5344CB8AC3E}">
        <p14:creationId xmlns:p14="http://schemas.microsoft.com/office/powerpoint/2010/main" val="623399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JuanitaSilva\Downloads\fotos_región\people-2577465_960_720.jpg"/>
          <p:cNvPicPr>
            <a:picLocks noChangeAspect="1" noChangeArrowheads="1"/>
          </p:cNvPicPr>
          <p:nvPr/>
        </p:nvPicPr>
        <p:blipFill rotWithShape="1">
          <a:blip r:embed="rId3" cstate="print"/>
          <a:srcRect t="15372"/>
          <a:stretch/>
        </p:blipFill>
        <p:spPr bwMode="auto">
          <a:xfrm>
            <a:off x="0" y="0"/>
            <a:ext cx="12192000" cy="6858000"/>
          </a:xfrm>
          <a:prstGeom prst="rect">
            <a:avLst/>
          </a:prstGeom>
          <a:noFill/>
        </p:spPr>
      </p:pic>
      <p:sp>
        <p:nvSpPr>
          <p:cNvPr id="3" name="Marcador de contenido 2">
            <a:extLst>
              <a:ext uri="{FF2B5EF4-FFF2-40B4-BE49-F238E27FC236}">
                <a16:creationId xmlns:a16="http://schemas.microsoft.com/office/drawing/2014/main" xmlns="" id="{46A8317B-43CA-43D7-8FD4-07F7AB386439}"/>
              </a:ext>
            </a:extLst>
          </p:cNvPr>
          <p:cNvSpPr>
            <a:spLocks noGrp="1"/>
          </p:cNvSpPr>
          <p:nvPr>
            <p:ph idx="1"/>
          </p:nvPr>
        </p:nvSpPr>
        <p:spPr>
          <a:xfrm>
            <a:off x="972457" y="856343"/>
            <a:ext cx="6995886" cy="2430065"/>
          </a:xfrm>
        </p:spPr>
        <p:txBody>
          <a:bodyPr>
            <a:noAutofit/>
          </a:bodyPr>
          <a:lstStyle/>
          <a:p>
            <a:pPr algn="ctr">
              <a:spcBef>
                <a:spcPts val="600"/>
              </a:spcBef>
              <a:buNone/>
            </a:pPr>
            <a:r>
              <a:rPr lang="es-MX" sz="4000" dirty="0">
                <a:solidFill>
                  <a:schemeClr val="accent2">
                    <a:lumMod val="75000"/>
                  </a:schemeClr>
                </a:solidFill>
                <a:latin typeface="Helvetica" panose="020B0604020202020204" pitchFamily="34" charset="0"/>
                <a:cs typeface="Helvetica" panose="020B0604020202020204" pitchFamily="34" charset="0"/>
              </a:rPr>
              <a:t>«</a:t>
            </a:r>
            <a:r>
              <a:rPr lang="es-MX" sz="4400" b="1" dirty="0">
                <a:solidFill>
                  <a:schemeClr val="accent2">
                    <a:lumMod val="75000"/>
                  </a:schemeClr>
                </a:solidFill>
                <a:latin typeface="Helvetica" panose="020B0604020202020204" pitchFamily="34" charset="0"/>
                <a:cs typeface="Helvetica" panose="020B0604020202020204" pitchFamily="34" charset="0"/>
              </a:rPr>
              <a:t>La realidad es más importante que la idea</a:t>
            </a:r>
            <a:r>
              <a:rPr lang="es-MX" sz="4000" dirty="0">
                <a:solidFill>
                  <a:schemeClr val="accent2">
                    <a:lumMod val="75000"/>
                  </a:schemeClr>
                </a:solidFill>
                <a:latin typeface="Helvetica" panose="020B0604020202020204" pitchFamily="34" charset="0"/>
                <a:cs typeface="Helvetica" panose="020B0604020202020204" pitchFamily="34" charset="0"/>
              </a:rPr>
              <a:t>» </a:t>
            </a:r>
          </a:p>
          <a:p>
            <a:pPr algn="ctr">
              <a:spcBef>
                <a:spcPts val="600"/>
              </a:spcBef>
              <a:buNone/>
            </a:pPr>
            <a:endParaRPr lang="es-MX" sz="2400" dirty="0">
              <a:latin typeface="Helvetica" panose="020B0604020202020204" pitchFamily="2" charset="0"/>
            </a:endParaRPr>
          </a:p>
          <a:p>
            <a:pPr algn="ctr">
              <a:spcBef>
                <a:spcPts val="600"/>
              </a:spcBef>
              <a:buNone/>
            </a:pPr>
            <a:r>
              <a:rPr lang="es-MX" sz="2400" dirty="0">
                <a:latin typeface="Helvetica" panose="020B0604020202020204" pitchFamily="2" charset="0"/>
              </a:rPr>
              <a:t>	    </a:t>
            </a:r>
            <a:r>
              <a:rPr lang="es-MX" sz="1800" dirty="0">
                <a:solidFill>
                  <a:schemeClr val="tx2">
                    <a:lumMod val="75000"/>
                  </a:schemeClr>
                </a:solidFill>
                <a:latin typeface="Helvetica" panose="020B0604020202020204" pitchFamily="2" charset="0"/>
              </a:rPr>
              <a:t>(cfr. </a:t>
            </a:r>
            <a:r>
              <a:rPr lang="es-MX" sz="1800" dirty="0" err="1">
                <a:solidFill>
                  <a:schemeClr val="tx2">
                    <a:lumMod val="75000"/>
                  </a:schemeClr>
                </a:solidFill>
                <a:latin typeface="Helvetica" panose="020B0604020202020204" pitchFamily="2" charset="0"/>
              </a:rPr>
              <a:t>Evangeli</a:t>
            </a:r>
            <a:r>
              <a:rPr lang="es-MX" sz="1800" dirty="0">
                <a:solidFill>
                  <a:schemeClr val="tx2">
                    <a:lumMod val="75000"/>
                  </a:schemeClr>
                </a:solidFill>
                <a:latin typeface="Helvetica" panose="020B0604020202020204" pitchFamily="2" charset="0"/>
              </a:rPr>
              <a:t> </a:t>
            </a:r>
            <a:r>
              <a:rPr lang="es-MX" sz="1800" dirty="0" err="1">
                <a:solidFill>
                  <a:schemeClr val="tx2">
                    <a:lumMod val="75000"/>
                  </a:schemeClr>
                </a:solidFill>
                <a:latin typeface="Helvetica" panose="020B0604020202020204" pitchFamily="2" charset="0"/>
              </a:rPr>
              <a:t>Gaudium</a:t>
            </a:r>
            <a:r>
              <a:rPr lang="es-MX" sz="1800" dirty="0">
                <a:solidFill>
                  <a:schemeClr val="tx2">
                    <a:lumMod val="75000"/>
                  </a:schemeClr>
                </a:solidFill>
                <a:latin typeface="Helvetica" panose="020B0604020202020204" pitchFamily="2" charset="0"/>
              </a:rPr>
              <a:t> (EG 231-233)</a:t>
            </a:r>
          </a:p>
          <a:p>
            <a:pPr algn="ctr">
              <a:spcBef>
                <a:spcPts val="600"/>
              </a:spcBef>
            </a:pPr>
            <a:endParaRPr lang="es-MX" sz="3200" dirty="0">
              <a:latin typeface="Helvetica" panose="020B0604020202020204" pitchFamily="2" charset="0"/>
            </a:endParaRPr>
          </a:p>
          <a:p>
            <a:pPr algn="ctr">
              <a:spcBef>
                <a:spcPts val="600"/>
              </a:spcBef>
            </a:pPr>
            <a:endParaRPr lang="es-MX" sz="4400" dirty="0">
              <a:latin typeface="Helvetica" panose="020B0604020202020204" pitchFamily="2" charset="0"/>
            </a:endParaRPr>
          </a:p>
        </p:txBody>
      </p:sp>
      <p:sp>
        <p:nvSpPr>
          <p:cNvPr id="4" name="Botón de acción: ir a inicio 3">
            <a:hlinkClick r:id="rId4" action="ppaction://hlinksldjump" highlightClick="1"/>
            <a:extLst>
              <a:ext uri="{FF2B5EF4-FFF2-40B4-BE49-F238E27FC236}">
                <a16:creationId xmlns:a16="http://schemas.microsoft.com/office/drawing/2014/main" xmlns="" id="{4BDEB5AC-DEF2-4D7E-8A77-356C40152D04}"/>
              </a:ext>
            </a:extLst>
          </p:cNvPr>
          <p:cNvSpPr/>
          <p:nvPr/>
        </p:nvSpPr>
        <p:spPr>
          <a:xfrm>
            <a:off x="11791703" y="6384677"/>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a:extLst>
              <a:ext uri="{FF2B5EF4-FFF2-40B4-BE49-F238E27FC236}">
                <a16:creationId xmlns:a16="http://schemas.microsoft.com/office/drawing/2014/main" xmlns="" id="{9822B835-CB66-4EAD-B113-80174DD6339A}"/>
              </a:ext>
            </a:extLst>
          </p:cNvPr>
          <p:cNvSpPr/>
          <p:nvPr/>
        </p:nvSpPr>
        <p:spPr>
          <a:xfrm>
            <a:off x="1173931" y="4229146"/>
            <a:ext cx="5869665" cy="1354217"/>
          </a:xfrm>
          <a:prstGeom prst="rect">
            <a:avLst/>
          </a:prstGeom>
        </p:spPr>
        <p:txBody>
          <a:bodyPr wrap="square">
            <a:spAutoFit/>
          </a:bodyPr>
          <a:lstStyle/>
          <a:p>
            <a:pPr marL="1257300" lvl="2" indent="-342900">
              <a:lnSpc>
                <a:spcPct val="100000"/>
              </a:lnSpc>
              <a:spcBef>
                <a:spcPts val="600"/>
              </a:spcBef>
              <a:buFont typeface="Arial" panose="020B0604020202020204" pitchFamily="34" charset="0"/>
              <a:buChar char="•"/>
            </a:pPr>
            <a:r>
              <a:rPr lang="es-MX" sz="2400" dirty="0">
                <a:solidFill>
                  <a:schemeClr val="tx2">
                    <a:lumMod val="75000"/>
                  </a:schemeClr>
                </a:solidFill>
                <a:latin typeface="Helvetica" panose="020B0604020202020204" pitchFamily="2" charset="0"/>
              </a:rPr>
              <a:t>Escuchar a los jóvenes</a:t>
            </a:r>
          </a:p>
          <a:p>
            <a:pPr marL="1257300" lvl="2" indent="-342900">
              <a:lnSpc>
                <a:spcPct val="100000"/>
              </a:lnSpc>
              <a:spcBef>
                <a:spcPts val="600"/>
              </a:spcBef>
              <a:buFont typeface="Arial" panose="020B0604020202020204" pitchFamily="34" charset="0"/>
              <a:buChar char="•"/>
            </a:pPr>
            <a:r>
              <a:rPr lang="es-MX" sz="2400" dirty="0">
                <a:solidFill>
                  <a:schemeClr val="tx2">
                    <a:lumMod val="75000"/>
                  </a:schemeClr>
                </a:solidFill>
                <a:latin typeface="Helvetica" panose="020B0604020202020204" pitchFamily="2" charset="0"/>
              </a:rPr>
              <a:t>Mirar en las condiciones reales</a:t>
            </a:r>
          </a:p>
          <a:p>
            <a:pPr marL="1257300" lvl="2" indent="-342900">
              <a:lnSpc>
                <a:spcPct val="100000"/>
              </a:lnSpc>
              <a:spcBef>
                <a:spcPts val="600"/>
              </a:spcBef>
              <a:buFont typeface="Arial" panose="020B0604020202020204" pitchFamily="34" charset="0"/>
              <a:buChar char="•"/>
            </a:pPr>
            <a:r>
              <a:rPr lang="es-MX" sz="2400" dirty="0">
                <a:solidFill>
                  <a:schemeClr val="tx2">
                    <a:lumMod val="75000"/>
                  </a:schemeClr>
                </a:solidFill>
                <a:latin typeface="Helvetica" panose="020B0604020202020204" pitchFamily="2" charset="0"/>
              </a:rPr>
              <a:t>Acción de la Iglesia </a:t>
            </a:r>
          </a:p>
        </p:txBody>
      </p:sp>
    </p:spTree>
    <p:extLst>
      <p:ext uri="{BB962C8B-B14F-4D97-AF65-F5344CB8AC3E}">
        <p14:creationId xmlns:p14="http://schemas.microsoft.com/office/powerpoint/2010/main" val="1242054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CD3450D0-D98C-4BDD-9EE7-83C12ED2F3C8}"/>
              </a:ext>
            </a:extLst>
          </p:cNvPr>
          <p:cNvSpPr/>
          <p:nvPr/>
        </p:nvSpPr>
        <p:spPr>
          <a:xfrm>
            <a:off x="0" y="0"/>
            <a:ext cx="12192000" cy="12919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xmlns="" id="{9F2FDDE7-FB1E-43BE-9FFA-048E8365CDC6}"/>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b="20030"/>
          <a:stretch/>
        </p:blipFill>
        <p:spPr>
          <a:xfrm>
            <a:off x="0" y="1291975"/>
            <a:ext cx="12192000" cy="5484344"/>
          </a:xfrm>
          <a:prstGeom prst="rect">
            <a:avLst/>
          </a:prstGeom>
        </p:spPr>
      </p:pic>
      <p:sp>
        <p:nvSpPr>
          <p:cNvPr id="2" name="Google Shape;234;p23">
            <a:extLst>
              <a:ext uri="{FF2B5EF4-FFF2-40B4-BE49-F238E27FC236}">
                <a16:creationId xmlns:a16="http://schemas.microsoft.com/office/drawing/2014/main" xmlns="" id="{0C3A6E32-6961-4BF8-B13E-464120DB59B4}"/>
              </a:ext>
            </a:extLst>
          </p:cNvPr>
          <p:cNvSpPr txBox="1">
            <a:spLocks/>
          </p:cNvSpPr>
          <p:nvPr/>
        </p:nvSpPr>
        <p:spPr>
          <a:xfrm>
            <a:off x="457200" y="233228"/>
            <a:ext cx="6490200" cy="8574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s-MX" b="1" dirty="0">
                <a:solidFill>
                  <a:schemeClr val="bg1"/>
                </a:solidFill>
                <a:latin typeface="Lato"/>
                <a:ea typeface="Lato"/>
                <a:cs typeface="Lato"/>
                <a:sym typeface="Lato"/>
              </a:rPr>
              <a:t>Ver la realidad...</a:t>
            </a:r>
          </a:p>
        </p:txBody>
      </p:sp>
      <p:sp>
        <p:nvSpPr>
          <p:cNvPr id="3" name="Google Shape;235;p23">
            <a:extLst>
              <a:ext uri="{FF2B5EF4-FFF2-40B4-BE49-F238E27FC236}">
                <a16:creationId xmlns:a16="http://schemas.microsoft.com/office/drawing/2014/main" xmlns="" id="{20B071F8-7E14-410B-A31A-48E84A9E9BE4}"/>
              </a:ext>
            </a:extLst>
          </p:cNvPr>
          <p:cNvSpPr txBox="1">
            <a:spLocks/>
          </p:cNvSpPr>
          <p:nvPr/>
        </p:nvSpPr>
        <p:spPr>
          <a:xfrm>
            <a:off x="7480723" y="1681797"/>
            <a:ext cx="3638550" cy="349440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spcBef>
                <a:spcPts val="600"/>
              </a:spcBef>
              <a:buFont typeface="Wingdings 2" pitchFamily="18" charset="2"/>
              <a:buNone/>
            </a:pPr>
            <a:r>
              <a:rPr lang="es-MX" sz="4400" b="1" dirty="0">
                <a:solidFill>
                  <a:srgbClr val="800000"/>
                </a:solidFill>
                <a:latin typeface="Helvetica" panose="020B0604020202020204" pitchFamily="2" charset="0"/>
                <a:ea typeface="Lato"/>
                <a:cs typeface="Lato"/>
                <a:sym typeface="Lato"/>
              </a:rPr>
              <a:t>2</a:t>
            </a:r>
            <a:r>
              <a:rPr lang="es-MX" sz="2400" b="1" dirty="0">
                <a:solidFill>
                  <a:srgbClr val="800000"/>
                </a:solidFill>
                <a:latin typeface="Helvetica" panose="020B0604020202020204" pitchFamily="2" charset="0"/>
                <a:ea typeface="Lato"/>
                <a:cs typeface="Lato"/>
                <a:sym typeface="Lato"/>
              </a:rPr>
              <a:t> Con una mirada</a:t>
            </a:r>
            <a:r>
              <a:rPr lang="es-MX" sz="4400" b="1" dirty="0">
                <a:solidFill>
                  <a:srgbClr val="800000"/>
                </a:solidFill>
                <a:latin typeface="Helvetica" panose="020B0604020202020204" pitchFamily="2" charset="0"/>
                <a:ea typeface="Lato"/>
                <a:cs typeface="Lato"/>
                <a:sym typeface="Lato"/>
              </a:rPr>
              <a:t> </a:t>
            </a:r>
            <a:r>
              <a:rPr lang="es-MX" sz="4000" b="1" dirty="0">
                <a:solidFill>
                  <a:srgbClr val="800000"/>
                </a:solidFill>
                <a:latin typeface="Helvetica" panose="020B0604020202020204" pitchFamily="2" charset="0"/>
                <a:ea typeface="Lato"/>
                <a:cs typeface="Lato"/>
                <a:sym typeface="Lato"/>
              </a:rPr>
              <a:t>salesiana</a:t>
            </a:r>
            <a:endParaRPr lang="es-MX" sz="4000" b="1" dirty="0">
              <a:solidFill>
                <a:srgbClr val="800000"/>
              </a:solidFill>
              <a:latin typeface="Helvetica" panose="020B0604020202020204" pitchFamily="2" charset="0"/>
            </a:endParaRPr>
          </a:p>
          <a:p>
            <a:pPr marL="457200" indent="-304800">
              <a:spcBef>
                <a:spcPts val="600"/>
              </a:spcBef>
              <a:buSzPts val="1200"/>
              <a:buFont typeface="Wingdings 2" pitchFamily="18" charset="2"/>
              <a:buChar char="●"/>
            </a:pPr>
            <a:r>
              <a:rPr lang="es-MX" sz="2000" b="1" dirty="0">
                <a:solidFill>
                  <a:srgbClr val="002060"/>
                </a:solidFill>
                <a:latin typeface="Helvetica" panose="020B0604020202020204" pitchFamily="2" charset="0"/>
              </a:rPr>
              <a:t>Optimismo</a:t>
            </a:r>
          </a:p>
          <a:p>
            <a:pPr marL="457200" indent="-304800">
              <a:spcBef>
                <a:spcPts val="0"/>
              </a:spcBef>
              <a:buSzPts val="1200"/>
              <a:buFont typeface="Wingdings 2" pitchFamily="18" charset="2"/>
              <a:buChar char="●"/>
            </a:pPr>
            <a:r>
              <a:rPr lang="es-MX" sz="2000" b="1" dirty="0">
                <a:solidFill>
                  <a:srgbClr val="002060"/>
                </a:solidFill>
                <a:latin typeface="Helvetica" panose="020B0604020202020204" pitchFamily="2" charset="0"/>
              </a:rPr>
              <a:t>Confianza y Fe</a:t>
            </a:r>
          </a:p>
          <a:p>
            <a:pPr marL="457200" indent="-304800">
              <a:spcBef>
                <a:spcPts val="0"/>
              </a:spcBef>
              <a:buSzPts val="1200"/>
              <a:buFont typeface="Wingdings 2" pitchFamily="18" charset="2"/>
              <a:buChar char="●"/>
            </a:pPr>
            <a:r>
              <a:rPr lang="es-MX" sz="2000" b="1" dirty="0">
                <a:solidFill>
                  <a:srgbClr val="002060"/>
                </a:solidFill>
                <a:latin typeface="Helvetica" panose="020B0604020202020204" pitchFamily="2" charset="0"/>
              </a:rPr>
              <a:t>Paz y alegría interior</a:t>
            </a:r>
          </a:p>
          <a:p>
            <a:pPr marL="457200" indent="-304800">
              <a:spcBef>
                <a:spcPts val="0"/>
              </a:spcBef>
              <a:buSzPts val="1200"/>
              <a:buFont typeface="Wingdings 2" pitchFamily="18" charset="2"/>
              <a:buChar char="●"/>
            </a:pPr>
            <a:r>
              <a:rPr lang="es-MX" sz="2000" b="1" dirty="0">
                <a:solidFill>
                  <a:srgbClr val="002060"/>
                </a:solidFill>
                <a:latin typeface="Helvetica" panose="020B0604020202020204" pitchFamily="2" charset="0"/>
              </a:rPr>
              <a:t>Descubriendo a Dios desde lo cotidiano</a:t>
            </a:r>
          </a:p>
          <a:p>
            <a:pPr marL="0" indent="0">
              <a:spcBef>
                <a:spcPts val="600"/>
              </a:spcBef>
              <a:buClr>
                <a:schemeClr val="dk1"/>
              </a:buClr>
              <a:buSzPts val="1100"/>
              <a:buFont typeface="Arial"/>
              <a:buNone/>
            </a:pPr>
            <a:endParaRPr lang="es-MX" sz="2000" b="1" dirty="0">
              <a:latin typeface="Helvetica" panose="020B0604020202020204" pitchFamily="2" charset="0"/>
            </a:endParaRPr>
          </a:p>
        </p:txBody>
      </p:sp>
      <p:sp>
        <p:nvSpPr>
          <p:cNvPr id="4" name="Google Shape;236;p23">
            <a:extLst>
              <a:ext uri="{FF2B5EF4-FFF2-40B4-BE49-F238E27FC236}">
                <a16:creationId xmlns:a16="http://schemas.microsoft.com/office/drawing/2014/main" xmlns="" id="{05606D9F-8ED2-4D8D-A576-93253746E2AD}"/>
              </a:ext>
            </a:extLst>
          </p:cNvPr>
          <p:cNvSpPr txBox="1">
            <a:spLocks/>
          </p:cNvSpPr>
          <p:nvPr/>
        </p:nvSpPr>
        <p:spPr>
          <a:xfrm>
            <a:off x="1072727" y="1470697"/>
            <a:ext cx="6185323" cy="391660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spcBef>
                <a:spcPts val="600"/>
              </a:spcBef>
              <a:buClr>
                <a:schemeClr val="dk1"/>
              </a:buClr>
              <a:buSzPts val="1100"/>
              <a:buFont typeface="Arial"/>
              <a:buNone/>
            </a:pPr>
            <a:r>
              <a:rPr lang="es-MX" sz="4400" b="1" dirty="0">
                <a:solidFill>
                  <a:srgbClr val="0000FF"/>
                </a:solidFill>
                <a:latin typeface="Helvetica" panose="020B0604020202020204" pitchFamily="2" charset="0"/>
                <a:ea typeface="Lato"/>
                <a:cs typeface="Lato"/>
                <a:sym typeface="Lato"/>
              </a:rPr>
              <a:t>1</a:t>
            </a:r>
            <a:r>
              <a:rPr lang="es-MX" sz="5400" b="1" dirty="0">
                <a:solidFill>
                  <a:srgbClr val="0000FF"/>
                </a:solidFill>
                <a:latin typeface="Helvetica" panose="020B0604020202020204" pitchFamily="2" charset="0"/>
                <a:ea typeface="Lato"/>
                <a:cs typeface="Lato"/>
                <a:sym typeface="Lato"/>
              </a:rPr>
              <a:t> </a:t>
            </a:r>
            <a:r>
              <a:rPr lang="es-MX" sz="2400" b="1" dirty="0">
                <a:solidFill>
                  <a:srgbClr val="0000FF"/>
                </a:solidFill>
                <a:latin typeface="Helvetica" panose="020B0604020202020204" pitchFamily="2" charset="0"/>
                <a:ea typeface="Lato"/>
                <a:cs typeface="Lato"/>
                <a:sym typeface="Lato"/>
              </a:rPr>
              <a:t>Con una mirada </a:t>
            </a:r>
          </a:p>
          <a:p>
            <a:pPr marL="0" indent="0">
              <a:spcBef>
                <a:spcPts val="600"/>
              </a:spcBef>
              <a:buClr>
                <a:schemeClr val="dk1"/>
              </a:buClr>
              <a:buSzPts val="1100"/>
              <a:buFont typeface="Arial"/>
              <a:buNone/>
            </a:pPr>
            <a:r>
              <a:rPr lang="es-MX" sz="4000" b="1" dirty="0">
                <a:solidFill>
                  <a:srgbClr val="0000FF"/>
                </a:solidFill>
                <a:latin typeface="Helvetica" panose="020B0604020202020204" pitchFamily="2" charset="0"/>
                <a:ea typeface="Lato"/>
                <a:cs typeface="Lato"/>
                <a:sym typeface="Lato"/>
              </a:rPr>
              <a:t>cristiana</a:t>
            </a:r>
          </a:p>
          <a:p>
            <a:pPr marL="457200" indent="-304800">
              <a:spcBef>
                <a:spcPts val="600"/>
              </a:spcBef>
              <a:buSzPts val="1200"/>
              <a:buFont typeface="Wingdings 2" pitchFamily="18" charset="2"/>
              <a:buChar char="●"/>
            </a:pPr>
            <a:r>
              <a:rPr lang="es-MX" sz="2000" b="1" dirty="0">
                <a:solidFill>
                  <a:srgbClr val="002060"/>
                </a:solidFill>
                <a:latin typeface="Helvetica" panose="020B0604020202020204" pitchFamily="2" charset="0"/>
              </a:rPr>
              <a:t>Centrada en el Evangelio </a:t>
            </a:r>
          </a:p>
          <a:p>
            <a:pPr marL="457200" indent="-304800">
              <a:spcBef>
                <a:spcPts val="0"/>
              </a:spcBef>
              <a:buSzPts val="1200"/>
              <a:buFont typeface="Wingdings 2" pitchFamily="18" charset="2"/>
              <a:buChar char="●"/>
            </a:pPr>
            <a:r>
              <a:rPr lang="es-MX" sz="2000" b="1" dirty="0">
                <a:solidFill>
                  <a:srgbClr val="002060"/>
                </a:solidFill>
                <a:latin typeface="Helvetica" panose="020B0604020202020204" pitchFamily="2" charset="0"/>
              </a:rPr>
              <a:t>Comunitariamente, buscando el bien común</a:t>
            </a:r>
          </a:p>
          <a:p>
            <a:pPr marL="457200" indent="-304800">
              <a:spcBef>
                <a:spcPts val="0"/>
              </a:spcBef>
              <a:buSzPts val="1200"/>
              <a:buFont typeface="Wingdings 2" pitchFamily="18" charset="2"/>
              <a:buChar char="●"/>
            </a:pPr>
            <a:r>
              <a:rPr lang="es-MX" sz="2000" b="1" dirty="0">
                <a:solidFill>
                  <a:srgbClr val="002060"/>
                </a:solidFill>
                <a:latin typeface="Helvetica" panose="020B0604020202020204" pitchFamily="2" charset="0"/>
              </a:rPr>
              <a:t>Mediante el testimonio (Fe y Vida)</a:t>
            </a:r>
          </a:p>
          <a:p>
            <a:pPr marL="457200" indent="-304800">
              <a:spcBef>
                <a:spcPts val="0"/>
              </a:spcBef>
              <a:buSzPts val="1200"/>
              <a:buFont typeface="Wingdings 2" pitchFamily="18" charset="2"/>
              <a:buChar char="●"/>
            </a:pPr>
            <a:r>
              <a:rPr lang="es-MX" sz="2000" b="1" dirty="0">
                <a:solidFill>
                  <a:srgbClr val="002060"/>
                </a:solidFill>
                <a:latin typeface="Helvetica" panose="020B0604020202020204" pitchFamily="2" charset="0"/>
              </a:rPr>
              <a:t>Interpretando los signos de los tiempos</a:t>
            </a:r>
          </a:p>
        </p:txBody>
      </p:sp>
      <p:sp>
        <p:nvSpPr>
          <p:cNvPr id="5" name="Google Shape;237;p23">
            <a:extLst>
              <a:ext uri="{FF2B5EF4-FFF2-40B4-BE49-F238E27FC236}">
                <a16:creationId xmlns:a16="http://schemas.microsoft.com/office/drawing/2014/main" xmlns="" id="{4A9424D3-16A0-4BC1-803D-E8FEA02712E9}"/>
              </a:ext>
            </a:extLst>
          </p:cNvPr>
          <p:cNvSpPr txBox="1">
            <a:spLocks/>
          </p:cNvSpPr>
          <p:nvPr/>
        </p:nvSpPr>
        <p:spPr>
          <a:xfrm>
            <a:off x="12583478" y="3927644"/>
            <a:ext cx="2077200" cy="15567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spcBef>
                <a:spcPts val="0"/>
              </a:spcBef>
              <a:buFont typeface="Wingdings 2" pitchFamily="18" charset="2"/>
              <a:buNone/>
            </a:pPr>
            <a:endParaRPr lang="es-MX" sz="1800" dirty="0">
              <a:solidFill>
                <a:srgbClr val="B45F06"/>
              </a:solidFill>
            </a:endParaRPr>
          </a:p>
        </p:txBody>
      </p:sp>
      <p:sp>
        <p:nvSpPr>
          <p:cNvPr id="7" name="Google Shape;239;p23">
            <a:extLst>
              <a:ext uri="{FF2B5EF4-FFF2-40B4-BE49-F238E27FC236}">
                <a16:creationId xmlns:a16="http://schemas.microsoft.com/office/drawing/2014/main" xmlns="" id="{50F95238-62CF-428B-A7E3-87BB6E46B307}"/>
              </a:ext>
            </a:extLst>
          </p:cNvPr>
          <p:cNvSpPr txBox="1">
            <a:spLocks/>
          </p:cNvSpPr>
          <p:nvPr/>
        </p:nvSpPr>
        <p:spPr>
          <a:xfrm>
            <a:off x="2073611" y="4356814"/>
            <a:ext cx="6937039" cy="286255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spcBef>
                <a:spcPts val="600"/>
              </a:spcBef>
              <a:buClr>
                <a:schemeClr val="dk1"/>
              </a:buClr>
              <a:buSzPts val="1100"/>
              <a:buFont typeface="Arial"/>
              <a:buNone/>
            </a:pPr>
            <a:r>
              <a:rPr lang="es-MX" sz="4400" b="1" dirty="0">
                <a:solidFill>
                  <a:srgbClr val="274E13"/>
                </a:solidFill>
                <a:latin typeface="Helvetica" panose="020B0604020202020204" pitchFamily="2" charset="0"/>
                <a:ea typeface="Lato"/>
                <a:cs typeface="Lato"/>
                <a:sym typeface="Lato"/>
              </a:rPr>
              <a:t>3</a:t>
            </a:r>
            <a:r>
              <a:rPr lang="es-MX" sz="2400" b="1" dirty="0">
                <a:solidFill>
                  <a:srgbClr val="274E13"/>
                </a:solidFill>
                <a:latin typeface="Helvetica" panose="020B0604020202020204" pitchFamily="2" charset="0"/>
                <a:ea typeface="Lato"/>
                <a:cs typeface="Lato"/>
                <a:sym typeface="Lato"/>
              </a:rPr>
              <a:t> Con una mirada </a:t>
            </a:r>
            <a:r>
              <a:rPr lang="es-MX" sz="4000" b="1" dirty="0">
                <a:solidFill>
                  <a:srgbClr val="274E13"/>
                </a:solidFill>
                <a:latin typeface="Helvetica" panose="020B0604020202020204" pitchFamily="2" charset="0"/>
                <a:ea typeface="Lato"/>
                <a:cs typeface="Lato"/>
                <a:sym typeface="Lato"/>
              </a:rPr>
              <a:t>que transforme</a:t>
            </a:r>
          </a:p>
          <a:p>
            <a:pPr marL="457200" indent="-304800">
              <a:spcBef>
                <a:spcPts val="600"/>
              </a:spcBef>
              <a:buSzPts val="1200"/>
              <a:buFont typeface="Wingdings 2" pitchFamily="18" charset="2"/>
              <a:buChar char="●"/>
            </a:pPr>
            <a:r>
              <a:rPr lang="es-MX" sz="2000" b="1" dirty="0">
                <a:solidFill>
                  <a:srgbClr val="002060"/>
                </a:solidFill>
                <a:latin typeface="Helvetica" panose="020B0604020202020204" pitchFamily="2" charset="0"/>
              </a:rPr>
              <a:t>Parte de los hechos - objetividad</a:t>
            </a:r>
          </a:p>
          <a:p>
            <a:pPr marL="457200" indent="-304800">
              <a:spcBef>
                <a:spcPts val="0"/>
              </a:spcBef>
              <a:buClr>
                <a:schemeClr val="dk2"/>
              </a:buClr>
              <a:buSzPts val="1200"/>
              <a:buFont typeface="Wingdings 2" pitchFamily="18" charset="2"/>
              <a:buChar char="●"/>
            </a:pPr>
            <a:r>
              <a:rPr lang="es-MX" sz="2000" b="1" dirty="0">
                <a:solidFill>
                  <a:srgbClr val="002060"/>
                </a:solidFill>
                <a:latin typeface="Helvetica" panose="020B0604020202020204" pitchFamily="2" charset="0"/>
              </a:rPr>
              <a:t>Conciencia crítica</a:t>
            </a:r>
          </a:p>
          <a:p>
            <a:pPr marL="457200" indent="-304800">
              <a:spcBef>
                <a:spcPts val="0"/>
              </a:spcBef>
              <a:buClr>
                <a:schemeClr val="dk2"/>
              </a:buClr>
              <a:buSzPts val="1200"/>
              <a:buFont typeface="Wingdings 2" pitchFamily="18" charset="2"/>
              <a:buChar char="●"/>
            </a:pPr>
            <a:r>
              <a:rPr lang="es-MX" sz="2000" b="1" dirty="0">
                <a:solidFill>
                  <a:srgbClr val="002060"/>
                </a:solidFill>
                <a:latin typeface="Helvetica" panose="020B0604020202020204" pitchFamily="2" charset="0"/>
              </a:rPr>
              <a:t>Los acciones impacten en la sociedad</a:t>
            </a:r>
          </a:p>
          <a:p>
            <a:pPr marL="457200" indent="-304800">
              <a:spcBef>
                <a:spcPts val="0"/>
              </a:spcBef>
              <a:buClr>
                <a:schemeClr val="dk2"/>
              </a:buClr>
              <a:buSzPts val="1200"/>
              <a:buFont typeface="Wingdings 2" pitchFamily="18" charset="2"/>
              <a:buChar char="●"/>
            </a:pPr>
            <a:r>
              <a:rPr lang="es-MX" sz="2000" b="1" dirty="0">
                <a:solidFill>
                  <a:srgbClr val="002060"/>
                </a:solidFill>
                <a:latin typeface="Helvetica" panose="020B0604020202020204" pitchFamily="2" charset="0"/>
              </a:rPr>
              <a:t>Apostolados que transformen</a:t>
            </a:r>
          </a:p>
          <a:p>
            <a:pPr marL="457200" indent="-304800">
              <a:spcBef>
                <a:spcPts val="0"/>
              </a:spcBef>
              <a:buClr>
                <a:schemeClr val="dk2"/>
              </a:buClr>
              <a:buSzPts val="1200"/>
              <a:buFont typeface="Wingdings 2" pitchFamily="18" charset="2"/>
              <a:buChar char="●"/>
            </a:pPr>
            <a:r>
              <a:rPr lang="es-MX" sz="2000" b="1" dirty="0">
                <a:solidFill>
                  <a:srgbClr val="002060"/>
                </a:solidFill>
                <a:latin typeface="Helvetica" panose="020B0604020202020204" pitchFamily="2" charset="0"/>
              </a:rPr>
              <a:t>Actitud misionera que trasciende</a:t>
            </a:r>
          </a:p>
        </p:txBody>
      </p:sp>
    </p:spTree>
    <p:extLst>
      <p:ext uri="{BB962C8B-B14F-4D97-AF65-F5344CB8AC3E}">
        <p14:creationId xmlns:p14="http://schemas.microsoft.com/office/powerpoint/2010/main" val="4138887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27FC67D-3E55-4A14-BD9F-1345B8C23DFC}"/>
              </a:ext>
            </a:extLst>
          </p:cNvPr>
          <p:cNvSpPr>
            <a:spLocks noGrp="1"/>
          </p:cNvSpPr>
          <p:nvPr>
            <p:ph type="title"/>
          </p:nvPr>
        </p:nvSpPr>
        <p:spPr>
          <a:xfrm>
            <a:off x="831850" y="1692066"/>
            <a:ext cx="10515600" cy="2549734"/>
          </a:xfrm>
        </p:spPr>
        <p:txBody>
          <a:bodyPr/>
          <a:lstStyle/>
          <a:p>
            <a:r>
              <a:rPr lang="es-MX" b="1" dirty="0">
                <a:solidFill>
                  <a:schemeClr val="accent5">
                    <a:lumMod val="50000"/>
                  </a:schemeClr>
                </a:solidFill>
                <a:latin typeface="Helvetica" panose="020B0604020202020204" pitchFamily="2" charset="0"/>
              </a:rPr>
              <a:t>Región interamericana</a:t>
            </a:r>
          </a:p>
        </p:txBody>
      </p:sp>
      <p:sp>
        <p:nvSpPr>
          <p:cNvPr id="3" name="Marcador de texto 2">
            <a:extLst>
              <a:ext uri="{FF2B5EF4-FFF2-40B4-BE49-F238E27FC236}">
                <a16:creationId xmlns:a16="http://schemas.microsoft.com/office/drawing/2014/main" xmlns="" id="{EFFEDCFD-D517-4681-8209-403BE9FA1ED9}"/>
              </a:ext>
            </a:extLst>
          </p:cNvPr>
          <p:cNvSpPr>
            <a:spLocks noGrp="1"/>
          </p:cNvSpPr>
          <p:nvPr>
            <p:ph type="body" idx="1"/>
          </p:nvPr>
        </p:nvSpPr>
        <p:spPr>
          <a:xfrm>
            <a:off x="831850" y="4241801"/>
            <a:ext cx="10515600" cy="1811020"/>
          </a:xfrm>
        </p:spPr>
        <p:txBody>
          <a:bodyPr>
            <a:normAutofit/>
          </a:bodyPr>
          <a:lstStyle/>
          <a:p>
            <a:r>
              <a:rPr lang="es-MX" sz="4000" b="1" dirty="0">
                <a:solidFill>
                  <a:schemeClr val="accent3">
                    <a:lumMod val="50000"/>
                  </a:schemeClr>
                </a:solidFill>
                <a:latin typeface="Helvetica" panose="020B0604020202020204" pitchFamily="2" charset="0"/>
              </a:rPr>
              <a:t>Indicadores-realidades</a:t>
            </a:r>
          </a:p>
        </p:txBody>
      </p:sp>
      <p:pic>
        <p:nvPicPr>
          <p:cNvPr id="4" name="Imagen 3">
            <a:extLst>
              <a:ext uri="{FF2B5EF4-FFF2-40B4-BE49-F238E27FC236}">
                <a16:creationId xmlns:a16="http://schemas.microsoft.com/office/drawing/2014/main" xmlns="" id="{42A94C5C-45A9-4C76-BB57-DF9BB5245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069" y="5080578"/>
            <a:ext cx="679270" cy="475488"/>
          </a:xfrm>
          <a:prstGeom prst="rect">
            <a:avLst/>
          </a:prstGeom>
        </p:spPr>
      </p:pic>
      <p:pic>
        <p:nvPicPr>
          <p:cNvPr id="5" name="Imagen 4">
            <a:extLst>
              <a:ext uri="{FF2B5EF4-FFF2-40B4-BE49-F238E27FC236}">
                <a16:creationId xmlns:a16="http://schemas.microsoft.com/office/drawing/2014/main" xmlns="" id="{A64EED02-9B01-40BF-8101-361D0006F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804" y="5093641"/>
            <a:ext cx="679270" cy="475488"/>
          </a:xfrm>
          <a:prstGeom prst="rect">
            <a:avLst/>
          </a:prstGeom>
        </p:spPr>
      </p:pic>
      <p:pic>
        <p:nvPicPr>
          <p:cNvPr id="6" name="Imagen 5">
            <a:extLst>
              <a:ext uri="{FF2B5EF4-FFF2-40B4-BE49-F238E27FC236}">
                <a16:creationId xmlns:a16="http://schemas.microsoft.com/office/drawing/2014/main" xmlns="" id="{952F9FB2-4664-4A45-A280-2CC2962F12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7007" y="5089645"/>
            <a:ext cx="679270" cy="475488"/>
          </a:xfrm>
          <a:prstGeom prst="rect">
            <a:avLst/>
          </a:prstGeom>
        </p:spPr>
      </p:pic>
      <p:pic>
        <p:nvPicPr>
          <p:cNvPr id="8" name="Imagen 7">
            <a:extLst>
              <a:ext uri="{FF2B5EF4-FFF2-40B4-BE49-F238E27FC236}">
                <a16:creationId xmlns:a16="http://schemas.microsoft.com/office/drawing/2014/main" xmlns="" id="{E9901B40-7533-4ECA-B6CC-333BF2DD0E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626" y="5080578"/>
            <a:ext cx="679270" cy="475488"/>
          </a:xfrm>
          <a:prstGeom prst="rect">
            <a:avLst/>
          </a:prstGeom>
        </p:spPr>
      </p:pic>
      <p:pic>
        <p:nvPicPr>
          <p:cNvPr id="9" name="Imagen 8">
            <a:extLst>
              <a:ext uri="{FF2B5EF4-FFF2-40B4-BE49-F238E27FC236}">
                <a16:creationId xmlns:a16="http://schemas.microsoft.com/office/drawing/2014/main" xmlns="" id="{79323B41-8700-42B2-9109-30D6CBDCCE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6360" y="5093641"/>
            <a:ext cx="679270" cy="475488"/>
          </a:xfrm>
          <a:prstGeom prst="rect">
            <a:avLst/>
          </a:prstGeom>
        </p:spPr>
      </p:pic>
      <p:pic>
        <p:nvPicPr>
          <p:cNvPr id="10" name="Imagen 9">
            <a:extLst>
              <a:ext uri="{FF2B5EF4-FFF2-40B4-BE49-F238E27FC236}">
                <a16:creationId xmlns:a16="http://schemas.microsoft.com/office/drawing/2014/main" xmlns="" id="{6A8634F4-D0D4-4300-B184-FB502426F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3436" y="5093641"/>
            <a:ext cx="679270" cy="475488"/>
          </a:xfrm>
          <a:prstGeom prst="rect">
            <a:avLst/>
          </a:prstGeom>
        </p:spPr>
      </p:pic>
      <p:pic>
        <p:nvPicPr>
          <p:cNvPr id="11" name="Imagen 10">
            <a:extLst>
              <a:ext uri="{FF2B5EF4-FFF2-40B4-BE49-F238E27FC236}">
                <a16:creationId xmlns:a16="http://schemas.microsoft.com/office/drawing/2014/main" xmlns="" id="{5ECF2569-9B43-48ED-8745-A2C3C73C93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9893" y="5089645"/>
            <a:ext cx="679270" cy="475488"/>
          </a:xfrm>
          <a:prstGeom prst="rect">
            <a:avLst/>
          </a:prstGeom>
        </p:spPr>
      </p:pic>
      <p:pic>
        <p:nvPicPr>
          <p:cNvPr id="12" name="Imagen 11">
            <a:extLst>
              <a:ext uri="{FF2B5EF4-FFF2-40B4-BE49-F238E27FC236}">
                <a16:creationId xmlns:a16="http://schemas.microsoft.com/office/drawing/2014/main" xmlns="" id="{EBC777C1-7354-4D48-A35E-89AA582E60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0120" y="5101844"/>
            <a:ext cx="679270" cy="475488"/>
          </a:xfrm>
          <a:prstGeom prst="rect">
            <a:avLst/>
          </a:prstGeom>
        </p:spPr>
      </p:pic>
      <p:pic>
        <p:nvPicPr>
          <p:cNvPr id="13" name="Imagen 12">
            <a:extLst>
              <a:ext uri="{FF2B5EF4-FFF2-40B4-BE49-F238E27FC236}">
                <a16:creationId xmlns:a16="http://schemas.microsoft.com/office/drawing/2014/main" xmlns="" id="{3346FC22-7564-4283-A207-A4282944F7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0512" y="5080578"/>
            <a:ext cx="679270" cy="475488"/>
          </a:xfrm>
          <a:prstGeom prst="rect">
            <a:avLst/>
          </a:prstGeom>
        </p:spPr>
      </p:pic>
      <p:pic>
        <p:nvPicPr>
          <p:cNvPr id="14" name="Imagen 13">
            <a:extLst>
              <a:ext uri="{FF2B5EF4-FFF2-40B4-BE49-F238E27FC236}">
                <a16:creationId xmlns:a16="http://schemas.microsoft.com/office/drawing/2014/main" xmlns="" id="{696B22DF-E10A-4A7E-8F03-3F5D6B3162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6616" y="5101844"/>
            <a:ext cx="679270" cy="475488"/>
          </a:xfrm>
          <a:prstGeom prst="rect">
            <a:avLst/>
          </a:prstGeom>
        </p:spPr>
      </p:pic>
      <p:pic>
        <p:nvPicPr>
          <p:cNvPr id="15" name="Imagen 14">
            <a:extLst>
              <a:ext uri="{FF2B5EF4-FFF2-40B4-BE49-F238E27FC236}">
                <a16:creationId xmlns:a16="http://schemas.microsoft.com/office/drawing/2014/main" xmlns="" id="{10FDD3BE-F02F-4391-9B8B-0B7BFED988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0564" y="5089645"/>
            <a:ext cx="679270" cy="475488"/>
          </a:xfrm>
          <a:prstGeom prst="rect">
            <a:avLst/>
          </a:prstGeom>
        </p:spPr>
      </p:pic>
      <p:pic>
        <p:nvPicPr>
          <p:cNvPr id="16" name="Imagen 15">
            <a:extLst>
              <a:ext uri="{FF2B5EF4-FFF2-40B4-BE49-F238E27FC236}">
                <a16:creationId xmlns:a16="http://schemas.microsoft.com/office/drawing/2014/main" xmlns="" id="{451FB1A8-D04C-49DA-9B87-A09D3ABE87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83450" y="5089645"/>
            <a:ext cx="679270" cy="475488"/>
          </a:xfrm>
          <a:prstGeom prst="rect">
            <a:avLst/>
          </a:prstGeom>
        </p:spPr>
      </p:pic>
      <p:pic>
        <p:nvPicPr>
          <p:cNvPr id="18" name="Imagen 17">
            <a:extLst>
              <a:ext uri="{FF2B5EF4-FFF2-40B4-BE49-F238E27FC236}">
                <a16:creationId xmlns:a16="http://schemas.microsoft.com/office/drawing/2014/main" xmlns="" id="{007A7C29-D6DD-44AD-9320-3F763FAF3E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16336" y="5089645"/>
            <a:ext cx="713231" cy="475488"/>
          </a:xfrm>
          <a:prstGeom prst="rect">
            <a:avLst/>
          </a:prstGeom>
        </p:spPr>
      </p:pic>
      <p:sp>
        <p:nvSpPr>
          <p:cNvPr id="17" name="Oval 58">
            <a:hlinkClick r:id="rId16" action="ppaction://hlinksldjump"/>
            <a:extLst>
              <a:ext uri="{FF2B5EF4-FFF2-40B4-BE49-F238E27FC236}">
                <a16:creationId xmlns:a16="http://schemas.microsoft.com/office/drawing/2014/main" xmlns="" id="{2453EC63-D8C5-4469-9B87-BD0C2EB12166}"/>
              </a:ext>
            </a:extLst>
          </p:cNvPr>
          <p:cNvSpPr/>
          <p:nvPr/>
        </p:nvSpPr>
        <p:spPr>
          <a:xfrm>
            <a:off x="9978195" y="588714"/>
            <a:ext cx="1189511" cy="110335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b="1" dirty="0">
                <a:solidFill>
                  <a:schemeClr val="accent5">
                    <a:lumMod val="75000"/>
                  </a:schemeClr>
                </a:solidFill>
              </a:rPr>
              <a:t>4</a:t>
            </a:r>
          </a:p>
        </p:txBody>
      </p:sp>
      <p:sp>
        <p:nvSpPr>
          <p:cNvPr id="19" name="Google Shape;69;p14">
            <a:extLst>
              <a:ext uri="{FF2B5EF4-FFF2-40B4-BE49-F238E27FC236}">
                <a16:creationId xmlns:a16="http://schemas.microsoft.com/office/drawing/2014/main" xmlns="" id="{3B22EC1C-DC5E-41C4-8B42-ECC7BC6410B7}"/>
              </a:ext>
            </a:extLst>
          </p:cNvPr>
          <p:cNvSpPr txBox="1"/>
          <p:nvPr/>
        </p:nvSpPr>
        <p:spPr>
          <a:xfrm>
            <a:off x="6248575" y="312075"/>
            <a:ext cx="2592000" cy="13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700" dirty="0">
              <a:solidFill>
                <a:srgbClr val="666666"/>
              </a:solidFill>
              <a:latin typeface="Lato Light"/>
              <a:ea typeface="Lato Light"/>
              <a:cs typeface="Lato Light"/>
              <a:sym typeface="Lato Light"/>
            </a:endParaRPr>
          </a:p>
          <a:p>
            <a:pPr marL="0" lvl="0" indent="0" algn="l" rtl="0">
              <a:spcBef>
                <a:spcPts val="0"/>
              </a:spcBef>
              <a:spcAft>
                <a:spcPts val="0"/>
              </a:spcAft>
              <a:buNone/>
            </a:pPr>
            <a:endParaRPr sz="1700" dirty="0">
              <a:solidFill>
                <a:srgbClr val="666666"/>
              </a:solidFill>
              <a:latin typeface="Lato Light"/>
              <a:ea typeface="Lato Light"/>
              <a:cs typeface="Lato Light"/>
              <a:sym typeface="Lato Light"/>
            </a:endParaRPr>
          </a:p>
        </p:txBody>
      </p:sp>
      <p:sp>
        <p:nvSpPr>
          <p:cNvPr id="20" name="Botón de acción: ir a inicio 19">
            <a:hlinkClick r:id="rId16" action="ppaction://hlinksldjump" highlightClick="1"/>
            <a:extLst>
              <a:ext uri="{FF2B5EF4-FFF2-40B4-BE49-F238E27FC236}">
                <a16:creationId xmlns:a16="http://schemas.microsoft.com/office/drawing/2014/main" xmlns="" id="{6D5BD2CC-6DF9-4981-9545-FE9201E8FF3D}"/>
              </a:ext>
            </a:extLst>
          </p:cNvPr>
          <p:cNvSpPr/>
          <p:nvPr/>
        </p:nvSpPr>
        <p:spPr>
          <a:xfrm>
            <a:off x="11768471" y="6397378"/>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87964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contenido 2">
            <a:extLst>
              <a:ext uri="{FF2B5EF4-FFF2-40B4-BE49-F238E27FC236}">
                <a16:creationId xmlns:a16="http://schemas.microsoft.com/office/drawing/2014/main" xmlns="" id="{1EFA6AE3-D5D5-4802-B27C-535809894B57}"/>
              </a:ext>
            </a:extLst>
          </p:cNvPr>
          <p:cNvSpPr txBox="1">
            <a:spLocks/>
          </p:cNvSpPr>
          <p:nvPr/>
        </p:nvSpPr>
        <p:spPr>
          <a:xfrm>
            <a:off x="652090" y="3798184"/>
            <a:ext cx="3474324" cy="2489633"/>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Font typeface="Wingdings 2" pitchFamily="18" charset="2"/>
              <a:buNone/>
            </a:pPr>
            <a:r>
              <a:rPr lang="es-MX" sz="8000" dirty="0">
                <a:solidFill>
                  <a:schemeClr val="accent5">
                    <a:lumMod val="50000"/>
                  </a:schemeClr>
                </a:solidFill>
              </a:rPr>
              <a:t>“En el mundo hay aproximadamente </a:t>
            </a:r>
            <a:r>
              <a:rPr lang="es-MX" sz="8000" b="1" dirty="0">
                <a:solidFill>
                  <a:schemeClr val="accent2">
                    <a:lumMod val="50000"/>
                  </a:schemeClr>
                </a:solidFill>
              </a:rPr>
              <a:t>1.800 millones de personas con edad entre 16 y 29 años</a:t>
            </a:r>
            <a:r>
              <a:rPr lang="es-MX" sz="8000" dirty="0">
                <a:solidFill>
                  <a:schemeClr val="accent5">
                    <a:lumMod val="50000"/>
                  </a:schemeClr>
                </a:solidFill>
              </a:rPr>
              <a:t>, que representan un poco menos de la cuarta parte de la humanidad, si bien las proyecciones indican una disminución progresiva en la proporción de jóvenes con respecto a la población en general”.</a:t>
            </a:r>
          </a:p>
          <a:p>
            <a:pPr marL="0" indent="0">
              <a:buFont typeface="Wingdings 2" pitchFamily="18" charset="2"/>
              <a:buNone/>
            </a:pPr>
            <a:r>
              <a:rPr lang="es-MX" sz="5600" i="1" dirty="0">
                <a:solidFill>
                  <a:schemeClr val="accent5">
                    <a:lumMod val="50000"/>
                  </a:schemeClr>
                </a:solidFill>
              </a:rPr>
              <a:t>(</a:t>
            </a:r>
            <a:r>
              <a:rPr lang="es-MX" sz="5600" i="1" dirty="0" err="1">
                <a:solidFill>
                  <a:schemeClr val="accent5">
                    <a:lumMod val="50000"/>
                  </a:schemeClr>
                </a:solidFill>
              </a:rPr>
              <a:t>Instrumentum</a:t>
            </a:r>
            <a:r>
              <a:rPr lang="es-MX" sz="5600" i="1" dirty="0">
                <a:solidFill>
                  <a:schemeClr val="accent5">
                    <a:lumMod val="50000"/>
                  </a:schemeClr>
                </a:solidFill>
              </a:rPr>
              <a:t> </a:t>
            </a:r>
            <a:r>
              <a:rPr lang="es-MX" sz="5600" i="1" dirty="0" err="1">
                <a:solidFill>
                  <a:schemeClr val="accent5">
                    <a:lumMod val="50000"/>
                  </a:schemeClr>
                </a:solidFill>
              </a:rPr>
              <a:t>Laboris</a:t>
            </a:r>
            <a:r>
              <a:rPr lang="es-MX" sz="5600" i="1" dirty="0">
                <a:solidFill>
                  <a:schemeClr val="accent5">
                    <a:lumMod val="50000"/>
                  </a:schemeClr>
                </a:solidFill>
              </a:rPr>
              <a:t>, I,6)</a:t>
            </a:r>
            <a:endParaRPr lang="es-MX" sz="5600" dirty="0">
              <a:solidFill>
                <a:schemeClr val="accent5">
                  <a:lumMod val="50000"/>
                </a:schemeClr>
              </a:solidFill>
            </a:endParaRPr>
          </a:p>
        </p:txBody>
      </p:sp>
      <p:sp>
        <p:nvSpPr>
          <p:cNvPr id="18" name="Título 1">
            <a:extLst>
              <a:ext uri="{FF2B5EF4-FFF2-40B4-BE49-F238E27FC236}">
                <a16:creationId xmlns:a16="http://schemas.microsoft.com/office/drawing/2014/main" xmlns="" id="{BB176BE4-FD80-4795-9BD6-C61F0DED8B4E}"/>
              </a:ext>
            </a:extLst>
          </p:cNvPr>
          <p:cNvSpPr txBox="1">
            <a:spLocks/>
          </p:cNvSpPr>
          <p:nvPr/>
        </p:nvSpPr>
        <p:spPr>
          <a:xfrm>
            <a:off x="281601" y="580570"/>
            <a:ext cx="10515600" cy="744991"/>
          </a:xfrm>
          <a:prstGeom prst="rect">
            <a:avLst/>
          </a:prstGeom>
        </p:spPr>
        <p:txBody>
          <a:bodyPr/>
          <a:lstStyle/>
          <a:p>
            <a:pPr marL="0" marR="0" lvl="0" indent="0" fontAlgn="auto">
              <a:lnSpc>
                <a:spcPct val="90000"/>
              </a:lnSpc>
              <a:spcBef>
                <a:spcPct val="0"/>
              </a:spcBef>
              <a:spcAft>
                <a:spcPts val="0"/>
              </a:spcAft>
              <a:buClrTx/>
              <a:buSzTx/>
              <a:tabLst/>
              <a:defRPr/>
            </a:pPr>
            <a:r>
              <a:rPr lang="es-MX" sz="4400" b="1" dirty="0">
                <a:solidFill>
                  <a:schemeClr val="tx2">
                    <a:lumMod val="75000"/>
                  </a:schemeClr>
                </a:solidFill>
                <a:latin typeface="Helvetica" panose="020B0604020202020204" pitchFamily="2" charset="0"/>
                <a:ea typeface="+mj-ea"/>
                <a:cs typeface="+mj-cs"/>
              </a:rPr>
              <a:t>Población/</a:t>
            </a:r>
            <a:r>
              <a:rPr lang="es-MX" sz="4400" b="1" dirty="0" err="1">
                <a:solidFill>
                  <a:schemeClr val="tx2">
                    <a:lumMod val="75000"/>
                  </a:schemeClr>
                </a:solidFill>
                <a:latin typeface="Helvetica" panose="020B0604020202020204" pitchFamily="2" charset="0"/>
                <a:ea typeface="+mj-ea"/>
                <a:cs typeface="+mj-cs"/>
              </a:rPr>
              <a:t>Population</a:t>
            </a:r>
            <a:endParaRPr lang="es-MX" sz="4400" b="1" dirty="0">
              <a:solidFill>
                <a:schemeClr val="tx2">
                  <a:lumMod val="75000"/>
                </a:schemeClr>
              </a:solidFill>
              <a:latin typeface="Helvetica" panose="020B0604020202020204" pitchFamily="2" charset="0"/>
              <a:ea typeface="+mj-ea"/>
              <a:cs typeface="+mj-cs"/>
            </a:endParaRPr>
          </a:p>
        </p:txBody>
      </p:sp>
      <p:pic>
        <p:nvPicPr>
          <p:cNvPr id="28" name="Imagen 27">
            <a:extLst>
              <a:ext uri="{FF2B5EF4-FFF2-40B4-BE49-F238E27FC236}">
                <a16:creationId xmlns:a16="http://schemas.microsoft.com/office/drawing/2014/main" xmlns="" id="{C2E41230-BD7A-40A0-A9D3-3B747A407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50" y="1325561"/>
            <a:ext cx="3471598" cy="2251847"/>
          </a:xfrm>
          <a:prstGeom prst="rect">
            <a:avLst/>
          </a:prstGeom>
        </p:spPr>
      </p:pic>
      <p:grpSp>
        <p:nvGrpSpPr>
          <p:cNvPr id="4" name="Grupo 3">
            <a:extLst>
              <a:ext uri="{FF2B5EF4-FFF2-40B4-BE49-F238E27FC236}">
                <a16:creationId xmlns:a16="http://schemas.microsoft.com/office/drawing/2014/main" xmlns="" id="{2A237E5A-79FF-4CEA-8F53-A03D7ED11CEC}"/>
              </a:ext>
            </a:extLst>
          </p:cNvPr>
          <p:cNvGrpSpPr/>
          <p:nvPr/>
        </p:nvGrpSpPr>
        <p:grpSpPr>
          <a:xfrm>
            <a:off x="4126414" y="1357581"/>
            <a:ext cx="8484233" cy="5255093"/>
            <a:chOff x="4203106" y="1337686"/>
            <a:chExt cx="8762534" cy="5362933"/>
          </a:xfrm>
        </p:grpSpPr>
        <p:pic>
          <p:nvPicPr>
            <p:cNvPr id="33" name="Imagen 32">
              <a:extLst>
                <a:ext uri="{FF2B5EF4-FFF2-40B4-BE49-F238E27FC236}">
                  <a16:creationId xmlns:a16="http://schemas.microsoft.com/office/drawing/2014/main" xmlns="" id="{E74C38F6-178C-4C63-BB4E-20FD780EC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206" y="1337686"/>
              <a:ext cx="6787177" cy="5166678"/>
            </a:xfrm>
            <a:prstGeom prst="rect">
              <a:avLst/>
            </a:prstGeom>
          </p:spPr>
        </p:pic>
        <p:sp>
          <p:nvSpPr>
            <p:cNvPr id="5" name="Rectángulo 4">
              <a:extLst>
                <a:ext uri="{FF2B5EF4-FFF2-40B4-BE49-F238E27FC236}">
                  <a16:creationId xmlns:a16="http://schemas.microsoft.com/office/drawing/2014/main" xmlns="" id="{7ABC1A6B-D006-4C9A-BF92-249E45AB5CFD}"/>
                </a:ext>
              </a:extLst>
            </p:cNvPr>
            <p:cNvSpPr/>
            <p:nvPr/>
          </p:nvSpPr>
          <p:spPr>
            <a:xfrm>
              <a:off x="5300048" y="4177552"/>
              <a:ext cx="6787177" cy="1004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Rectángulo 18">
              <a:extLst>
                <a:ext uri="{FF2B5EF4-FFF2-40B4-BE49-F238E27FC236}">
                  <a16:creationId xmlns:a16="http://schemas.microsoft.com/office/drawing/2014/main" xmlns="" id="{38C898EE-3083-465D-A6FD-9141BDC63BAD}"/>
                </a:ext>
              </a:extLst>
            </p:cNvPr>
            <p:cNvSpPr/>
            <p:nvPr/>
          </p:nvSpPr>
          <p:spPr>
            <a:xfrm>
              <a:off x="5136685" y="2772231"/>
              <a:ext cx="6643282" cy="239549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Flecha: a la derecha 19">
              <a:extLst>
                <a:ext uri="{FF2B5EF4-FFF2-40B4-BE49-F238E27FC236}">
                  <a16:creationId xmlns:a16="http://schemas.microsoft.com/office/drawing/2014/main" xmlns="" id="{9D9FCD8D-CD93-4604-A69A-AD425137E7B5}"/>
                </a:ext>
              </a:extLst>
            </p:cNvPr>
            <p:cNvSpPr/>
            <p:nvPr/>
          </p:nvSpPr>
          <p:spPr>
            <a:xfrm>
              <a:off x="9420680" y="4587022"/>
              <a:ext cx="130318"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Flecha: hacia la izquierda 20">
              <a:extLst>
                <a:ext uri="{FF2B5EF4-FFF2-40B4-BE49-F238E27FC236}">
                  <a16:creationId xmlns:a16="http://schemas.microsoft.com/office/drawing/2014/main" xmlns="" id="{1CF5210D-CB8F-4AB3-923B-7AFF5F957CEE}"/>
                </a:ext>
              </a:extLst>
            </p:cNvPr>
            <p:cNvSpPr/>
            <p:nvPr/>
          </p:nvSpPr>
          <p:spPr>
            <a:xfrm>
              <a:off x="9420680" y="4263356"/>
              <a:ext cx="130318"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a16="http://schemas.microsoft.com/office/drawing/2014/main" xmlns="" id="{D67B99B0-BD0D-499F-8365-D57A4595276E}"/>
                </a:ext>
              </a:extLst>
            </p:cNvPr>
            <p:cNvSpPr txBox="1"/>
            <p:nvPr/>
          </p:nvSpPr>
          <p:spPr>
            <a:xfrm>
              <a:off x="9323119" y="2926272"/>
              <a:ext cx="778803" cy="276999"/>
            </a:xfrm>
            <a:prstGeom prst="rect">
              <a:avLst/>
            </a:prstGeom>
            <a:noFill/>
          </p:spPr>
          <p:txBody>
            <a:bodyPr wrap="none" rtlCol="0">
              <a:spAutoFit/>
            </a:bodyPr>
            <a:lstStyle/>
            <a:p>
              <a:r>
                <a:rPr lang="es-MX" sz="1200" dirty="0">
                  <a:solidFill>
                    <a:srgbClr val="FF0000"/>
                  </a:solidFill>
                </a:rPr>
                <a:t>Regresiva</a:t>
              </a:r>
            </a:p>
          </p:txBody>
        </p:sp>
        <p:sp>
          <p:nvSpPr>
            <p:cNvPr id="23" name="Flecha: hacia la izquierda 22">
              <a:extLst>
                <a:ext uri="{FF2B5EF4-FFF2-40B4-BE49-F238E27FC236}">
                  <a16:creationId xmlns:a16="http://schemas.microsoft.com/office/drawing/2014/main" xmlns="" id="{D818DC70-D7E3-4BC9-964B-3804E95FDD80}"/>
                </a:ext>
              </a:extLst>
            </p:cNvPr>
            <p:cNvSpPr/>
            <p:nvPr/>
          </p:nvSpPr>
          <p:spPr>
            <a:xfrm>
              <a:off x="9420680" y="5536862"/>
              <a:ext cx="130318"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Flecha: a la derecha 23">
              <a:extLst>
                <a:ext uri="{FF2B5EF4-FFF2-40B4-BE49-F238E27FC236}">
                  <a16:creationId xmlns:a16="http://schemas.microsoft.com/office/drawing/2014/main" xmlns="" id="{E766535A-A895-48DA-99E0-8CF5A875244E}"/>
                </a:ext>
              </a:extLst>
            </p:cNvPr>
            <p:cNvSpPr/>
            <p:nvPr/>
          </p:nvSpPr>
          <p:spPr>
            <a:xfrm>
              <a:off x="5829755" y="4578611"/>
              <a:ext cx="130318"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Flecha: hacia la izquierda 24">
              <a:extLst>
                <a:ext uri="{FF2B5EF4-FFF2-40B4-BE49-F238E27FC236}">
                  <a16:creationId xmlns:a16="http://schemas.microsoft.com/office/drawing/2014/main" xmlns="" id="{BA25C9BF-B78A-421F-9F77-F52941A183CC}"/>
                </a:ext>
              </a:extLst>
            </p:cNvPr>
            <p:cNvSpPr/>
            <p:nvPr/>
          </p:nvSpPr>
          <p:spPr>
            <a:xfrm>
              <a:off x="5829755" y="4254945"/>
              <a:ext cx="130318"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Flecha: hacia la izquierda 25">
              <a:extLst>
                <a:ext uri="{FF2B5EF4-FFF2-40B4-BE49-F238E27FC236}">
                  <a16:creationId xmlns:a16="http://schemas.microsoft.com/office/drawing/2014/main" xmlns="" id="{324250E4-E9AD-425B-80D2-B774267BC351}"/>
                </a:ext>
              </a:extLst>
            </p:cNvPr>
            <p:cNvSpPr/>
            <p:nvPr/>
          </p:nvSpPr>
          <p:spPr>
            <a:xfrm>
              <a:off x="5829755" y="5528451"/>
              <a:ext cx="130318"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CuadroTexto 26">
              <a:extLst>
                <a:ext uri="{FF2B5EF4-FFF2-40B4-BE49-F238E27FC236}">
                  <a16:creationId xmlns:a16="http://schemas.microsoft.com/office/drawing/2014/main" xmlns="" id="{6D473FE8-2D50-4983-8389-457211B034F0}"/>
                </a:ext>
              </a:extLst>
            </p:cNvPr>
            <p:cNvSpPr txBox="1"/>
            <p:nvPr/>
          </p:nvSpPr>
          <p:spPr>
            <a:xfrm>
              <a:off x="5326631" y="2917861"/>
              <a:ext cx="778803" cy="276999"/>
            </a:xfrm>
            <a:prstGeom prst="rect">
              <a:avLst/>
            </a:prstGeom>
            <a:noFill/>
          </p:spPr>
          <p:txBody>
            <a:bodyPr wrap="none" rtlCol="0">
              <a:spAutoFit/>
            </a:bodyPr>
            <a:lstStyle/>
            <a:p>
              <a:r>
                <a:rPr lang="es-MX" sz="1200" dirty="0">
                  <a:solidFill>
                    <a:srgbClr val="FF0000"/>
                  </a:solidFill>
                </a:rPr>
                <a:t>Regresiva</a:t>
              </a:r>
            </a:p>
          </p:txBody>
        </p:sp>
        <p:sp>
          <p:nvSpPr>
            <p:cNvPr id="6" name="Abrir llave 5">
              <a:extLst>
                <a:ext uri="{FF2B5EF4-FFF2-40B4-BE49-F238E27FC236}">
                  <a16:creationId xmlns:a16="http://schemas.microsoft.com/office/drawing/2014/main" xmlns="" id="{772ED480-8569-4099-B767-BAD4FFCA188C}"/>
                </a:ext>
              </a:extLst>
            </p:cNvPr>
            <p:cNvSpPr/>
            <p:nvPr/>
          </p:nvSpPr>
          <p:spPr>
            <a:xfrm>
              <a:off x="4203106" y="4357864"/>
              <a:ext cx="438543" cy="590653"/>
            </a:xfrm>
            <a:prstGeom prst="leftBrace">
              <a:avLst>
                <a:gd name="adj1" fmla="val 8333"/>
                <a:gd name="adj2" fmla="val 464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4" name="Rectángulo 33">
              <a:extLst>
                <a:ext uri="{FF2B5EF4-FFF2-40B4-BE49-F238E27FC236}">
                  <a16:creationId xmlns:a16="http://schemas.microsoft.com/office/drawing/2014/main" xmlns="" id="{E400A17A-6FC2-4ACC-AE34-C4141B1E0DB9}"/>
                </a:ext>
              </a:extLst>
            </p:cNvPr>
            <p:cNvSpPr/>
            <p:nvPr/>
          </p:nvSpPr>
          <p:spPr>
            <a:xfrm>
              <a:off x="4471206" y="5796478"/>
              <a:ext cx="7390383" cy="59462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CuadroTexto 6">
              <a:extLst>
                <a:ext uri="{FF2B5EF4-FFF2-40B4-BE49-F238E27FC236}">
                  <a16:creationId xmlns:a16="http://schemas.microsoft.com/office/drawing/2014/main" xmlns="" id="{D2564C58-C926-4AD9-8151-8B60A87DA2C9}"/>
                </a:ext>
              </a:extLst>
            </p:cNvPr>
            <p:cNvSpPr txBox="1"/>
            <p:nvPr/>
          </p:nvSpPr>
          <p:spPr>
            <a:xfrm>
              <a:off x="4759811" y="6485175"/>
              <a:ext cx="3797835" cy="215444"/>
            </a:xfrm>
            <a:prstGeom prst="rect">
              <a:avLst/>
            </a:prstGeom>
            <a:noFill/>
          </p:spPr>
          <p:txBody>
            <a:bodyPr wrap="none" rtlCol="0">
              <a:spAutoFit/>
            </a:bodyPr>
            <a:lstStyle/>
            <a:p>
              <a:r>
                <a:rPr lang="es-MX" sz="800" dirty="0">
                  <a:solidFill>
                    <a:schemeClr val="accent5">
                      <a:lumMod val="50000"/>
                    </a:schemeClr>
                  </a:solidFill>
                </a:rPr>
                <a:t>Fuente: </a:t>
              </a:r>
              <a:r>
                <a:rPr lang="es-MX" sz="800" dirty="0" err="1">
                  <a:solidFill>
                    <a:schemeClr val="accent5">
                      <a:lumMod val="50000"/>
                    </a:schemeClr>
                  </a:solidFill>
                </a:rPr>
                <a:t>Population</a:t>
              </a:r>
              <a:r>
                <a:rPr lang="es-MX" sz="800" dirty="0">
                  <a:solidFill>
                    <a:schemeClr val="accent5">
                      <a:lumMod val="50000"/>
                    </a:schemeClr>
                  </a:solidFill>
                </a:rPr>
                <a:t> </a:t>
              </a:r>
              <a:r>
                <a:rPr lang="es-MX" sz="800" dirty="0" err="1">
                  <a:solidFill>
                    <a:schemeClr val="accent5">
                      <a:lumMod val="50000"/>
                    </a:schemeClr>
                  </a:solidFill>
                </a:rPr>
                <a:t>Pyramid</a:t>
              </a:r>
              <a:r>
                <a:rPr lang="es-MX" sz="800" dirty="0">
                  <a:solidFill>
                    <a:schemeClr val="accent5">
                      <a:lumMod val="50000"/>
                    </a:schemeClr>
                  </a:solidFill>
                </a:rPr>
                <a:t>. &lt;https://www.populationpyramid.net/es/mundo/2016/&gt;</a:t>
              </a:r>
            </a:p>
          </p:txBody>
        </p:sp>
        <p:sp>
          <p:nvSpPr>
            <p:cNvPr id="8" name="Rectángulo 7">
              <a:extLst>
                <a:ext uri="{FF2B5EF4-FFF2-40B4-BE49-F238E27FC236}">
                  <a16:creationId xmlns:a16="http://schemas.microsoft.com/office/drawing/2014/main" xmlns="" id="{56D2613E-4BCB-4E97-B9FA-3A77A4795785}"/>
                </a:ext>
              </a:extLst>
            </p:cNvPr>
            <p:cNvSpPr/>
            <p:nvPr/>
          </p:nvSpPr>
          <p:spPr>
            <a:xfrm>
              <a:off x="5894914" y="5990994"/>
              <a:ext cx="7070726" cy="400110"/>
            </a:xfrm>
            <a:prstGeom prst="rect">
              <a:avLst/>
            </a:prstGeom>
            <a:noFill/>
          </p:spPr>
          <p:txBody>
            <a:bodyPr wrap="square">
              <a:spAutoFit/>
            </a:bodyPr>
            <a:lstStyle/>
            <a:p>
              <a:pPr lvl="0" eaLnBrk="0" fontAlgn="base" hangingPunct="0">
                <a:spcBef>
                  <a:spcPct val="0"/>
                </a:spcBef>
                <a:spcAft>
                  <a:spcPct val="0"/>
                </a:spcAft>
              </a:pPr>
              <a:r>
                <a:rPr lang="es-MX" altLang="es-MX" sz="2000" b="1" dirty="0">
                  <a:solidFill>
                    <a:schemeClr val="accent5">
                      <a:lumMod val="50000"/>
                    </a:schemeClr>
                  </a:solidFill>
                  <a:latin typeface="Helvetica" panose="020B0604020202020204" pitchFamily="2" charset="0"/>
                </a:rPr>
                <a:t>WORLD 2019 </a:t>
              </a:r>
              <a:r>
                <a:rPr lang="es-MX" altLang="es-MX" sz="2000" b="1" dirty="0" err="1">
                  <a:solidFill>
                    <a:schemeClr val="accent5">
                      <a:lumMod val="50000"/>
                    </a:schemeClr>
                  </a:solidFill>
                  <a:latin typeface="Helvetica" panose="020B0604020202020204" pitchFamily="2" charset="0"/>
                </a:rPr>
                <a:t>Population</a:t>
              </a:r>
              <a:r>
                <a:rPr lang="es-MX" altLang="es-MX" sz="2000" b="1" dirty="0">
                  <a:solidFill>
                    <a:schemeClr val="accent5">
                      <a:lumMod val="50000"/>
                    </a:schemeClr>
                  </a:solidFill>
                  <a:latin typeface="Helvetica" panose="020B0604020202020204" pitchFamily="2" charset="0"/>
                </a:rPr>
                <a:t>: 7,678,174,656 </a:t>
              </a:r>
            </a:p>
          </p:txBody>
        </p:sp>
      </p:grpSp>
      <p:sp>
        <p:nvSpPr>
          <p:cNvPr id="30" name="Botón de acción: ir a inicio 29">
            <a:hlinkClick r:id="rId5" action="ppaction://hlinksldjump" highlightClick="1"/>
            <a:extLst>
              <a:ext uri="{FF2B5EF4-FFF2-40B4-BE49-F238E27FC236}">
                <a16:creationId xmlns:a16="http://schemas.microsoft.com/office/drawing/2014/main" xmlns="" id="{F7BF6E17-6698-4159-88D9-750443A71FB6}"/>
              </a:ext>
            </a:extLst>
          </p:cNvPr>
          <p:cNvSpPr/>
          <p:nvPr/>
        </p:nvSpPr>
        <p:spPr>
          <a:xfrm>
            <a:off x="11745291" y="6373874"/>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3350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767B43E-4971-4732-AD6F-0A0D21178AD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944" b="94630" l="26146" r="73438">
                        <a14:foregroundMark x1="46146" y1="19815" x2="49740" y2="49074"/>
                        <a14:foregroundMark x1="49740" y1="49074" x2="53333" y2="55370"/>
                        <a14:foregroundMark x1="53333" y1="55370" x2="64063" y2="65000"/>
                        <a14:foregroundMark x1="64063" y1="65000" x2="66667" y2="70741"/>
                        <a14:foregroundMark x1="42813" y1="34074" x2="53542" y2="55741"/>
                        <a14:foregroundMark x1="53542" y1="55741" x2="61094" y2="65093"/>
                        <a14:foregroundMark x1="61094" y1="65093" x2="63750" y2="71852"/>
                        <a14:foregroundMark x1="63750" y1="71852" x2="62031" y2="78889"/>
                        <a14:foregroundMark x1="62031" y1="78889" x2="49219" y2="78981"/>
                        <a14:foregroundMark x1="49219" y1="78981" x2="44167" y2="70278"/>
                        <a14:foregroundMark x1="44167" y1="70278" x2="43542" y2="63148"/>
                        <a14:foregroundMark x1="37083" y1="27593" x2="33854" y2="32037"/>
                        <a14:foregroundMark x1="33854" y1="32037" x2="32083" y2="41111"/>
                        <a14:foregroundMark x1="32083" y1="41111" x2="31667" y2="62037"/>
                        <a14:foregroundMark x1="31667" y1="62037" x2="32760" y2="69167"/>
                        <a14:foregroundMark x1="32760" y1="69167" x2="35833" y2="77593"/>
                        <a14:foregroundMark x1="35833" y1="77593" x2="46927" y2="85000"/>
                        <a14:foregroundMark x1="46927" y1="85000" x2="56042" y2="87500"/>
                        <a14:foregroundMark x1="56042" y1="87500" x2="60313" y2="86852"/>
                        <a14:foregroundMark x1="60313" y1="86852" x2="64010" y2="81204"/>
                        <a14:foregroundMark x1="64010" y1="81204" x2="68177" y2="65833"/>
                        <a14:foregroundMark x1="68177" y1="65833" x2="69583" y2="48704"/>
                        <a14:foregroundMark x1="69583" y1="48704" x2="68542" y2="38889"/>
                        <a14:foregroundMark x1="68542" y1="38889" x2="65104" y2="30556"/>
                        <a14:foregroundMark x1="65104" y1="30556" x2="61510" y2="25926"/>
                        <a14:foregroundMark x1="61510" y1="25926" x2="47240" y2="19630"/>
                        <a14:foregroundMark x1="47240" y1="19630" x2="37396" y2="20741"/>
                        <a14:foregroundMark x1="37396" y1="20741" x2="37188" y2="27593"/>
                        <a14:foregroundMark x1="38542" y1="31852" x2="38750" y2="53148"/>
                        <a14:foregroundMark x1="38750" y1="53148" x2="40938" y2="60278"/>
                        <a14:foregroundMark x1="40938" y1="60278" x2="50208" y2="70093"/>
                        <a14:foregroundMark x1="50208" y1="70093" x2="52917" y2="76111"/>
                        <a14:foregroundMark x1="52917" y1="76111" x2="53750" y2="52593"/>
                        <a14:foregroundMark x1="39271" y1="27593" x2="44010" y2="60463"/>
                        <a14:foregroundMark x1="44010" y1="60463" x2="46354" y2="67685"/>
                        <a14:foregroundMark x1="46354" y1="67685" x2="56406" y2="70278"/>
                        <a14:foregroundMark x1="56406" y1="70278" x2="59375" y2="68519"/>
                        <a14:foregroundMark x1="31250" y1="30000" x2="28385" y2="60000"/>
                        <a14:foregroundMark x1="28385" y1="60000" x2="28750" y2="67500"/>
                        <a14:foregroundMark x1="28750" y1="67500" x2="30990" y2="73981"/>
                        <a14:foregroundMark x1="30990" y1="73981" x2="34115" y2="78889"/>
                        <a14:foregroundMark x1="34115" y1="78889" x2="56042" y2="92222"/>
                        <a14:foregroundMark x1="56042" y1="92222" x2="61042" y2="88796"/>
                        <a14:foregroundMark x1="61042" y1="88796" x2="69167" y2="75278"/>
                        <a14:foregroundMark x1="69167" y1="75278" x2="73385" y2="57500"/>
                        <a14:foregroundMark x1="73385" y1="57500" x2="74167" y2="46759"/>
                        <a14:foregroundMark x1="74167" y1="46759" x2="73281" y2="39815"/>
                        <a14:foregroundMark x1="73281" y1="39815" x2="67865" y2="25741"/>
                        <a14:foregroundMark x1="67865" y1="25741" x2="48490" y2="16111"/>
                        <a14:foregroundMark x1="48490" y1="16111" x2="42292" y2="17037"/>
                        <a14:foregroundMark x1="42292" y1="17037" x2="31042" y2="30370"/>
                        <a14:foregroundMark x1="37917" y1="86667" x2="42292" y2="89815"/>
                        <a14:foregroundMark x1="42292" y1="89815" x2="47448" y2="90556"/>
                        <a14:foregroundMark x1="47448" y1="90556" x2="59583" y2="89259"/>
                        <a14:foregroundMark x1="28021" y1="35370" x2="26354" y2="57130"/>
                        <a14:foregroundMark x1="26354" y1="57130" x2="26979" y2="64815"/>
                        <a14:foregroundMark x1="26979" y1="64815" x2="27813" y2="66296"/>
                        <a14:foregroundMark x1="39896" y1="13333" x2="45729" y2="10833"/>
                        <a14:foregroundMark x1="45729" y1="10833" x2="50417" y2="10833"/>
                        <a14:foregroundMark x1="50417" y1="10833" x2="62083" y2="16667"/>
                        <a14:foregroundMark x1="42396" y1="92593" x2="50938" y2="94630"/>
                        <a14:foregroundMark x1="50938" y1="94630" x2="57083" y2="91852"/>
                        <a14:foregroundMark x1="26042" y1="62222" x2="25010" y2="57636"/>
                        <a14:foregroundMark x1="25164" y1="43545" x2="26146" y2="40926"/>
                        <a14:foregroundMark x1="26146" y1="40926" x2="26250" y2="40926"/>
                        <a14:foregroundMark x1="44271" y1="8889" x2="46994" y2="7647"/>
                        <a14:foregroundMark x1="51236" y1="7885" x2="55937" y2="9259"/>
                        <a14:foregroundMark x1="48333" y1="7037" x2="50979" y2="7810"/>
                        <a14:foregroundMark x1="64271" y1="31481" x2="64271" y2="53704"/>
                        <a14:foregroundMark x1="60938" y1="12778" x2="68229" y2="20741"/>
                        <a14:foregroundMark x1="68229" y1="20741" x2="71146" y2="26111"/>
                        <a14:foregroundMark x1="71146" y1="26111" x2="73306" y2="37807"/>
                        <a14:foregroundMark x1="43906" y1="8519" x2="48802" y2="7037"/>
                        <a14:foregroundMark x1="43542" y1="8704" x2="48367" y2="7733"/>
                        <a14:foregroundMark x1="52292" y1="6944" x2="54479" y2="7870"/>
                        <a14:foregroundMark x1="34844" y1="15463" x2="38802" y2="12593"/>
                        <a14:foregroundMark x1="58490" y1="10185" x2="60833" y2="12130"/>
                        <a14:foregroundMark x1="58646" y1="9815" x2="61406" y2="11759"/>
                        <a14:backgroundMark x1="24844" y1="43519" x2="24479" y2="57593"/>
                        <a14:backgroundMark x1="74167" y1="37315" x2="76094" y2="47593"/>
                        <a14:backgroundMark x1="46979" y1="6296" x2="51406" y2="6574"/>
                        <a14:backgroundMark x1="51406" y1="6574" x2="54063" y2="6296"/>
                      </a14:backgroundRemoval>
                    </a14:imgEffect>
                    <a14:imgEffect>
                      <a14:sharpenSoften amount="50000"/>
                    </a14:imgEffect>
                  </a14:imgLayer>
                </a14:imgProps>
              </a:ext>
            </a:extLst>
          </a:blip>
          <a:srcRect/>
          <a:stretch/>
        </p:blipFill>
        <p:spPr>
          <a:xfrm>
            <a:off x="957401" y="700035"/>
            <a:ext cx="4121835" cy="3726507"/>
          </a:xfrm>
          <a:prstGeom prst="rect">
            <a:avLst/>
          </a:prstGeom>
        </p:spPr>
      </p:pic>
      <p:sp>
        <p:nvSpPr>
          <p:cNvPr id="8" name="CuadroTexto 7">
            <a:extLst>
              <a:ext uri="{FF2B5EF4-FFF2-40B4-BE49-F238E27FC236}">
                <a16:creationId xmlns:a16="http://schemas.microsoft.com/office/drawing/2014/main" xmlns="" id="{A3B415E2-347D-4F11-BB76-45ABD4445FF4}"/>
              </a:ext>
            </a:extLst>
          </p:cNvPr>
          <p:cNvSpPr txBox="1"/>
          <p:nvPr/>
        </p:nvSpPr>
        <p:spPr>
          <a:xfrm>
            <a:off x="524077" y="4523625"/>
            <a:ext cx="4860723" cy="1938992"/>
          </a:xfrm>
          <a:prstGeom prst="rect">
            <a:avLst/>
          </a:prstGeom>
          <a:solidFill>
            <a:srgbClr val="FFC000"/>
          </a:solidFill>
          <a:ln>
            <a:noFill/>
          </a:ln>
        </p:spPr>
        <p:txBody>
          <a:bodyPr wrap="square" rtlCol="0">
            <a:spAutoFit/>
          </a:bodyPr>
          <a:lstStyle/>
          <a:p>
            <a:pPr algn="ctr"/>
            <a:r>
              <a:rPr lang="es-MX" sz="2400" dirty="0">
                <a:solidFill>
                  <a:schemeClr val="accent5">
                    <a:lumMod val="50000"/>
                  </a:schemeClr>
                </a:solidFill>
                <a:latin typeface="Helvetica" panose="020B0604020202020204" pitchFamily="2" charset="0"/>
              </a:rPr>
              <a:t>La </a:t>
            </a:r>
            <a:r>
              <a:rPr lang="es-MX" sz="2400" b="1" dirty="0">
                <a:solidFill>
                  <a:schemeClr val="accent5">
                    <a:lumMod val="50000"/>
                  </a:schemeClr>
                </a:solidFill>
                <a:latin typeface="Helvetica" panose="020B0604020202020204" pitchFamily="2" charset="0"/>
              </a:rPr>
              <a:t>Región Interamericana </a:t>
            </a:r>
            <a:r>
              <a:rPr lang="es-MX" sz="2400" dirty="0">
                <a:solidFill>
                  <a:schemeClr val="accent5">
                    <a:lumMod val="50000"/>
                  </a:schemeClr>
                </a:solidFill>
                <a:latin typeface="Helvetica" panose="020B0604020202020204" pitchFamily="2" charset="0"/>
              </a:rPr>
              <a:t>representa el </a:t>
            </a:r>
            <a:r>
              <a:rPr lang="es-MX" sz="2400" b="1" dirty="0">
                <a:solidFill>
                  <a:schemeClr val="accent5">
                    <a:lumMod val="50000"/>
                  </a:schemeClr>
                </a:solidFill>
                <a:latin typeface="Helvetica" panose="020B0604020202020204" pitchFamily="2" charset="0"/>
              </a:rPr>
              <a:t>7.6</a:t>
            </a:r>
            <a:r>
              <a:rPr lang="es-MX" sz="2400" dirty="0">
                <a:solidFill>
                  <a:schemeClr val="accent5">
                    <a:lumMod val="50000"/>
                  </a:schemeClr>
                </a:solidFill>
                <a:latin typeface="Helvetica" panose="020B0604020202020204" pitchFamily="2" charset="0"/>
              </a:rPr>
              <a:t> </a:t>
            </a:r>
            <a:r>
              <a:rPr lang="es-MX" sz="2400" b="1" dirty="0">
                <a:solidFill>
                  <a:schemeClr val="accent5">
                    <a:lumMod val="50000"/>
                  </a:schemeClr>
                </a:solidFill>
                <a:latin typeface="Helvetica" panose="020B0604020202020204" pitchFamily="2" charset="0"/>
              </a:rPr>
              <a:t>%</a:t>
            </a:r>
            <a:r>
              <a:rPr lang="es-MX" sz="2400" dirty="0">
                <a:solidFill>
                  <a:schemeClr val="accent5">
                    <a:lumMod val="50000"/>
                  </a:schemeClr>
                </a:solidFill>
                <a:latin typeface="Helvetica" panose="020B0604020202020204" pitchFamily="2" charset="0"/>
              </a:rPr>
              <a:t> de la población mundial, donde el 78.7% de la población se concentra en USA y México.</a:t>
            </a:r>
          </a:p>
        </p:txBody>
      </p:sp>
      <p:pic>
        <p:nvPicPr>
          <p:cNvPr id="47" name="Imagen 46">
            <a:extLst>
              <a:ext uri="{FF2B5EF4-FFF2-40B4-BE49-F238E27FC236}">
                <a16:creationId xmlns:a16="http://schemas.microsoft.com/office/drawing/2014/main" xmlns="" id="{FF466428-87CD-4967-80D5-3F7980772E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1453" y="2910921"/>
            <a:ext cx="234638" cy="164245"/>
          </a:xfrm>
          <a:prstGeom prst="rect">
            <a:avLst/>
          </a:prstGeom>
        </p:spPr>
      </p:pic>
      <p:pic>
        <p:nvPicPr>
          <p:cNvPr id="48" name="Imagen 47">
            <a:extLst>
              <a:ext uri="{FF2B5EF4-FFF2-40B4-BE49-F238E27FC236}">
                <a16:creationId xmlns:a16="http://schemas.microsoft.com/office/drawing/2014/main" xmlns="" id="{CED2993C-0F0D-45DA-BBB6-9B077DE16D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6046" y="5328876"/>
            <a:ext cx="234638" cy="164245"/>
          </a:xfrm>
          <a:prstGeom prst="rect">
            <a:avLst/>
          </a:prstGeom>
        </p:spPr>
      </p:pic>
      <p:pic>
        <p:nvPicPr>
          <p:cNvPr id="49" name="Imagen 48">
            <a:extLst>
              <a:ext uri="{FF2B5EF4-FFF2-40B4-BE49-F238E27FC236}">
                <a16:creationId xmlns:a16="http://schemas.microsoft.com/office/drawing/2014/main" xmlns="" id="{2C0025B3-A6E8-4AB4-B12F-10B550E568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1453" y="3515019"/>
            <a:ext cx="234638" cy="164245"/>
          </a:xfrm>
          <a:prstGeom prst="rect">
            <a:avLst/>
          </a:prstGeom>
        </p:spPr>
      </p:pic>
      <p:pic>
        <p:nvPicPr>
          <p:cNvPr id="50" name="Imagen 49">
            <a:extLst>
              <a:ext uri="{FF2B5EF4-FFF2-40B4-BE49-F238E27FC236}">
                <a16:creationId xmlns:a16="http://schemas.microsoft.com/office/drawing/2014/main" xmlns="" id="{8D414E34-DF36-4B9F-9E5D-56AC8321E1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1453" y="2335108"/>
            <a:ext cx="234638" cy="164245"/>
          </a:xfrm>
          <a:prstGeom prst="rect">
            <a:avLst/>
          </a:prstGeom>
        </p:spPr>
      </p:pic>
      <p:pic>
        <p:nvPicPr>
          <p:cNvPr id="51" name="Imagen 50">
            <a:extLst>
              <a:ext uri="{FF2B5EF4-FFF2-40B4-BE49-F238E27FC236}">
                <a16:creationId xmlns:a16="http://schemas.microsoft.com/office/drawing/2014/main" xmlns="" id="{F54A6AB8-9CDC-42FF-AFA8-7E1A4E8C66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6046" y="5040806"/>
            <a:ext cx="234638" cy="164245"/>
          </a:xfrm>
          <a:prstGeom prst="rect">
            <a:avLst/>
          </a:prstGeom>
        </p:spPr>
      </p:pic>
      <p:pic>
        <p:nvPicPr>
          <p:cNvPr id="52" name="Imagen 51">
            <a:extLst>
              <a:ext uri="{FF2B5EF4-FFF2-40B4-BE49-F238E27FC236}">
                <a16:creationId xmlns:a16="http://schemas.microsoft.com/office/drawing/2014/main" xmlns="" id="{257C311A-BB15-4133-99C5-2C1729CA32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1453" y="3223609"/>
            <a:ext cx="234638" cy="164245"/>
          </a:xfrm>
          <a:prstGeom prst="rect">
            <a:avLst/>
          </a:prstGeom>
        </p:spPr>
      </p:pic>
      <p:pic>
        <p:nvPicPr>
          <p:cNvPr id="53" name="Imagen 52">
            <a:extLst>
              <a:ext uri="{FF2B5EF4-FFF2-40B4-BE49-F238E27FC236}">
                <a16:creationId xmlns:a16="http://schemas.microsoft.com/office/drawing/2014/main" xmlns="" id="{49B5FA62-E5E8-4BA7-A7D8-AD8C3B0160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26905" y="3818983"/>
            <a:ext cx="234638" cy="164245"/>
          </a:xfrm>
          <a:prstGeom prst="rect">
            <a:avLst/>
          </a:prstGeom>
        </p:spPr>
      </p:pic>
      <p:pic>
        <p:nvPicPr>
          <p:cNvPr id="54" name="Imagen 53">
            <a:extLst>
              <a:ext uri="{FF2B5EF4-FFF2-40B4-BE49-F238E27FC236}">
                <a16:creationId xmlns:a16="http://schemas.microsoft.com/office/drawing/2014/main" xmlns="" id="{3E41C034-215F-480C-9B34-AAD195E7A5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35145" y="4426542"/>
            <a:ext cx="234638" cy="164245"/>
          </a:xfrm>
          <a:prstGeom prst="rect">
            <a:avLst/>
          </a:prstGeom>
        </p:spPr>
      </p:pic>
      <p:pic>
        <p:nvPicPr>
          <p:cNvPr id="55" name="Imagen 54">
            <a:extLst>
              <a:ext uri="{FF2B5EF4-FFF2-40B4-BE49-F238E27FC236}">
                <a16:creationId xmlns:a16="http://schemas.microsoft.com/office/drawing/2014/main" xmlns="" id="{AC27F15C-039F-4DC4-9E68-AA52E70E66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32763" y="2628461"/>
            <a:ext cx="234638" cy="164245"/>
          </a:xfrm>
          <a:prstGeom prst="rect">
            <a:avLst/>
          </a:prstGeom>
        </p:spPr>
      </p:pic>
      <p:pic>
        <p:nvPicPr>
          <p:cNvPr id="56" name="Imagen 55">
            <a:extLst>
              <a:ext uri="{FF2B5EF4-FFF2-40B4-BE49-F238E27FC236}">
                <a16:creationId xmlns:a16="http://schemas.microsoft.com/office/drawing/2014/main" xmlns="" id="{C3CE8D0C-4CDA-401F-9B3E-D7852CA1C4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24228" y="4744791"/>
            <a:ext cx="234638" cy="164245"/>
          </a:xfrm>
          <a:prstGeom prst="rect">
            <a:avLst/>
          </a:prstGeom>
        </p:spPr>
      </p:pic>
      <p:pic>
        <p:nvPicPr>
          <p:cNvPr id="57" name="Imagen 56">
            <a:extLst>
              <a:ext uri="{FF2B5EF4-FFF2-40B4-BE49-F238E27FC236}">
                <a16:creationId xmlns:a16="http://schemas.microsoft.com/office/drawing/2014/main" xmlns="" id="{393BAEAA-D1FD-4142-8681-ACBA8530324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13623" y="5626536"/>
            <a:ext cx="234638" cy="164245"/>
          </a:xfrm>
          <a:prstGeom prst="rect">
            <a:avLst/>
          </a:prstGeom>
        </p:spPr>
      </p:pic>
      <p:pic>
        <p:nvPicPr>
          <p:cNvPr id="58" name="Imagen 57">
            <a:extLst>
              <a:ext uri="{FF2B5EF4-FFF2-40B4-BE49-F238E27FC236}">
                <a16:creationId xmlns:a16="http://schemas.microsoft.com/office/drawing/2014/main" xmlns="" id="{11FCC512-7073-4AE7-9AD8-42D2976066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23886" y="4106099"/>
            <a:ext cx="234638" cy="164245"/>
          </a:xfrm>
          <a:prstGeom prst="rect">
            <a:avLst/>
          </a:prstGeom>
        </p:spPr>
      </p:pic>
      <p:pic>
        <p:nvPicPr>
          <p:cNvPr id="59" name="Imagen 58">
            <a:extLst>
              <a:ext uri="{FF2B5EF4-FFF2-40B4-BE49-F238E27FC236}">
                <a16:creationId xmlns:a16="http://schemas.microsoft.com/office/drawing/2014/main" xmlns="" id="{39D1000F-EAE6-47C6-A224-303B607E64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13623" y="5902782"/>
            <a:ext cx="246369" cy="164245"/>
          </a:xfrm>
          <a:prstGeom prst="rect">
            <a:avLst/>
          </a:prstGeom>
        </p:spPr>
      </p:pic>
      <p:sp>
        <p:nvSpPr>
          <p:cNvPr id="21" name="20 Cerrar llave"/>
          <p:cNvSpPr/>
          <p:nvPr/>
        </p:nvSpPr>
        <p:spPr>
          <a:xfrm>
            <a:off x="11203216" y="2363172"/>
            <a:ext cx="101600" cy="5305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0" name="Botón de acción: ir a inicio 19">
            <a:hlinkClick r:id="rId18" action="ppaction://hlinksldjump" highlightClick="1"/>
            <a:extLst>
              <a:ext uri="{FF2B5EF4-FFF2-40B4-BE49-F238E27FC236}">
                <a16:creationId xmlns:a16="http://schemas.microsoft.com/office/drawing/2014/main" xmlns="" id="{12CACC6E-89EB-4B23-AD2B-36B8E5DDB680}"/>
              </a:ext>
            </a:extLst>
          </p:cNvPr>
          <p:cNvSpPr/>
          <p:nvPr/>
        </p:nvSpPr>
        <p:spPr>
          <a:xfrm>
            <a:off x="11857681" y="6446375"/>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7" name="Tabla 6">
            <a:extLst>
              <a:ext uri="{FF2B5EF4-FFF2-40B4-BE49-F238E27FC236}">
                <a16:creationId xmlns:a16="http://schemas.microsoft.com/office/drawing/2014/main" xmlns="" id="{E4A86503-8B9B-446E-84BD-CAD8D0787426}"/>
              </a:ext>
            </a:extLst>
          </p:cNvPr>
          <p:cNvGraphicFramePr>
            <a:graphicFrameLocks noGrp="1"/>
          </p:cNvGraphicFramePr>
          <p:nvPr>
            <p:extLst>
              <p:ext uri="{D42A27DB-BD31-4B8C-83A1-F6EECF244321}">
                <p14:modId xmlns:p14="http://schemas.microsoft.com/office/powerpoint/2010/main" val="3474943679"/>
              </p:ext>
            </p:extLst>
          </p:nvPr>
        </p:nvGraphicFramePr>
        <p:xfrm>
          <a:off x="6151906" y="700035"/>
          <a:ext cx="5152910" cy="5957835"/>
        </p:xfrm>
        <a:graphic>
          <a:graphicData uri="http://schemas.openxmlformats.org/drawingml/2006/table">
            <a:tbl>
              <a:tblPr>
                <a:tableStyleId>{0E3FDE45-AF77-4B5C-9715-49D594BDF05E}</a:tableStyleId>
              </a:tblPr>
              <a:tblGrid>
                <a:gridCol w="278851">
                  <a:extLst>
                    <a:ext uri="{9D8B030D-6E8A-4147-A177-3AD203B41FA5}">
                      <a16:colId xmlns:a16="http://schemas.microsoft.com/office/drawing/2014/main" xmlns="" val="380340197"/>
                    </a:ext>
                  </a:extLst>
                </a:gridCol>
                <a:gridCol w="545173">
                  <a:extLst>
                    <a:ext uri="{9D8B030D-6E8A-4147-A177-3AD203B41FA5}">
                      <a16:colId xmlns:a16="http://schemas.microsoft.com/office/drawing/2014/main" xmlns="" val="1669273368"/>
                    </a:ext>
                  </a:extLst>
                </a:gridCol>
                <a:gridCol w="1890486">
                  <a:extLst>
                    <a:ext uri="{9D8B030D-6E8A-4147-A177-3AD203B41FA5}">
                      <a16:colId xmlns:a16="http://schemas.microsoft.com/office/drawing/2014/main" xmlns="" val="3016959487"/>
                    </a:ext>
                  </a:extLst>
                </a:gridCol>
                <a:gridCol w="1277257">
                  <a:extLst>
                    <a:ext uri="{9D8B030D-6E8A-4147-A177-3AD203B41FA5}">
                      <a16:colId xmlns:a16="http://schemas.microsoft.com/office/drawing/2014/main" xmlns="" val="4099069540"/>
                    </a:ext>
                  </a:extLst>
                </a:gridCol>
                <a:gridCol w="1161143">
                  <a:extLst>
                    <a:ext uri="{9D8B030D-6E8A-4147-A177-3AD203B41FA5}">
                      <a16:colId xmlns:a16="http://schemas.microsoft.com/office/drawing/2014/main" xmlns="" val="908180898"/>
                    </a:ext>
                  </a:extLst>
                </a:gridCol>
              </a:tblGrid>
              <a:tr h="457211">
                <a:tc>
                  <a:txBody>
                    <a:bodyPr/>
                    <a:lstStyle/>
                    <a:p>
                      <a:pPr algn="l"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gridSpan="2">
                  <a:txBody>
                    <a:bodyPr/>
                    <a:lstStyle/>
                    <a:p>
                      <a:pPr algn="r" fontAlgn="b"/>
                      <a:r>
                        <a:rPr lang="es-MX" sz="1400" b="1" u="none" strike="noStrike" dirty="0">
                          <a:solidFill>
                            <a:schemeClr val="accent5">
                              <a:lumMod val="50000"/>
                            </a:schemeClr>
                          </a:solidFill>
                          <a:effectLst/>
                          <a:latin typeface="Helvetica" panose="020B0604020202020204" pitchFamily="2" charset="0"/>
                        </a:rPr>
                        <a:t>Población/</a:t>
                      </a:r>
                      <a:r>
                        <a:rPr lang="es-MX" sz="1400" b="1" u="none" strike="noStrike" dirty="0" err="1">
                          <a:solidFill>
                            <a:schemeClr val="accent5">
                              <a:lumMod val="50000"/>
                            </a:schemeClr>
                          </a:solidFill>
                          <a:effectLst/>
                          <a:latin typeface="Helvetica" panose="020B0604020202020204" pitchFamily="2" charset="0"/>
                        </a:rPr>
                        <a:t>Population</a:t>
                      </a:r>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hMerge="1">
                  <a:txBody>
                    <a:bodyPr/>
                    <a:lstStyle/>
                    <a:p>
                      <a:pPr algn="l" fontAlgn="b"/>
                      <a:endParaRPr lang="es-MX" sz="1400" b="1" i="0" u="none" strike="noStrike" dirty="0">
                        <a:solidFill>
                          <a:srgbClr val="000000"/>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r>
                        <a:rPr lang="es-MX" sz="1400" b="1" u="none" strike="noStrike" dirty="0">
                          <a:solidFill>
                            <a:schemeClr val="accent5">
                              <a:lumMod val="50000"/>
                            </a:schemeClr>
                          </a:solidFill>
                          <a:effectLst/>
                          <a:latin typeface="Helvetica" panose="020B0604020202020204" pitchFamily="2" charset="0"/>
                        </a:rPr>
                        <a:t>Participación</a:t>
                      </a:r>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4246810303"/>
                  </a:ext>
                </a:extLst>
              </a:tr>
              <a:tr h="302013">
                <a:tc>
                  <a:txBody>
                    <a:bodyPr/>
                    <a:lstStyle/>
                    <a:p>
                      <a:pPr algn="l"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endParaRPr lang="es-MX" sz="12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ctr" fontAlgn="b"/>
                      <a:endParaRPr lang="es-MX" sz="12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l" fontAlgn="b"/>
                      <a:endParaRPr lang="es-MX" sz="12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289320604"/>
                  </a:ext>
                </a:extLst>
              </a:tr>
              <a:tr h="302013">
                <a:tc>
                  <a:txBody>
                    <a:bodyPr/>
                    <a:lstStyle/>
                    <a:p>
                      <a:pPr algn="l" fontAlgn="b"/>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marL="0" algn="l" defTabSz="914400" rtl="0" eaLnBrk="1" fontAlgn="b" latinLnBrk="0" hangingPunct="1"/>
                      <a:r>
                        <a:rPr lang="es-MX" sz="1400" u="none" strike="noStrike" kern="1200" dirty="0" err="1">
                          <a:solidFill>
                            <a:schemeClr val="accent5">
                              <a:lumMod val="50000"/>
                            </a:schemeClr>
                          </a:solidFill>
                          <a:effectLst/>
                          <a:latin typeface="Helvetica" panose="020B0604020202020204" pitchFamily="2" charset="0"/>
                        </a:rPr>
                        <a:t>WLD</a:t>
                      </a:r>
                      <a:endParaRPr lang="es-MX" sz="1400" u="none" strike="noStrike" kern="1200" dirty="0">
                        <a:solidFill>
                          <a:schemeClr val="accent5">
                            <a:lumMod val="50000"/>
                          </a:schemeClr>
                        </a:solidFill>
                        <a:effectLst/>
                        <a:latin typeface="Helvetica" panose="020B0604020202020204" pitchFamily="2" charset="0"/>
                      </a:endParaRPr>
                    </a:p>
                  </a:txBody>
                  <a:tcPr marL="9525" marR="9525" marT="9525" marB="0" anchor="ctr">
                    <a:solidFill>
                      <a:schemeClr val="bg1"/>
                    </a:solidFill>
                  </a:tcPr>
                </a:tc>
                <a:tc>
                  <a:txBody>
                    <a:bodyPr/>
                    <a:lstStyle/>
                    <a:p>
                      <a:pPr algn="l" fontAlgn="b"/>
                      <a:r>
                        <a:rPr lang="es-MX" sz="1400" b="1" u="none" strike="noStrike" dirty="0">
                          <a:solidFill>
                            <a:schemeClr val="accent5">
                              <a:lumMod val="50000"/>
                            </a:schemeClr>
                          </a:solidFill>
                          <a:effectLst/>
                          <a:latin typeface="Helvetica" panose="020B0604020202020204" pitchFamily="2" charset="0"/>
                        </a:rPr>
                        <a:t>Mundo</a:t>
                      </a:r>
                    </a:p>
                  </a:txBody>
                  <a:tcPr marL="9525" marR="9525" marT="9525" marB="0" anchor="ctr">
                    <a:solidFill>
                      <a:schemeClr val="bg1"/>
                    </a:solidFill>
                  </a:tcPr>
                </a:tc>
                <a:tc>
                  <a:txBody>
                    <a:bodyPr/>
                    <a:lstStyle/>
                    <a:p>
                      <a:pPr algn="r" fontAlgn="b"/>
                      <a:r>
                        <a:rPr lang="es-MX" sz="1400" b="1" u="none" strike="noStrike" dirty="0">
                          <a:solidFill>
                            <a:schemeClr val="accent5">
                              <a:lumMod val="50000"/>
                            </a:schemeClr>
                          </a:solidFill>
                          <a:effectLst/>
                          <a:latin typeface="Helvetica" panose="020B0604020202020204" pitchFamily="2" charset="0"/>
                        </a:rPr>
                        <a:t>7 594 270 356</a:t>
                      </a:r>
                    </a:p>
                  </a:txBody>
                  <a:tcPr marL="9525" marR="9525" marT="9525" marB="0" anchor="ctr">
                    <a:solidFill>
                      <a:schemeClr val="bg1"/>
                    </a:solidFill>
                  </a:tcPr>
                </a:tc>
                <a:tc>
                  <a:txBody>
                    <a:bodyPr/>
                    <a:lstStyle/>
                    <a:p>
                      <a:pPr marL="0" algn="r" defTabSz="914400" rtl="0" eaLnBrk="1" fontAlgn="b" latinLnBrk="0" hangingPunct="1"/>
                      <a:r>
                        <a:rPr lang="es-MX" sz="1400" b="1" u="none" strike="noStrike" kern="1200" dirty="0">
                          <a:solidFill>
                            <a:schemeClr val="accent5">
                              <a:lumMod val="50000"/>
                            </a:schemeClr>
                          </a:solidFill>
                          <a:effectLst/>
                          <a:latin typeface="Helvetica" panose="020B0604020202020204" pitchFamily="2" charset="0"/>
                          <a:ea typeface="+mn-ea"/>
                          <a:cs typeface="+mn-cs"/>
                        </a:rPr>
                        <a:t>100%</a:t>
                      </a:r>
                    </a:p>
                  </a:txBody>
                  <a:tcPr marL="9525" marR="9525" marT="9525" marB="0" anchor="ctr">
                    <a:solidFill>
                      <a:schemeClr val="bg1"/>
                    </a:solidFill>
                  </a:tcPr>
                </a:tc>
                <a:extLst>
                  <a:ext uri="{0D108BD9-81ED-4DB2-BD59-A6C34878D82A}">
                    <a16:rowId xmlns:a16="http://schemas.microsoft.com/office/drawing/2014/main" xmlns="" val="27715236"/>
                  </a:ext>
                </a:extLst>
              </a:tr>
              <a:tr h="511493">
                <a:tc gridSpan="3">
                  <a:txBody>
                    <a:bodyPr/>
                    <a:lstStyle/>
                    <a:p>
                      <a:pPr algn="l" fontAlgn="b"/>
                      <a:r>
                        <a:rPr lang="es-MX" sz="1400" b="1" u="none" strike="noStrike" dirty="0">
                          <a:solidFill>
                            <a:schemeClr val="accent5">
                              <a:lumMod val="50000"/>
                            </a:schemeClr>
                          </a:solidFill>
                          <a:effectLst/>
                          <a:latin typeface="Helvetica" panose="020B0604020202020204" pitchFamily="2" charset="0"/>
                        </a:rPr>
                        <a:t>Región Interamericana</a:t>
                      </a:r>
                    </a:p>
                    <a:p>
                      <a:pPr algn="l" fontAlgn="b"/>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hMerge="1">
                  <a:txBody>
                    <a:bodyPr/>
                    <a:lstStyle/>
                    <a:p>
                      <a:pPr algn="l" fontAlgn="b"/>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pPr algn="l" fontAlgn="b"/>
                      <a:endParaRPr lang="es-MX"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s-MX" sz="1400" b="1" u="none" strike="noStrike" dirty="0">
                          <a:solidFill>
                            <a:schemeClr val="accent5">
                              <a:lumMod val="50000"/>
                            </a:schemeClr>
                          </a:solidFill>
                          <a:effectLst/>
                          <a:latin typeface="Helvetica" panose="020B0604020202020204" pitchFamily="2" charset="0"/>
                        </a:rPr>
                        <a:t> 575 598 610</a:t>
                      </a:r>
                    </a:p>
                    <a:p>
                      <a:pPr algn="r" fontAlgn="b"/>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b="1" u="none" strike="noStrike" dirty="0">
                          <a:solidFill>
                            <a:schemeClr val="accent5">
                              <a:lumMod val="50000"/>
                            </a:schemeClr>
                          </a:solidFill>
                          <a:effectLst/>
                          <a:latin typeface="Helvetica" panose="020B0604020202020204" pitchFamily="2" charset="0"/>
                        </a:rPr>
                        <a:t>7.6%</a:t>
                      </a:r>
                    </a:p>
                    <a:p>
                      <a:pPr algn="r" fontAlgn="b"/>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4145483371"/>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USA</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Estados Unidos</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327 167 434</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56.8%</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2453658026"/>
                  </a:ext>
                </a:extLst>
              </a:tr>
              <a:tr h="280872">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MEX</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México</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126 190 788</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21.9%</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1775293862"/>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CAN</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Canadá</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37 058 856</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6.4%</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504077786"/>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err="1">
                          <a:solidFill>
                            <a:schemeClr val="accent5">
                              <a:lumMod val="50000"/>
                            </a:schemeClr>
                          </a:solidFill>
                          <a:effectLst/>
                          <a:latin typeface="Helvetica" panose="020B0604020202020204" pitchFamily="2" charset="0"/>
                        </a:rPr>
                        <a:t>GTM</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Guatemala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17 247 807</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3.0%</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388613074"/>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CUB</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Cuba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11 338 138</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2.0%</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1067439153"/>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HTI</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Haití</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11 123 176</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1.9%</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4193649074"/>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DOM</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República Dominicana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10 627 165</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1.8%</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1429943761"/>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HND</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Honduras</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9 587 522</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1.7%</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3830777498"/>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b="0" i="0" u="none" strike="noStrike" dirty="0">
                          <a:solidFill>
                            <a:schemeClr val="accent5">
                              <a:lumMod val="50000"/>
                            </a:schemeClr>
                          </a:solidFill>
                          <a:effectLst/>
                          <a:latin typeface="Helvetica" panose="020B0604020202020204" pitchFamily="2" charset="0"/>
                        </a:rPr>
                        <a:t>NIC</a:t>
                      </a: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Nicaragua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6 465 513</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1.1%</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2735124406"/>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marL="0" algn="l" defTabSz="914400" rtl="0" eaLnBrk="1" fontAlgn="b" latinLnBrk="0" hangingPunct="1"/>
                      <a:r>
                        <a:rPr lang="es-MX" sz="1400" u="none" strike="noStrike" kern="1200" dirty="0">
                          <a:solidFill>
                            <a:schemeClr val="accent5">
                              <a:lumMod val="50000"/>
                            </a:schemeClr>
                          </a:solidFill>
                          <a:effectLst/>
                          <a:latin typeface="Helvetica" panose="020B0604020202020204" pitchFamily="2" charset="0"/>
                          <a:ea typeface="+mn-ea"/>
                          <a:cs typeface="+mn-cs"/>
                        </a:rPr>
                        <a:t>SLE</a:t>
                      </a: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El Salvador</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6 420 744</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1.1%</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106846919"/>
                  </a:ext>
                </a:extLst>
              </a:tr>
              <a:tr h="302013">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CRI</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Costa Rica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4 999 441</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0.9%</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3454988553"/>
                  </a:ext>
                </a:extLst>
              </a:tr>
              <a:tr h="275360">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PAN</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Panamá</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 4 176 873</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0.7%</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2312091953"/>
                  </a:ext>
                </a:extLst>
              </a:tr>
              <a:tr h="0">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PRI</a:t>
                      </a:r>
                      <a:endParaRPr lang="es-MX" sz="1400" b="0" i="0" u="none" strike="noStrike" dirty="0">
                        <a:solidFill>
                          <a:schemeClr val="accent5">
                            <a:lumMod val="50000"/>
                          </a:schemeClr>
                        </a:solidFill>
                        <a:effectLst/>
                        <a:latin typeface="Helvetica" panose="020B0604020202020204" pitchFamily="2" charset="0"/>
                      </a:endParaRPr>
                    </a:p>
                  </a:txBody>
                  <a:tcPr marL="9525" marR="9525" marT="9525" marB="0" anchor="b">
                    <a:solidFill>
                      <a:schemeClr val="bg1"/>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Puerto Rico</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3 195 153</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0.6%</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2332489880"/>
                  </a:ext>
                </a:extLst>
              </a:tr>
              <a:tr h="145980">
                <a:tc>
                  <a:txBody>
                    <a:bodyPr/>
                    <a:lstStyle/>
                    <a:p>
                      <a:pPr algn="l" fontAlgn="b"/>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l" fontAlgn="b"/>
                      <a:endParaRPr lang="es-MX" sz="1100" b="0" i="0" u="none" strike="noStrike" dirty="0">
                        <a:solidFill>
                          <a:schemeClr val="accent5">
                            <a:lumMod val="50000"/>
                          </a:schemeClr>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s-MX" sz="11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r" fontAlgn="b"/>
                      <a:endParaRPr lang="es-MX" sz="11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a:txBody>
                    <a:bodyPr/>
                    <a:lstStyle/>
                    <a:p>
                      <a:pPr algn="r" fontAlgn="b"/>
                      <a:endParaRPr lang="es-MX" sz="11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xmlns="" val="1833674262"/>
                  </a:ext>
                </a:extLst>
              </a:tr>
              <a:tr h="302013">
                <a:tc gridSpan="5">
                  <a:txBody>
                    <a:bodyPr/>
                    <a:lstStyle/>
                    <a:p>
                      <a:pPr algn="l" fontAlgn="b"/>
                      <a:r>
                        <a:rPr lang="es-MX" sz="900" u="none" strike="noStrike" dirty="0">
                          <a:solidFill>
                            <a:schemeClr val="accent5">
                              <a:lumMod val="50000"/>
                            </a:schemeClr>
                          </a:solidFill>
                          <a:effectLst/>
                        </a:rPr>
                        <a:t> Fuente: Banco Mundial/</a:t>
                      </a:r>
                      <a:r>
                        <a:rPr lang="es-MX" sz="900" u="none" strike="noStrike" dirty="0" err="1">
                          <a:solidFill>
                            <a:schemeClr val="accent5">
                              <a:lumMod val="50000"/>
                            </a:schemeClr>
                          </a:solidFill>
                          <a:effectLst/>
                        </a:rPr>
                        <a:t>The</a:t>
                      </a:r>
                      <a:r>
                        <a:rPr lang="es-MX" sz="900" u="none" strike="noStrike" dirty="0">
                          <a:solidFill>
                            <a:schemeClr val="accent5">
                              <a:lumMod val="50000"/>
                            </a:schemeClr>
                          </a:solidFill>
                          <a:effectLst/>
                        </a:rPr>
                        <a:t> Word Bank. </a:t>
                      </a:r>
                      <a:r>
                        <a:rPr lang="es-MX" sz="900" dirty="0">
                          <a:solidFill>
                            <a:schemeClr val="accent5">
                              <a:lumMod val="50000"/>
                            </a:schemeClr>
                          </a:solidFill>
                          <a:hlinkClick r:id="rId19">
                            <a:extLst>
                              <a:ext uri="{A12FA001-AC4F-418D-AE19-62706E023703}">
                                <ahyp:hlinkClr xmlns:ahyp="http://schemas.microsoft.com/office/drawing/2018/hyperlinkcolor" xmlns="" val="tx"/>
                              </a:ext>
                            </a:extLst>
                          </a:hlinkClick>
                        </a:rPr>
                        <a:t>https://datos.bancomundial.org</a:t>
                      </a:r>
                      <a:r>
                        <a:rPr lang="es-MX" sz="900" dirty="0">
                          <a:solidFill>
                            <a:schemeClr val="accent5">
                              <a:lumMod val="50000"/>
                            </a:schemeClr>
                          </a:solidFill>
                        </a:rPr>
                        <a:t>. Cifras a/Data </a:t>
                      </a:r>
                      <a:r>
                        <a:rPr lang="es-MX" sz="900" dirty="0" err="1">
                          <a:solidFill>
                            <a:schemeClr val="accent5">
                              <a:lumMod val="50000"/>
                            </a:schemeClr>
                          </a:solidFill>
                        </a:rPr>
                        <a:t>to</a:t>
                      </a:r>
                      <a:r>
                        <a:rPr lang="es-MX" sz="900" dirty="0">
                          <a:solidFill>
                            <a:schemeClr val="accent5">
                              <a:lumMod val="50000"/>
                            </a:schemeClr>
                          </a:solidFill>
                        </a:rPr>
                        <a:t> 2018.</a:t>
                      </a:r>
                      <a:endParaRPr lang="es-MX" sz="9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solidFill>
                      <a:schemeClr val="bg1"/>
                    </a:solidFill>
                  </a:tcPr>
                </a:tc>
                <a:tc hMerge="1">
                  <a:txBody>
                    <a:bodyPr/>
                    <a:lstStyle/>
                    <a:p>
                      <a:endParaRPr lang="es-MX"/>
                    </a:p>
                  </a:txBody>
                  <a:tcPr/>
                </a:tc>
                <a:tc hMerge="1">
                  <a:txBody>
                    <a:bodyPr/>
                    <a:lstStyle/>
                    <a:p>
                      <a:pPr algn="l" fontAlgn="b"/>
                      <a:endParaRPr lang="es-MX"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pPr algn="r" fontAlgn="b"/>
                      <a:endParaRPr lang="es-MX"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pPr algn="r" fontAlgn="b"/>
                      <a:endParaRPr lang="es-MX"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766807466"/>
                  </a:ext>
                </a:extLst>
              </a:tr>
            </a:tbl>
          </a:graphicData>
        </a:graphic>
      </p:graphicFrame>
      <p:cxnSp>
        <p:nvCxnSpPr>
          <p:cNvPr id="3" name="Conector: angular 2">
            <a:extLst>
              <a:ext uri="{FF2B5EF4-FFF2-40B4-BE49-F238E27FC236}">
                <a16:creationId xmlns:a16="http://schemas.microsoft.com/office/drawing/2014/main" xmlns="" id="{EFAEAEF6-2556-4C86-8DE0-2C2156B7665A}"/>
              </a:ext>
            </a:extLst>
          </p:cNvPr>
          <p:cNvCxnSpPr>
            <a:cxnSpLocks/>
          </p:cNvCxnSpPr>
          <p:nvPr/>
        </p:nvCxnSpPr>
        <p:spPr>
          <a:xfrm rot="10800000" flipV="1">
            <a:off x="5384800" y="1973765"/>
            <a:ext cx="6123980" cy="4315521"/>
          </a:xfrm>
          <a:prstGeom prst="bentConnector3">
            <a:avLst>
              <a:gd name="adj1" fmla="val -335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12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0B2BB1F0-55EF-4800-8B72-A977653DD0D6}"/>
              </a:ext>
            </a:extLst>
          </p:cNvPr>
          <p:cNvSpPr/>
          <p:nvPr/>
        </p:nvSpPr>
        <p:spPr>
          <a:xfrm>
            <a:off x="722613" y="649989"/>
            <a:ext cx="10974479" cy="954107"/>
          </a:xfrm>
          <a:prstGeom prst="rect">
            <a:avLst/>
          </a:prstGeom>
        </p:spPr>
        <p:txBody>
          <a:bodyPr wrap="none">
            <a:spAutoFit/>
          </a:bodyPr>
          <a:lstStyle/>
          <a:p>
            <a:pPr>
              <a:lnSpc>
                <a:spcPct val="90000"/>
              </a:lnSpc>
              <a:spcBef>
                <a:spcPct val="0"/>
              </a:spcBef>
              <a:defRPr/>
            </a:pPr>
            <a:r>
              <a:rPr lang="es-MX" sz="4000" b="1" dirty="0">
                <a:solidFill>
                  <a:schemeClr val="tx2">
                    <a:lumMod val="75000"/>
                  </a:schemeClr>
                </a:solidFill>
                <a:latin typeface="Helvetica" panose="020B0604020202020204" pitchFamily="2" charset="0"/>
                <a:ea typeface="+mj-ea"/>
                <a:cs typeface="+mj-cs"/>
              </a:rPr>
              <a:t>Densidad de población / </a:t>
            </a:r>
            <a:r>
              <a:rPr lang="es-MX" sz="4000" b="1" dirty="0" err="1">
                <a:solidFill>
                  <a:schemeClr val="tx2">
                    <a:lumMod val="75000"/>
                  </a:schemeClr>
                </a:solidFill>
                <a:latin typeface="Helvetica" panose="020B0604020202020204" pitchFamily="2" charset="0"/>
                <a:ea typeface="+mj-ea"/>
                <a:cs typeface="+mj-cs"/>
              </a:rPr>
              <a:t>Population</a:t>
            </a:r>
            <a:r>
              <a:rPr lang="es-MX" sz="4000" b="1" dirty="0">
                <a:solidFill>
                  <a:schemeClr val="tx2">
                    <a:lumMod val="75000"/>
                  </a:schemeClr>
                </a:solidFill>
                <a:latin typeface="Helvetica" panose="020B0604020202020204" pitchFamily="2" charset="0"/>
                <a:ea typeface="+mj-ea"/>
                <a:cs typeface="+mj-cs"/>
              </a:rPr>
              <a:t> </a:t>
            </a:r>
            <a:r>
              <a:rPr lang="es-MX" sz="4000" b="1" dirty="0" err="1">
                <a:solidFill>
                  <a:schemeClr val="tx2">
                    <a:lumMod val="75000"/>
                  </a:schemeClr>
                </a:solidFill>
                <a:latin typeface="Helvetica" panose="020B0604020202020204" pitchFamily="2" charset="0"/>
                <a:ea typeface="+mj-ea"/>
                <a:cs typeface="+mj-cs"/>
              </a:rPr>
              <a:t>density</a:t>
            </a:r>
            <a:r>
              <a:rPr lang="es-MX" sz="4000" b="1" dirty="0">
                <a:solidFill>
                  <a:schemeClr val="tx2">
                    <a:lumMod val="75000"/>
                  </a:schemeClr>
                </a:solidFill>
                <a:latin typeface="Helvetica" panose="020B0604020202020204" pitchFamily="2" charset="0"/>
                <a:ea typeface="+mj-ea"/>
                <a:cs typeface="+mj-cs"/>
              </a:rPr>
              <a:t> </a:t>
            </a:r>
          </a:p>
          <a:p>
            <a:r>
              <a:rPr lang="es-MX" sz="2000" dirty="0">
                <a:solidFill>
                  <a:schemeClr val="accent5">
                    <a:lumMod val="50000"/>
                  </a:schemeClr>
                </a:solidFill>
                <a:latin typeface="Helvetica" panose="020B0604020202020204" pitchFamily="2" charset="0"/>
              </a:rPr>
              <a:t>(personas por kilómetro)/People per </a:t>
            </a:r>
            <a:r>
              <a:rPr lang="es-MX" sz="2000" dirty="0" err="1">
                <a:solidFill>
                  <a:schemeClr val="accent5">
                    <a:lumMod val="50000"/>
                  </a:schemeClr>
                </a:solidFill>
                <a:latin typeface="Helvetica" panose="020B0604020202020204" pitchFamily="2" charset="0"/>
              </a:rPr>
              <a:t>sq</a:t>
            </a:r>
            <a:r>
              <a:rPr lang="es-MX" sz="2000" dirty="0">
                <a:solidFill>
                  <a:schemeClr val="accent5">
                    <a:lumMod val="50000"/>
                  </a:schemeClr>
                </a:solidFill>
                <a:latin typeface="Helvetica" panose="020B0604020202020204" pitchFamily="2" charset="0"/>
              </a:rPr>
              <a:t>. km </a:t>
            </a:r>
            <a:r>
              <a:rPr lang="es-MX" sz="2000" dirty="0" err="1">
                <a:solidFill>
                  <a:schemeClr val="accent5">
                    <a:lumMod val="50000"/>
                  </a:schemeClr>
                </a:solidFill>
                <a:latin typeface="Helvetica" panose="020B0604020202020204" pitchFamily="2" charset="0"/>
              </a:rPr>
              <a:t>of</a:t>
            </a:r>
            <a:r>
              <a:rPr lang="es-MX" sz="2000" dirty="0">
                <a:solidFill>
                  <a:schemeClr val="accent5">
                    <a:lumMod val="50000"/>
                  </a:schemeClr>
                </a:solidFill>
                <a:latin typeface="Helvetica" panose="020B0604020202020204" pitchFamily="2" charset="0"/>
              </a:rPr>
              <a:t> </a:t>
            </a:r>
            <a:r>
              <a:rPr lang="es-MX" sz="2000" dirty="0" err="1">
                <a:solidFill>
                  <a:schemeClr val="accent5">
                    <a:lumMod val="50000"/>
                  </a:schemeClr>
                </a:solidFill>
                <a:latin typeface="Helvetica" panose="020B0604020202020204" pitchFamily="2" charset="0"/>
              </a:rPr>
              <a:t>land</a:t>
            </a:r>
            <a:r>
              <a:rPr lang="es-MX" sz="2000" dirty="0">
                <a:solidFill>
                  <a:schemeClr val="accent5">
                    <a:lumMod val="50000"/>
                  </a:schemeClr>
                </a:solidFill>
                <a:latin typeface="Helvetica" panose="020B0604020202020204" pitchFamily="2" charset="0"/>
              </a:rPr>
              <a:t> </a:t>
            </a:r>
            <a:r>
              <a:rPr lang="es-MX" sz="2000" dirty="0" err="1">
                <a:solidFill>
                  <a:schemeClr val="accent5">
                    <a:lumMod val="50000"/>
                  </a:schemeClr>
                </a:solidFill>
                <a:latin typeface="Helvetica" panose="020B0604020202020204" pitchFamily="2" charset="0"/>
              </a:rPr>
              <a:t>area</a:t>
            </a:r>
            <a:r>
              <a:rPr lang="es-MX" sz="2000" dirty="0">
                <a:solidFill>
                  <a:schemeClr val="accent5">
                    <a:lumMod val="50000"/>
                  </a:schemeClr>
                </a:solidFill>
                <a:latin typeface="Helvetica" panose="020B0604020202020204" pitchFamily="2" charset="0"/>
              </a:rPr>
              <a:t>) </a:t>
            </a:r>
          </a:p>
        </p:txBody>
      </p:sp>
      <p:graphicFrame>
        <p:nvGraphicFramePr>
          <p:cNvPr id="3" name="Tabla 2">
            <a:extLst>
              <a:ext uri="{FF2B5EF4-FFF2-40B4-BE49-F238E27FC236}">
                <a16:creationId xmlns:a16="http://schemas.microsoft.com/office/drawing/2014/main" xmlns="" id="{98AAF0D3-1C63-4A00-ACFF-98C2F261EB07}"/>
              </a:ext>
            </a:extLst>
          </p:cNvPr>
          <p:cNvGraphicFramePr>
            <a:graphicFrameLocks noGrp="1"/>
          </p:cNvGraphicFramePr>
          <p:nvPr>
            <p:extLst>
              <p:ext uri="{D42A27DB-BD31-4B8C-83A1-F6EECF244321}">
                <p14:modId xmlns:p14="http://schemas.microsoft.com/office/powerpoint/2010/main" val="1559435260"/>
              </p:ext>
            </p:extLst>
          </p:nvPr>
        </p:nvGraphicFramePr>
        <p:xfrm>
          <a:off x="6592187" y="1691437"/>
          <a:ext cx="4922870" cy="5081756"/>
        </p:xfrm>
        <a:graphic>
          <a:graphicData uri="http://schemas.openxmlformats.org/drawingml/2006/table">
            <a:tbl>
              <a:tblPr>
                <a:tableStyleId>{74C1A8A3-306A-4EB7-A6B1-4F7E0EB9C5D6}</a:tableStyleId>
              </a:tblPr>
              <a:tblGrid>
                <a:gridCol w="233915">
                  <a:extLst>
                    <a:ext uri="{9D8B030D-6E8A-4147-A177-3AD203B41FA5}">
                      <a16:colId xmlns:a16="http://schemas.microsoft.com/office/drawing/2014/main" xmlns="" val="3092893536"/>
                    </a:ext>
                  </a:extLst>
                </a:gridCol>
                <a:gridCol w="2179674">
                  <a:extLst>
                    <a:ext uri="{9D8B030D-6E8A-4147-A177-3AD203B41FA5}">
                      <a16:colId xmlns:a16="http://schemas.microsoft.com/office/drawing/2014/main" xmlns="" val="1825187158"/>
                    </a:ext>
                  </a:extLst>
                </a:gridCol>
                <a:gridCol w="1329070">
                  <a:extLst>
                    <a:ext uri="{9D8B030D-6E8A-4147-A177-3AD203B41FA5}">
                      <a16:colId xmlns:a16="http://schemas.microsoft.com/office/drawing/2014/main" xmlns="" val="1703803233"/>
                    </a:ext>
                  </a:extLst>
                </a:gridCol>
                <a:gridCol w="884697">
                  <a:extLst>
                    <a:ext uri="{9D8B030D-6E8A-4147-A177-3AD203B41FA5}">
                      <a16:colId xmlns:a16="http://schemas.microsoft.com/office/drawing/2014/main" xmlns="" val="1119254155"/>
                    </a:ext>
                  </a:extLst>
                </a:gridCol>
                <a:gridCol w="295514">
                  <a:extLst>
                    <a:ext uri="{9D8B030D-6E8A-4147-A177-3AD203B41FA5}">
                      <a16:colId xmlns:a16="http://schemas.microsoft.com/office/drawing/2014/main" xmlns="" val="363742761"/>
                    </a:ext>
                  </a:extLst>
                </a:gridCol>
              </a:tblGrid>
              <a:tr h="380468">
                <a:tc>
                  <a:txBody>
                    <a:bodyPr/>
                    <a:lstStyle/>
                    <a:p>
                      <a:pPr algn="l"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b="1" u="none" strike="noStrike" dirty="0">
                          <a:solidFill>
                            <a:schemeClr val="accent5">
                              <a:lumMod val="50000"/>
                            </a:schemeClr>
                          </a:solidFill>
                          <a:effectLst/>
                          <a:latin typeface="Helvetica" panose="020B0604020202020204" pitchFamily="2" charset="0"/>
                        </a:rPr>
                        <a:t>Country </a:t>
                      </a:r>
                      <a:r>
                        <a:rPr lang="es-MX" sz="1400" b="1" u="none" strike="noStrike" dirty="0" err="1">
                          <a:solidFill>
                            <a:schemeClr val="accent5">
                              <a:lumMod val="50000"/>
                            </a:schemeClr>
                          </a:solidFill>
                          <a:effectLst/>
                          <a:latin typeface="Helvetica" panose="020B0604020202020204" pitchFamily="2" charset="0"/>
                        </a:rPr>
                        <a:t>Name</a:t>
                      </a:r>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ctr"/>
                </a:tc>
                <a:tc>
                  <a:txBody>
                    <a:bodyPr/>
                    <a:lstStyle/>
                    <a:p>
                      <a:pPr algn="l" fontAlgn="b"/>
                      <a:r>
                        <a:rPr lang="es-MX" sz="1400" b="1" u="none" strike="noStrike" dirty="0">
                          <a:solidFill>
                            <a:schemeClr val="accent5">
                              <a:lumMod val="50000"/>
                            </a:schemeClr>
                          </a:solidFill>
                          <a:effectLst/>
                          <a:latin typeface="Helvetica" panose="020B0604020202020204" pitchFamily="2" charset="0"/>
                        </a:rPr>
                        <a:t>Country </a:t>
                      </a:r>
                      <a:r>
                        <a:rPr lang="es-MX" sz="1400" b="1" u="none" strike="noStrike" dirty="0" err="1">
                          <a:solidFill>
                            <a:schemeClr val="accent5">
                              <a:lumMod val="50000"/>
                            </a:schemeClr>
                          </a:solidFill>
                          <a:effectLst/>
                          <a:latin typeface="Helvetica" panose="020B0604020202020204" pitchFamily="2" charset="0"/>
                        </a:rPr>
                        <a:t>Code</a:t>
                      </a:r>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ctr"/>
                </a:tc>
                <a:tc>
                  <a:txBody>
                    <a:bodyPr/>
                    <a:lstStyle/>
                    <a:p>
                      <a:pPr algn="r" fontAlgn="b"/>
                      <a:r>
                        <a:rPr lang="es-MX" sz="1400" b="1" u="none" strike="noStrike" dirty="0">
                          <a:solidFill>
                            <a:schemeClr val="accent5">
                              <a:lumMod val="50000"/>
                            </a:schemeClr>
                          </a:solidFill>
                          <a:effectLst/>
                          <a:latin typeface="Helvetica" panose="020B0604020202020204" pitchFamily="2" charset="0"/>
                        </a:rPr>
                        <a:t>Densidad 2018</a:t>
                      </a:r>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387801887"/>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s-MX" sz="1400" b="1" u="none" strike="noStrike" dirty="0">
                        <a:solidFill>
                          <a:schemeClr val="accent5">
                            <a:lumMod val="50000"/>
                          </a:schemeClr>
                        </a:solidFill>
                        <a:effectLst/>
                        <a:latin typeface="Helvetica" panose="020B0604020202020204" pitchFamily="2" charset="0"/>
                      </a:endParaRPr>
                    </a:p>
                    <a:p>
                      <a:pPr algn="l" fontAlgn="b"/>
                      <a:r>
                        <a:rPr lang="es-MX" sz="1400" b="1" u="none" strike="noStrike" dirty="0">
                          <a:solidFill>
                            <a:schemeClr val="accent5">
                              <a:lumMod val="50000"/>
                            </a:schemeClr>
                          </a:solidFill>
                          <a:effectLst/>
                          <a:latin typeface="Helvetica" panose="020B0604020202020204" pitchFamily="2" charset="0"/>
                        </a:rPr>
                        <a:t>Mundo</a:t>
                      </a:r>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l" fontAlgn="b"/>
                      <a:endParaRPr lang="es-MX" sz="1400" b="1" u="none" strike="noStrike" dirty="0">
                        <a:solidFill>
                          <a:schemeClr val="accent5">
                            <a:lumMod val="50000"/>
                          </a:schemeClr>
                        </a:solidFill>
                        <a:effectLst/>
                        <a:latin typeface="Helvetica" panose="020B0604020202020204" pitchFamily="2" charset="0"/>
                      </a:endParaRPr>
                    </a:p>
                    <a:p>
                      <a:pPr algn="l" fontAlgn="b"/>
                      <a:r>
                        <a:rPr lang="es-MX" sz="1400" b="1" u="none" strike="noStrike" dirty="0">
                          <a:solidFill>
                            <a:schemeClr val="accent5">
                              <a:lumMod val="50000"/>
                            </a:schemeClr>
                          </a:solidFill>
                          <a:effectLst/>
                          <a:latin typeface="Helvetica" panose="020B0604020202020204" pitchFamily="2" charset="0"/>
                        </a:rPr>
                        <a:t>WLD</a:t>
                      </a:r>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r" fontAlgn="b"/>
                      <a:endParaRPr lang="es-MX" sz="1400" b="1" u="none" strike="noStrike" dirty="0">
                        <a:solidFill>
                          <a:schemeClr val="accent5">
                            <a:lumMod val="50000"/>
                          </a:schemeClr>
                        </a:solidFill>
                        <a:effectLst/>
                        <a:latin typeface="Helvetica" panose="020B0604020202020204" pitchFamily="2" charset="0"/>
                      </a:endParaRPr>
                    </a:p>
                    <a:p>
                      <a:pPr algn="r" fontAlgn="b"/>
                      <a:r>
                        <a:rPr lang="es-MX" sz="1400" b="1" u="none" strike="noStrike" dirty="0">
                          <a:solidFill>
                            <a:schemeClr val="accent5">
                              <a:lumMod val="50000"/>
                            </a:schemeClr>
                          </a:solidFill>
                          <a:effectLst/>
                          <a:latin typeface="Helvetica" panose="020B0604020202020204" pitchFamily="2" charset="0"/>
                        </a:rPr>
                        <a:t>59.6</a:t>
                      </a:r>
                      <a:endParaRPr lang="es-MX" sz="1400" b="1"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r" fontAlgn="b"/>
                      <a:endParaRPr lang="es-MX" sz="1400" b="1"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308959736"/>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s-MX" sz="1400" u="none" strike="noStrike" dirty="0">
                        <a:solidFill>
                          <a:schemeClr val="accent5">
                            <a:lumMod val="50000"/>
                          </a:schemeClr>
                        </a:solidFill>
                        <a:effectLst/>
                        <a:latin typeface="Helvetica" panose="020B0604020202020204" pitchFamily="2" charset="0"/>
                      </a:endParaRPr>
                    </a:p>
                    <a:p>
                      <a:pPr algn="l" fontAlgn="b"/>
                      <a:r>
                        <a:rPr lang="es-MX" sz="1400" u="none" strike="noStrike" dirty="0">
                          <a:solidFill>
                            <a:schemeClr val="accent5">
                              <a:lumMod val="50000"/>
                            </a:schemeClr>
                          </a:solidFill>
                          <a:effectLst/>
                          <a:latin typeface="Helvetica" panose="020B0604020202020204" pitchFamily="2" charset="0"/>
                        </a:rPr>
                        <a:t>Haití</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HTI</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r>
                        <a:rPr lang="es-MX" sz="1400" u="none" strike="noStrike" dirty="0">
                          <a:solidFill>
                            <a:schemeClr val="accent5">
                              <a:lumMod val="50000"/>
                            </a:schemeClr>
                          </a:solidFill>
                          <a:effectLst/>
                          <a:latin typeface="Helvetica" panose="020B0604020202020204" pitchFamily="2" charset="0"/>
                        </a:rPr>
                        <a:t>403.6</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944283908"/>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Puerto Rico</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PRI</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360.2</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4080194057"/>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El Salvador</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SLV</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r>
                        <a:rPr lang="es-MX" sz="1400" u="none" strike="noStrike" dirty="0">
                          <a:solidFill>
                            <a:schemeClr val="accent5">
                              <a:lumMod val="50000"/>
                            </a:schemeClr>
                          </a:solidFill>
                          <a:effectLst/>
                          <a:latin typeface="Helvetica" panose="020B0604020202020204" pitchFamily="2" charset="0"/>
                        </a:rPr>
                        <a:t>309.9</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4064333169"/>
                  </a:ext>
                </a:extLst>
              </a:tr>
              <a:tr h="283131">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República Dominicana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DOM</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220.0</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657721857"/>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Guatemala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GTM</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r>
                        <a:rPr lang="es-MX" sz="1400" u="none" strike="noStrike" dirty="0">
                          <a:solidFill>
                            <a:schemeClr val="accent5">
                              <a:lumMod val="50000"/>
                            </a:schemeClr>
                          </a:solidFill>
                          <a:effectLst/>
                          <a:latin typeface="Helvetica" panose="020B0604020202020204" pitchFamily="2" charset="0"/>
                        </a:rPr>
                        <a:t>161.0</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2219699702"/>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Cuba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CUB</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109.0</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027117011"/>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Costa Rica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CRI</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r>
                        <a:rPr lang="es-MX" sz="1400" u="none" strike="noStrike" dirty="0">
                          <a:solidFill>
                            <a:schemeClr val="accent5">
                              <a:lumMod val="50000"/>
                            </a:schemeClr>
                          </a:solidFill>
                          <a:effectLst/>
                          <a:latin typeface="Helvetica" panose="020B0604020202020204" pitchFamily="2" charset="0"/>
                        </a:rPr>
                        <a:t>97.9</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938287442"/>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marL="0" algn="l" defTabSz="914400" rtl="0" eaLnBrk="1" fontAlgn="b" latinLnBrk="0" hangingPunct="1"/>
                      <a:r>
                        <a:rPr lang="es-MX" sz="1400" u="none" strike="noStrike" kern="1200" dirty="0">
                          <a:solidFill>
                            <a:schemeClr val="accent5">
                              <a:lumMod val="50000"/>
                            </a:schemeClr>
                          </a:solidFill>
                          <a:effectLst/>
                          <a:latin typeface="Helvetica" panose="020B0604020202020204" pitchFamily="2" charset="0"/>
                          <a:ea typeface="+mn-ea"/>
                          <a:cs typeface="+mn-cs"/>
                        </a:rPr>
                        <a:t>Honduras</a:t>
                      </a:r>
                    </a:p>
                  </a:txBody>
                  <a:tcPr marL="9525" marR="9525" marT="9525" marB="0" anchor="b">
                    <a:solidFill>
                      <a:schemeClr val="accent1">
                        <a:lumMod val="20000"/>
                        <a:lumOff val="80000"/>
                      </a:schemeClr>
                    </a:solidFill>
                  </a:tcPr>
                </a:tc>
                <a:tc>
                  <a:txBody>
                    <a:bodyPr/>
                    <a:lstStyle/>
                    <a:p>
                      <a:pPr marL="0" algn="l" defTabSz="914400" rtl="0" eaLnBrk="1" fontAlgn="b" latinLnBrk="0" hangingPunct="1"/>
                      <a:r>
                        <a:rPr lang="es-MX" sz="1400" u="none" strike="noStrike" kern="1200" dirty="0">
                          <a:solidFill>
                            <a:schemeClr val="accent5">
                              <a:lumMod val="50000"/>
                            </a:schemeClr>
                          </a:solidFill>
                          <a:effectLst/>
                          <a:latin typeface="Helvetica" panose="020B0604020202020204" pitchFamily="2" charset="0"/>
                          <a:ea typeface="+mn-ea"/>
                          <a:cs typeface="+mn-cs"/>
                        </a:rPr>
                        <a:t>HND</a:t>
                      </a:r>
                    </a:p>
                  </a:txBody>
                  <a:tcPr marL="9525" marR="9525" marT="9525" marB="0" anchor="b">
                    <a:solidFill>
                      <a:schemeClr val="accent1">
                        <a:lumMod val="20000"/>
                        <a:lumOff val="80000"/>
                      </a:schemeClr>
                    </a:solidFill>
                  </a:tcPr>
                </a:tc>
                <a:tc>
                  <a:txBody>
                    <a:bodyPr/>
                    <a:lstStyle/>
                    <a:p>
                      <a:pPr algn="r" fontAlgn="b"/>
                      <a:r>
                        <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rPr>
                        <a:t>85.7</a:t>
                      </a:r>
                    </a:p>
                  </a:txBody>
                  <a:tcPr marL="9525" marR="9525" marT="9525" marB="0" anchor="b">
                    <a:solidFill>
                      <a:schemeClr val="accent1">
                        <a:lumMod val="20000"/>
                        <a:lumOff val="80000"/>
                      </a:schemeClr>
                    </a:solidFill>
                  </a:tcPr>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004051315"/>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México</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MEX</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r>
                        <a:rPr lang="es-MX" sz="1400" u="none" strike="noStrike" dirty="0">
                          <a:solidFill>
                            <a:schemeClr val="accent5">
                              <a:lumMod val="50000"/>
                            </a:schemeClr>
                          </a:solidFill>
                          <a:effectLst/>
                          <a:latin typeface="Helvetica" panose="020B0604020202020204" pitchFamily="2" charset="0"/>
                        </a:rPr>
                        <a:t>64.9</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033249185"/>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Panamá</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PAN</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56.2</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2572884520"/>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Nicaragua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NIC</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r>
                        <a:rPr lang="es-MX" sz="1400" u="none" strike="noStrike" dirty="0">
                          <a:solidFill>
                            <a:schemeClr val="accent5">
                              <a:lumMod val="50000"/>
                            </a:schemeClr>
                          </a:solidFill>
                          <a:effectLst/>
                          <a:latin typeface="Helvetica" panose="020B0604020202020204" pitchFamily="2" charset="0"/>
                        </a:rPr>
                        <a:t>53.7</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132162527"/>
                  </a:ext>
                </a:extLst>
              </a:tr>
              <a:tr h="28603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Estados Unidos</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l" fontAlgn="b"/>
                      <a:r>
                        <a:rPr lang="es-MX" sz="1400" u="none" strike="noStrike" dirty="0">
                          <a:solidFill>
                            <a:schemeClr val="accent5">
                              <a:lumMod val="50000"/>
                            </a:schemeClr>
                          </a:solidFill>
                          <a:effectLst/>
                          <a:latin typeface="Helvetica" panose="020B0604020202020204" pitchFamily="2" charset="0"/>
                        </a:rPr>
                        <a:t>USA</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r>
                        <a:rPr lang="es-MX" sz="1400" u="none" strike="noStrike" dirty="0">
                          <a:solidFill>
                            <a:schemeClr val="accent5">
                              <a:lumMod val="50000"/>
                            </a:schemeClr>
                          </a:solidFill>
                          <a:effectLst/>
                          <a:latin typeface="Helvetica" panose="020B0604020202020204" pitchFamily="2" charset="0"/>
                        </a:rPr>
                        <a:t>35.8</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solidFill>
                      <a:schemeClr val="accent1">
                        <a:lumMod val="20000"/>
                        <a:lumOff val="80000"/>
                      </a:schemeClr>
                    </a:solidFill>
                  </a:tcPr>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259044961"/>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Canadá</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l" fontAlgn="b"/>
                      <a:r>
                        <a:rPr lang="es-MX" sz="1400" u="none" strike="noStrike" dirty="0">
                          <a:solidFill>
                            <a:schemeClr val="accent5">
                              <a:lumMod val="50000"/>
                            </a:schemeClr>
                          </a:solidFill>
                          <a:effectLst/>
                          <a:latin typeface="Helvetica" panose="020B0604020202020204" pitchFamily="2" charset="0"/>
                        </a:rPr>
                        <a:t>CAN</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r>
                        <a:rPr lang="es-MX" sz="1400" u="none" strike="noStrike" dirty="0">
                          <a:solidFill>
                            <a:schemeClr val="accent5">
                              <a:lumMod val="50000"/>
                            </a:schemeClr>
                          </a:solidFill>
                          <a:effectLst/>
                          <a:latin typeface="Helvetica" panose="020B0604020202020204" pitchFamily="2" charset="0"/>
                        </a:rPr>
                        <a:t>4.1</a:t>
                      </a:r>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3680645958"/>
                  </a:ext>
                </a:extLst>
              </a:tr>
              <a:tr h="291260">
                <a:tc>
                  <a:txBody>
                    <a:bodyPr/>
                    <a:lstStyle/>
                    <a:p>
                      <a:pPr algn="r" fontAlgn="b"/>
                      <a:endParaRPr lang="es-MX"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l" fontAlgn="b"/>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Helvetica" panose="020B0604020202020204" pitchFamily="2" charset="0"/>
                        <a:cs typeface="Arial" panose="020B0604020202020204" pitchFamily="34" charset="0"/>
                      </a:endParaRPr>
                    </a:p>
                  </a:txBody>
                  <a:tcPr marL="9525" marR="9525" marT="9525" marB="0" anchor="b"/>
                </a:tc>
                <a:tc>
                  <a:txBody>
                    <a:bodyPr/>
                    <a:lstStyle/>
                    <a:p>
                      <a:pPr algn="r" fontAlgn="b"/>
                      <a:endParaRPr lang="es-MX" sz="1400" b="0" i="0" u="none" strike="noStrike" dirty="0">
                        <a:solidFill>
                          <a:schemeClr val="accent5">
                            <a:lumMod val="50000"/>
                          </a:schemeClr>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xmlns="" val="1620551258"/>
                  </a:ext>
                </a:extLst>
              </a:tr>
            </a:tbl>
          </a:graphicData>
        </a:graphic>
      </p:graphicFrame>
      <p:sp>
        <p:nvSpPr>
          <p:cNvPr id="9" name="Rectángulo 8">
            <a:extLst>
              <a:ext uri="{FF2B5EF4-FFF2-40B4-BE49-F238E27FC236}">
                <a16:creationId xmlns:a16="http://schemas.microsoft.com/office/drawing/2014/main" xmlns="" id="{0A71C88A-A433-45B8-BDC4-9CB486E134F3}"/>
              </a:ext>
            </a:extLst>
          </p:cNvPr>
          <p:cNvSpPr/>
          <p:nvPr/>
        </p:nvSpPr>
        <p:spPr>
          <a:xfrm>
            <a:off x="567323" y="5030301"/>
            <a:ext cx="4922870" cy="461665"/>
          </a:xfrm>
          <a:prstGeom prst="rect">
            <a:avLst/>
          </a:prstGeom>
        </p:spPr>
        <p:txBody>
          <a:bodyPr wrap="square">
            <a:spAutoFit/>
          </a:bodyPr>
          <a:lstStyle/>
          <a:p>
            <a:r>
              <a:rPr lang="es-MX" sz="1200" dirty="0"/>
              <a:t>Fuente: </a:t>
            </a:r>
            <a:r>
              <a:rPr lang="es-MX" sz="1200" dirty="0" err="1"/>
              <a:t>Briefplan</a:t>
            </a:r>
            <a:r>
              <a:rPr lang="es-MX" sz="1200" dirty="0"/>
              <a:t> &amp; </a:t>
            </a:r>
            <a:r>
              <a:rPr lang="es-MX" sz="1200" dirty="0" err="1"/>
              <a:t>Lispir</a:t>
            </a:r>
            <a:r>
              <a:rPr lang="es-MX" sz="1200" dirty="0"/>
              <a:t> (2007). </a:t>
            </a:r>
            <a:r>
              <a:rPr lang="es-MX" sz="1200" i="1" dirty="0"/>
              <a:t>Mapa del mundo con los países ordenados por superficie</a:t>
            </a:r>
            <a:r>
              <a:rPr lang="es-MX" sz="1200" dirty="0"/>
              <a:t>. Imagen obtenida en Wikimedia </a:t>
            </a:r>
            <a:r>
              <a:rPr lang="es-MX" sz="1200" dirty="0" err="1"/>
              <a:t>Commons</a:t>
            </a:r>
            <a:r>
              <a:rPr lang="es-MX" sz="1200" dirty="0"/>
              <a:t>. </a:t>
            </a:r>
            <a:endParaRPr lang="es-MX" dirty="0"/>
          </a:p>
        </p:txBody>
      </p:sp>
      <p:pic>
        <p:nvPicPr>
          <p:cNvPr id="10" name="Imagen 9">
            <a:extLst>
              <a:ext uri="{FF2B5EF4-FFF2-40B4-BE49-F238E27FC236}">
                <a16:creationId xmlns:a16="http://schemas.microsoft.com/office/drawing/2014/main" xmlns="" id="{BFAFBB86-15BB-4A41-9C19-DB501C44A9A8}"/>
              </a:ext>
            </a:extLst>
          </p:cNvPr>
          <p:cNvPicPr>
            <a:picLocks noChangeAspect="1"/>
          </p:cNvPicPr>
          <p:nvPr/>
        </p:nvPicPr>
        <p:blipFill rotWithShape="1">
          <a:blip r:embed="rId3" cstate="print"/>
          <a:srcRect/>
          <a:stretch/>
        </p:blipFill>
        <p:spPr>
          <a:xfrm>
            <a:off x="91179" y="1892045"/>
            <a:ext cx="6501008" cy="3073910"/>
          </a:xfrm>
          <a:prstGeom prst="rect">
            <a:avLst/>
          </a:prstGeom>
        </p:spPr>
      </p:pic>
      <p:sp>
        <p:nvSpPr>
          <p:cNvPr id="4" name="Rectángulo 3">
            <a:extLst>
              <a:ext uri="{FF2B5EF4-FFF2-40B4-BE49-F238E27FC236}">
                <a16:creationId xmlns:a16="http://schemas.microsoft.com/office/drawing/2014/main" xmlns="" id="{DA0A40B7-939D-4A14-A320-7CDA2BA1B15E}"/>
              </a:ext>
            </a:extLst>
          </p:cNvPr>
          <p:cNvSpPr/>
          <p:nvPr/>
        </p:nvSpPr>
        <p:spPr>
          <a:xfrm>
            <a:off x="567323" y="5882427"/>
            <a:ext cx="5032491" cy="707886"/>
          </a:xfrm>
          <a:prstGeom prst="rect">
            <a:avLst/>
          </a:prstGeom>
        </p:spPr>
        <p:txBody>
          <a:bodyPr wrap="square">
            <a:spAutoFit/>
          </a:bodyPr>
          <a:lstStyle/>
          <a:p>
            <a:r>
              <a:rPr lang="en-US" sz="2000" dirty="0">
                <a:solidFill>
                  <a:schemeClr val="accent5">
                    <a:lumMod val="50000"/>
                  </a:schemeClr>
                </a:solidFill>
                <a:latin typeface="Helvetica" panose="020B0604020202020204" pitchFamily="2" charset="0"/>
              </a:rPr>
              <a:t>Population density is the number of people per square kilometer.</a:t>
            </a:r>
            <a:endParaRPr lang="es-MX" sz="2000" dirty="0">
              <a:solidFill>
                <a:schemeClr val="accent5">
                  <a:lumMod val="50000"/>
                </a:schemeClr>
              </a:solidFill>
              <a:latin typeface="Helvetica" panose="020B0604020202020204" pitchFamily="2" charset="0"/>
            </a:endParaRPr>
          </a:p>
        </p:txBody>
      </p:sp>
      <p:grpSp>
        <p:nvGrpSpPr>
          <p:cNvPr id="5" name="Grupo 4">
            <a:extLst>
              <a:ext uri="{FF2B5EF4-FFF2-40B4-BE49-F238E27FC236}">
                <a16:creationId xmlns:a16="http://schemas.microsoft.com/office/drawing/2014/main" xmlns="" id="{9873DD31-6E26-4A93-A73C-B82EE6223733}"/>
              </a:ext>
            </a:extLst>
          </p:cNvPr>
          <p:cNvGrpSpPr/>
          <p:nvPr/>
        </p:nvGrpSpPr>
        <p:grpSpPr>
          <a:xfrm>
            <a:off x="8710539" y="2793968"/>
            <a:ext cx="246936" cy="3669672"/>
            <a:chOff x="8710539" y="2648821"/>
            <a:chExt cx="246936" cy="3669672"/>
          </a:xfrm>
        </p:grpSpPr>
        <p:pic>
          <p:nvPicPr>
            <p:cNvPr id="22" name="Imagen 21">
              <a:extLst>
                <a:ext uri="{FF2B5EF4-FFF2-40B4-BE49-F238E27FC236}">
                  <a16:creationId xmlns:a16="http://schemas.microsoft.com/office/drawing/2014/main" xmlns="" id="{FE5FF3E7-F731-48A0-AB35-72614A6FE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106" y="6154248"/>
              <a:ext cx="234638" cy="164245"/>
            </a:xfrm>
            <a:prstGeom prst="rect">
              <a:avLst/>
            </a:prstGeom>
          </p:spPr>
        </p:pic>
        <p:pic>
          <p:nvPicPr>
            <p:cNvPr id="23" name="Imagen 22">
              <a:extLst>
                <a:ext uri="{FF2B5EF4-FFF2-40B4-BE49-F238E27FC236}">
                  <a16:creationId xmlns:a16="http://schemas.microsoft.com/office/drawing/2014/main" xmlns="" id="{4ED3FCF4-95EE-4BE8-93AA-8747ED4238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1106" y="4379656"/>
              <a:ext cx="234638" cy="164245"/>
            </a:xfrm>
            <a:prstGeom prst="rect">
              <a:avLst/>
            </a:prstGeom>
          </p:spPr>
        </p:pic>
        <p:pic>
          <p:nvPicPr>
            <p:cNvPr id="24" name="Imagen 23">
              <a:extLst>
                <a:ext uri="{FF2B5EF4-FFF2-40B4-BE49-F238E27FC236}">
                  <a16:creationId xmlns:a16="http://schemas.microsoft.com/office/drawing/2014/main" xmlns="" id="{1CFE81A6-6FC7-40F5-AF7A-AAFCD33DB7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1106" y="4118238"/>
              <a:ext cx="234638" cy="164245"/>
            </a:xfrm>
            <a:prstGeom prst="rect">
              <a:avLst/>
            </a:prstGeom>
          </p:spPr>
        </p:pic>
        <p:pic>
          <p:nvPicPr>
            <p:cNvPr id="25" name="Imagen 24">
              <a:extLst>
                <a:ext uri="{FF2B5EF4-FFF2-40B4-BE49-F238E27FC236}">
                  <a16:creationId xmlns:a16="http://schemas.microsoft.com/office/drawing/2014/main" xmlns="" id="{DDCBBB5D-393D-468C-A7C4-1B981C7647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1106" y="5836225"/>
              <a:ext cx="234638" cy="164245"/>
            </a:xfrm>
            <a:prstGeom prst="rect">
              <a:avLst/>
            </a:prstGeom>
          </p:spPr>
        </p:pic>
        <p:pic>
          <p:nvPicPr>
            <p:cNvPr id="26" name="Imagen 25">
              <a:extLst>
                <a:ext uri="{FF2B5EF4-FFF2-40B4-BE49-F238E27FC236}">
                  <a16:creationId xmlns:a16="http://schemas.microsoft.com/office/drawing/2014/main" xmlns="" id="{C83308A4-9510-4336-B46A-7CFEF3A9ED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1106" y="3246700"/>
              <a:ext cx="234638" cy="164245"/>
            </a:xfrm>
            <a:prstGeom prst="rect">
              <a:avLst/>
            </a:prstGeom>
          </p:spPr>
        </p:pic>
        <p:pic>
          <p:nvPicPr>
            <p:cNvPr id="27" name="Imagen 26">
              <a:extLst>
                <a:ext uri="{FF2B5EF4-FFF2-40B4-BE49-F238E27FC236}">
                  <a16:creationId xmlns:a16="http://schemas.microsoft.com/office/drawing/2014/main" xmlns="" id="{7E7817D7-D258-4500-9361-41DD76F92F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11106" y="3821112"/>
              <a:ext cx="234638" cy="164245"/>
            </a:xfrm>
            <a:prstGeom prst="rect">
              <a:avLst/>
            </a:prstGeom>
          </p:spPr>
        </p:pic>
        <p:pic>
          <p:nvPicPr>
            <p:cNvPr id="28" name="Imagen 27">
              <a:extLst>
                <a:ext uri="{FF2B5EF4-FFF2-40B4-BE49-F238E27FC236}">
                  <a16:creationId xmlns:a16="http://schemas.microsoft.com/office/drawing/2014/main" xmlns="" id="{47569843-FC2A-4FF1-8AAB-1C47364CDA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9083" y="2648821"/>
              <a:ext cx="234638" cy="164245"/>
            </a:xfrm>
            <a:prstGeom prst="rect">
              <a:avLst/>
            </a:prstGeom>
          </p:spPr>
        </p:pic>
        <p:pic>
          <p:nvPicPr>
            <p:cNvPr id="29" name="Imagen 28">
              <a:extLst>
                <a:ext uri="{FF2B5EF4-FFF2-40B4-BE49-F238E27FC236}">
                  <a16:creationId xmlns:a16="http://schemas.microsoft.com/office/drawing/2014/main" xmlns="" id="{9E9D55E2-2BC5-41AD-87D7-C43F86F1C7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10539" y="4679311"/>
              <a:ext cx="234638" cy="164245"/>
            </a:xfrm>
            <a:prstGeom prst="rect">
              <a:avLst/>
            </a:prstGeom>
          </p:spPr>
        </p:pic>
        <p:pic>
          <p:nvPicPr>
            <p:cNvPr id="30" name="Imagen 29">
              <a:extLst>
                <a:ext uri="{FF2B5EF4-FFF2-40B4-BE49-F238E27FC236}">
                  <a16:creationId xmlns:a16="http://schemas.microsoft.com/office/drawing/2014/main" xmlns="" id="{D16E3935-C004-42AC-80B6-B3E6D37762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11106" y="4969565"/>
              <a:ext cx="234638" cy="164245"/>
            </a:xfrm>
            <a:prstGeom prst="rect">
              <a:avLst/>
            </a:prstGeom>
          </p:spPr>
        </p:pic>
        <p:pic>
          <p:nvPicPr>
            <p:cNvPr id="31" name="Imagen 30">
              <a:extLst>
                <a:ext uri="{FF2B5EF4-FFF2-40B4-BE49-F238E27FC236}">
                  <a16:creationId xmlns:a16="http://schemas.microsoft.com/office/drawing/2014/main" xmlns="" id="{9A4AD11A-3F3A-4E1E-8CB2-7DD475F64D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0539" y="5563817"/>
              <a:ext cx="234638" cy="164245"/>
            </a:xfrm>
            <a:prstGeom prst="rect">
              <a:avLst/>
            </a:prstGeom>
          </p:spPr>
        </p:pic>
        <p:pic>
          <p:nvPicPr>
            <p:cNvPr id="32" name="Imagen 31">
              <a:extLst>
                <a:ext uri="{FF2B5EF4-FFF2-40B4-BE49-F238E27FC236}">
                  <a16:creationId xmlns:a16="http://schemas.microsoft.com/office/drawing/2014/main" xmlns="" id="{61828591-10E3-4BA0-A404-BAE07F6ECAE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11106" y="5275400"/>
              <a:ext cx="234638" cy="164245"/>
            </a:xfrm>
            <a:prstGeom prst="rect">
              <a:avLst/>
            </a:prstGeom>
          </p:spPr>
        </p:pic>
        <p:pic>
          <p:nvPicPr>
            <p:cNvPr id="33" name="Imagen 32">
              <a:extLst>
                <a:ext uri="{FF2B5EF4-FFF2-40B4-BE49-F238E27FC236}">
                  <a16:creationId xmlns:a16="http://schemas.microsoft.com/office/drawing/2014/main" xmlns="" id="{0DA34DBC-B737-4C91-8430-209D67740D9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19083" y="3527112"/>
              <a:ext cx="234638" cy="164245"/>
            </a:xfrm>
            <a:prstGeom prst="rect">
              <a:avLst/>
            </a:prstGeom>
          </p:spPr>
        </p:pic>
        <p:pic>
          <p:nvPicPr>
            <p:cNvPr id="34" name="Imagen 33">
              <a:extLst>
                <a:ext uri="{FF2B5EF4-FFF2-40B4-BE49-F238E27FC236}">
                  <a16:creationId xmlns:a16="http://schemas.microsoft.com/office/drawing/2014/main" xmlns="" id="{7715FE2F-C1F8-42C5-A809-3178E9D527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11106" y="2907719"/>
              <a:ext cx="246369" cy="164245"/>
            </a:xfrm>
            <a:prstGeom prst="rect">
              <a:avLst/>
            </a:prstGeom>
          </p:spPr>
        </p:pic>
      </p:grpSp>
      <p:sp>
        <p:nvSpPr>
          <p:cNvPr id="21" name="Botón de acción: ir a inicio 20">
            <a:hlinkClick r:id="rId17" action="ppaction://hlinksldjump" highlightClick="1"/>
            <a:extLst>
              <a:ext uri="{FF2B5EF4-FFF2-40B4-BE49-F238E27FC236}">
                <a16:creationId xmlns:a16="http://schemas.microsoft.com/office/drawing/2014/main" xmlns="" id="{3A27F00D-FB1B-430D-986A-492B2E52CD96}"/>
              </a:ext>
            </a:extLst>
          </p:cNvPr>
          <p:cNvSpPr/>
          <p:nvPr/>
        </p:nvSpPr>
        <p:spPr>
          <a:xfrm>
            <a:off x="11400481" y="631931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72018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ropa&#10;&#10;Descripción generada automáticamente">
            <a:extLst>
              <a:ext uri="{FF2B5EF4-FFF2-40B4-BE49-F238E27FC236}">
                <a16:creationId xmlns:a16="http://schemas.microsoft.com/office/drawing/2014/main" xmlns="" id="{D5037F06-770C-4A92-9A1D-904A406C25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4" b="-2226"/>
          <a:stretch/>
        </p:blipFill>
        <p:spPr>
          <a:xfrm>
            <a:off x="0" y="0"/>
            <a:ext cx="12192000" cy="7010400"/>
          </a:xfrm>
          <a:prstGeom prst="rect">
            <a:avLst/>
          </a:prstGeom>
        </p:spPr>
      </p:pic>
      <p:sp>
        <p:nvSpPr>
          <p:cNvPr id="2" name="Rectángulo 1">
            <a:extLst>
              <a:ext uri="{FF2B5EF4-FFF2-40B4-BE49-F238E27FC236}">
                <a16:creationId xmlns:a16="http://schemas.microsoft.com/office/drawing/2014/main" xmlns="" id="{1D21E6EA-CBEA-42B1-B3CF-1C66140C040B}"/>
              </a:ext>
            </a:extLst>
          </p:cNvPr>
          <p:cNvSpPr/>
          <p:nvPr/>
        </p:nvSpPr>
        <p:spPr>
          <a:xfrm>
            <a:off x="325372" y="2847370"/>
            <a:ext cx="5186427" cy="1938992"/>
          </a:xfrm>
          <a:prstGeom prst="rect">
            <a:avLst/>
          </a:prstGeom>
        </p:spPr>
        <p:txBody>
          <a:bodyPr wrap="square">
            <a:spAutoFit/>
          </a:bodyPr>
          <a:lstStyle/>
          <a:p>
            <a:r>
              <a:rPr lang="es-MX"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¿Cuáles son las </a:t>
            </a:r>
            <a:r>
              <a:rPr lang="es-MX" sz="4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llamadas del Espíritu</a:t>
            </a:r>
            <a:r>
              <a:rPr lang="es-MX"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ante estas realidades? </a:t>
            </a:r>
            <a:endParaRPr lang="es-MX" sz="3200" dirty="0">
              <a:solidFill>
                <a:schemeClr val="bg1"/>
              </a:solidFill>
            </a:endParaRPr>
          </a:p>
        </p:txBody>
      </p:sp>
      <p:sp>
        <p:nvSpPr>
          <p:cNvPr id="4" name="Rectángulo 3">
            <a:extLst>
              <a:ext uri="{FF2B5EF4-FFF2-40B4-BE49-F238E27FC236}">
                <a16:creationId xmlns:a16="http://schemas.microsoft.com/office/drawing/2014/main" xmlns="" id="{DCA16BE7-B5D3-4C82-8DAB-6D30C216EE00}"/>
              </a:ext>
            </a:extLst>
          </p:cNvPr>
          <p:cNvSpPr/>
          <p:nvPr/>
        </p:nvSpPr>
        <p:spPr>
          <a:xfrm>
            <a:off x="6096000" y="4658330"/>
            <a:ext cx="4987904" cy="1569660"/>
          </a:xfrm>
          <a:prstGeom prst="rect">
            <a:avLst/>
          </a:prstGeom>
        </p:spPr>
        <p:txBody>
          <a:bodyPr wrap="none">
            <a:spAutoFit/>
          </a:bodyPr>
          <a:lstStyle/>
          <a:p>
            <a:r>
              <a:rPr lang="es-MX"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¿Cuál es </a:t>
            </a:r>
          </a:p>
          <a:p>
            <a:r>
              <a:rPr lang="es-MX"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nuestra </a:t>
            </a:r>
            <a:r>
              <a:rPr lang="es-MX" sz="4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respuesta</a:t>
            </a:r>
            <a:r>
              <a:rPr lang="es-MX"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s-MX" sz="4800" dirty="0">
              <a:solidFill>
                <a:schemeClr val="bg1"/>
              </a:solidFill>
            </a:endParaRPr>
          </a:p>
        </p:txBody>
      </p:sp>
    </p:spTree>
    <p:extLst>
      <p:ext uri="{BB962C8B-B14F-4D97-AF65-F5344CB8AC3E}">
        <p14:creationId xmlns:p14="http://schemas.microsoft.com/office/powerpoint/2010/main" val="18385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DBBFB3D-916F-406A-BC04-D94F56C13586}"/>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809012" y="1199675"/>
            <a:ext cx="5541910" cy="2075053"/>
          </a:xfrm>
          <a:prstGeom prst="rect">
            <a:avLst/>
          </a:prstGeom>
        </p:spPr>
      </p:pic>
      <p:grpSp>
        <p:nvGrpSpPr>
          <p:cNvPr id="5" name="Grupo 4">
            <a:extLst>
              <a:ext uri="{FF2B5EF4-FFF2-40B4-BE49-F238E27FC236}">
                <a16:creationId xmlns:a16="http://schemas.microsoft.com/office/drawing/2014/main" xmlns="" id="{01D4EE1D-2713-4ED8-8192-444FC410F2E3}"/>
              </a:ext>
            </a:extLst>
          </p:cNvPr>
          <p:cNvGrpSpPr/>
          <p:nvPr/>
        </p:nvGrpSpPr>
        <p:grpSpPr>
          <a:xfrm>
            <a:off x="5809012" y="3636214"/>
            <a:ext cx="6200108" cy="2856026"/>
            <a:chOff x="11094011" y="250793"/>
            <a:chExt cx="4717156" cy="1955740"/>
          </a:xfrm>
        </p:grpSpPr>
        <p:sp>
          <p:nvSpPr>
            <p:cNvPr id="6" name="CuadroTexto 5">
              <a:extLst>
                <a:ext uri="{FF2B5EF4-FFF2-40B4-BE49-F238E27FC236}">
                  <a16:creationId xmlns:a16="http://schemas.microsoft.com/office/drawing/2014/main" xmlns="" id="{C60E3C10-D5DA-4D98-93FF-3099D74B1EA7}"/>
                </a:ext>
              </a:extLst>
            </p:cNvPr>
            <p:cNvSpPr txBox="1"/>
            <p:nvPr/>
          </p:nvSpPr>
          <p:spPr>
            <a:xfrm>
              <a:off x="11296317" y="250793"/>
              <a:ext cx="4514850" cy="400440"/>
            </a:xfrm>
            <a:prstGeom prst="rect">
              <a:avLst/>
            </a:prstGeom>
            <a:noFill/>
          </p:spPr>
          <p:txBody>
            <a:bodyPr wrap="square" rtlCol="0">
              <a:spAutoFit/>
            </a:bodyPr>
            <a:lstStyle/>
            <a:p>
              <a:r>
                <a:rPr lang="es-MX" sz="1600" dirty="0">
                  <a:solidFill>
                    <a:schemeClr val="accent5">
                      <a:lumMod val="50000"/>
                    </a:schemeClr>
                  </a:solidFill>
                </a:rPr>
                <a:t>Base estrecha: Descenso de natalidad </a:t>
              </a:r>
            </a:p>
            <a:p>
              <a:r>
                <a:rPr lang="es-MX" sz="1600" dirty="0">
                  <a:solidFill>
                    <a:schemeClr val="accent5">
                      <a:lumMod val="50000"/>
                    </a:schemeClr>
                  </a:solidFill>
                </a:rPr>
                <a:t>y disminución progresiva de la población joven.</a:t>
              </a:r>
            </a:p>
          </p:txBody>
        </p:sp>
        <p:sp>
          <p:nvSpPr>
            <p:cNvPr id="7" name="CuadroTexto 6">
              <a:extLst>
                <a:ext uri="{FF2B5EF4-FFF2-40B4-BE49-F238E27FC236}">
                  <a16:creationId xmlns:a16="http://schemas.microsoft.com/office/drawing/2014/main" xmlns="" id="{5604BF65-D06B-4C40-988E-1ABC502F634E}"/>
                </a:ext>
              </a:extLst>
            </p:cNvPr>
            <p:cNvSpPr txBox="1"/>
            <p:nvPr/>
          </p:nvSpPr>
          <p:spPr>
            <a:xfrm>
              <a:off x="11258383" y="710815"/>
              <a:ext cx="4514850" cy="400440"/>
            </a:xfrm>
            <a:prstGeom prst="rect">
              <a:avLst/>
            </a:prstGeom>
            <a:noFill/>
          </p:spPr>
          <p:txBody>
            <a:bodyPr wrap="square" rtlCol="0">
              <a:spAutoFit/>
            </a:bodyPr>
            <a:lstStyle/>
            <a:p>
              <a:r>
                <a:rPr lang="es-MX" sz="1600" dirty="0">
                  <a:solidFill>
                    <a:schemeClr val="accent5">
                      <a:lumMod val="50000"/>
                    </a:schemeClr>
                  </a:solidFill>
                </a:rPr>
                <a:t>Vértice ancho: Envejecimiento de la población y alta esperanza de vida</a:t>
              </a:r>
              <a:r>
                <a:rPr lang="es-MX" sz="1100" dirty="0">
                  <a:solidFill>
                    <a:schemeClr val="accent5">
                      <a:lumMod val="50000"/>
                    </a:schemeClr>
                  </a:solidFill>
                </a:rPr>
                <a:t>.</a:t>
              </a:r>
            </a:p>
          </p:txBody>
        </p:sp>
        <p:sp>
          <p:nvSpPr>
            <p:cNvPr id="8" name="CuadroTexto 7">
              <a:extLst>
                <a:ext uri="{FF2B5EF4-FFF2-40B4-BE49-F238E27FC236}">
                  <a16:creationId xmlns:a16="http://schemas.microsoft.com/office/drawing/2014/main" xmlns="" id="{1B567CE4-07F4-4059-B0C7-0428BA0CC1E5}"/>
                </a:ext>
              </a:extLst>
            </p:cNvPr>
            <p:cNvSpPr txBox="1"/>
            <p:nvPr/>
          </p:nvSpPr>
          <p:spPr>
            <a:xfrm>
              <a:off x="11247034" y="1001560"/>
              <a:ext cx="4514850" cy="231834"/>
            </a:xfrm>
            <a:prstGeom prst="rect">
              <a:avLst/>
            </a:prstGeom>
            <a:noFill/>
          </p:spPr>
          <p:txBody>
            <a:bodyPr wrap="square" rtlCol="0">
              <a:spAutoFit/>
            </a:bodyPr>
            <a:lstStyle/>
            <a:p>
              <a:r>
                <a:rPr lang="es-MX" sz="1600" dirty="0">
                  <a:solidFill>
                    <a:schemeClr val="accent5">
                      <a:lumMod val="50000"/>
                    </a:schemeClr>
                  </a:solidFill>
                </a:rPr>
                <a:t>Centro: Población adulta en edad de trabajar.</a:t>
              </a:r>
            </a:p>
          </p:txBody>
        </p:sp>
        <p:sp>
          <p:nvSpPr>
            <p:cNvPr id="9" name="CuadroTexto 8">
              <a:extLst>
                <a:ext uri="{FF2B5EF4-FFF2-40B4-BE49-F238E27FC236}">
                  <a16:creationId xmlns:a16="http://schemas.microsoft.com/office/drawing/2014/main" xmlns="" id="{5CCCFFEF-CC92-43C5-9EE1-CAB38A585A40}"/>
                </a:ext>
              </a:extLst>
            </p:cNvPr>
            <p:cNvSpPr txBox="1"/>
            <p:nvPr/>
          </p:nvSpPr>
          <p:spPr>
            <a:xfrm>
              <a:off x="11247034" y="1336980"/>
              <a:ext cx="4514850" cy="400440"/>
            </a:xfrm>
            <a:prstGeom prst="rect">
              <a:avLst/>
            </a:prstGeom>
            <a:noFill/>
          </p:spPr>
          <p:txBody>
            <a:bodyPr wrap="square" rtlCol="0">
              <a:spAutoFit/>
            </a:bodyPr>
            <a:lstStyle/>
            <a:p>
              <a:r>
                <a:rPr lang="es-MX" sz="1600" dirty="0">
                  <a:solidFill>
                    <a:schemeClr val="accent5">
                      <a:lumMod val="50000"/>
                    </a:schemeClr>
                  </a:solidFill>
                </a:rPr>
                <a:t>Entrantes: Pérdida de población a causa de emigración, guerras, epidemias, desastres naturales o reducción drástica de la natalidad.</a:t>
              </a:r>
            </a:p>
          </p:txBody>
        </p:sp>
        <p:sp>
          <p:nvSpPr>
            <p:cNvPr id="10" name="CuadroTexto 9">
              <a:extLst>
                <a:ext uri="{FF2B5EF4-FFF2-40B4-BE49-F238E27FC236}">
                  <a16:creationId xmlns:a16="http://schemas.microsoft.com/office/drawing/2014/main" xmlns="" id="{EE07123C-5E0B-4812-B4A8-836FB8E239B8}"/>
                </a:ext>
              </a:extLst>
            </p:cNvPr>
            <p:cNvSpPr txBox="1"/>
            <p:nvPr/>
          </p:nvSpPr>
          <p:spPr>
            <a:xfrm>
              <a:off x="11258383" y="1806093"/>
              <a:ext cx="4514850" cy="400440"/>
            </a:xfrm>
            <a:prstGeom prst="rect">
              <a:avLst/>
            </a:prstGeom>
            <a:noFill/>
          </p:spPr>
          <p:txBody>
            <a:bodyPr wrap="square" rtlCol="0">
              <a:spAutoFit/>
            </a:bodyPr>
            <a:lstStyle/>
            <a:p>
              <a:r>
                <a:rPr lang="es-MX" sz="1600" dirty="0">
                  <a:solidFill>
                    <a:schemeClr val="accent5">
                      <a:lumMod val="50000"/>
                    </a:schemeClr>
                  </a:solidFill>
                </a:rPr>
                <a:t>Salientes: Indican crecimiento de la población, llegada de inmigrantes o aumento de natalidad</a:t>
              </a:r>
              <a:r>
                <a:rPr lang="es-MX" sz="1100" dirty="0">
                  <a:solidFill>
                    <a:schemeClr val="accent5">
                      <a:lumMod val="50000"/>
                    </a:schemeClr>
                  </a:solidFill>
                </a:rPr>
                <a:t>.</a:t>
              </a:r>
            </a:p>
          </p:txBody>
        </p:sp>
        <p:sp>
          <p:nvSpPr>
            <p:cNvPr id="11" name="Elipse 10">
              <a:extLst>
                <a:ext uri="{FF2B5EF4-FFF2-40B4-BE49-F238E27FC236}">
                  <a16:creationId xmlns:a16="http://schemas.microsoft.com/office/drawing/2014/main" xmlns="" id="{060B96CF-C5F3-49C7-8023-1A1FEAD45B56}"/>
                </a:ext>
              </a:extLst>
            </p:cNvPr>
            <p:cNvSpPr/>
            <p:nvPr/>
          </p:nvSpPr>
          <p:spPr>
            <a:xfrm>
              <a:off x="11105360" y="354937"/>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solidFill>
                    <a:schemeClr val="accent5">
                      <a:lumMod val="50000"/>
                    </a:schemeClr>
                  </a:solidFill>
                </a:rPr>
                <a:t>1</a:t>
              </a:r>
            </a:p>
          </p:txBody>
        </p:sp>
        <p:sp>
          <p:nvSpPr>
            <p:cNvPr id="12" name="Elipse 11">
              <a:extLst>
                <a:ext uri="{FF2B5EF4-FFF2-40B4-BE49-F238E27FC236}">
                  <a16:creationId xmlns:a16="http://schemas.microsoft.com/office/drawing/2014/main" xmlns="" id="{879AD4FA-2C88-4F39-9FD8-A4CF2FD64C44}"/>
                </a:ext>
              </a:extLst>
            </p:cNvPr>
            <p:cNvSpPr/>
            <p:nvPr/>
          </p:nvSpPr>
          <p:spPr>
            <a:xfrm>
              <a:off x="11105360" y="763029"/>
              <a:ext cx="153023" cy="14967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solidFill>
                    <a:schemeClr val="accent5">
                      <a:lumMod val="50000"/>
                    </a:schemeClr>
                  </a:solidFill>
                </a:rPr>
                <a:t>2</a:t>
              </a:r>
            </a:p>
          </p:txBody>
        </p:sp>
        <p:sp>
          <p:nvSpPr>
            <p:cNvPr id="13" name="Rectángulo 12">
              <a:extLst>
                <a:ext uri="{FF2B5EF4-FFF2-40B4-BE49-F238E27FC236}">
                  <a16:creationId xmlns:a16="http://schemas.microsoft.com/office/drawing/2014/main" xmlns="" id="{91BE0317-C566-48B9-8C5A-742D122A9743}"/>
                </a:ext>
              </a:extLst>
            </p:cNvPr>
            <p:cNvSpPr/>
            <p:nvPr/>
          </p:nvSpPr>
          <p:spPr>
            <a:xfrm>
              <a:off x="11094011" y="1045451"/>
              <a:ext cx="185463" cy="14608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accent5">
                    <a:lumMod val="50000"/>
                  </a:schemeClr>
                </a:solidFill>
              </a:endParaRPr>
            </a:p>
          </p:txBody>
        </p:sp>
        <p:sp>
          <p:nvSpPr>
            <p:cNvPr id="14" name="Flecha: a la derecha 13">
              <a:extLst>
                <a:ext uri="{FF2B5EF4-FFF2-40B4-BE49-F238E27FC236}">
                  <a16:creationId xmlns:a16="http://schemas.microsoft.com/office/drawing/2014/main" xmlns="" id="{1E1B73B2-C09C-4DB0-BD18-E9385FCA50AC}"/>
                </a:ext>
              </a:extLst>
            </p:cNvPr>
            <p:cNvSpPr/>
            <p:nvPr/>
          </p:nvSpPr>
          <p:spPr>
            <a:xfrm>
              <a:off x="11173790" y="1909691"/>
              <a:ext cx="130318"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5">
                    <a:lumMod val="50000"/>
                  </a:schemeClr>
                </a:solidFill>
              </a:endParaRPr>
            </a:p>
          </p:txBody>
        </p:sp>
        <p:sp>
          <p:nvSpPr>
            <p:cNvPr id="15" name="Flecha: hacia la izquierda 14">
              <a:extLst>
                <a:ext uri="{FF2B5EF4-FFF2-40B4-BE49-F238E27FC236}">
                  <a16:creationId xmlns:a16="http://schemas.microsoft.com/office/drawing/2014/main" xmlns="" id="{CA8A8ED3-0B99-4BD2-A6B5-BAEC70D1E8F8}"/>
                </a:ext>
              </a:extLst>
            </p:cNvPr>
            <p:cNvSpPr/>
            <p:nvPr/>
          </p:nvSpPr>
          <p:spPr>
            <a:xfrm>
              <a:off x="11144163" y="1435579"/>
              <a:ext cx="130318"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5">
                    <a:lumMod val="50000"/>
                  </a:schemeClr>
                </a:solidFill>
              </a:endParaRPr>
            </a:p>
          </p:txBody>
        </p:sp>
      </p:grpSp>
      <p:pic>
        <p:nvPicPr>
          <p:cNvPr id="16" name="Imagen 15">
            <a:extLst>
              <a:ext uri="{FF2B5EF4-FFF2-40B4-BE49-F238E27FC236}">
                <a16:creationId xmlns:a16="http://schemas.microsoft.com/office/drawing/2014/main" xmlns="" id="{58D77E08-BB23-4E81-8F73-B38EE5C70245}"/>
              </a:ext>
            </a:extLst>
          </p:cNvPr>
          <p:cNvPicPr>
            <a:picLocks noChangeAspect="1"/>
          </p:cNvPicPr>
          <p:nvPr/>
        </p:nvPicPr>
        <p:blipFill rotWithShape="1">
          <a:blip r:embed="rId4" cstate="print"/>
          <a:srcRect/>
          <a:stretch/>
        </p:blipFill>
        <p:spPr>
          <a:xfrm>
            <a:off x="841078" y="1190410"/>
            <a:ext cx="4839582" cy="4891607"/>
          </a:xfrm>
          <a:prstGeom prst="rect">
            <a:avLst/>
          </a:prstGeom>
        </p:spPr>
      </p:pic>
      <p:sp>
        <p:nvSpPr>
          <p:cNvPr id="17" name="Botón de acción: ir a inicio 16">
            <a:hlinkClick r:id="rId5" action="ppaction://hlinksldjump" highlightClick="1"/>
            <a:extLst>
              <a:ext uri="{FF2B5EF4-FFF2-40B4-BE49-F238E27FC236}">
                <a16:creationId xmlns:a16="http://schemas.microsoft.com/office/drawing/2014/main" xmlns="" id="{8970CC5E-E4B0-471C-A2F8-6649F6A95045}"/>
              </a:ext>
            </a:extLst>
          </p:cNvPr>
          <p:cNvSpPr/>
          <p:nvPr/>
        </p:nvSpPr>
        <p:spPr>
          <a:xfrm>
            <a:off x="11707240" y="6392652"/>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5562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xmlns="" id="{473E363E-746D-4B24-A248-D6889DF19680}"/>
              </a:ext>
            </a:extLst>
          </p:cNvPr>
          <p:cNvSpPr/>
          <p:nvPr/>
        </p:nvSpPr>
        <p:spPr>
          <a:xfrm>
            <a:off x="2462082" y="1765053"/>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0" name="CuadroTexto 39">
            <a:extLst>
              <a:ext uri="{FF2B5EF4-FFF2-40B4-BE49-F238E27FC236}">
                <a16:creationId xmlns:a16="http://schemas.microsoft.com/office/drawing/2014/main" xmlns="" id="{35A012E3-5DEC-4FD6-AE6F-AC4A41F47EAB}"/>
              </a:ext>
            </a:extLst>
          </p:cNvPr>
          <p:cNvSpPr txBox="1"/>
          <p:nvPr/>
        </p:nvSpPr>
        <p:spPr>
          <a:xfrm>
            <a:off x="229114" y="237006"/>
            <a:ext cx="11042774" cy="523220"/>
          </a:xfrm>
          <a:prstGeom prst="rect">
            <a:avLst/>
          </a:prstGeom>
          <a:noFill/>
        </p:spPr>
        <p:txBody>
          <a:bodyPr wrap="square" rtlCol="0">
            <a:spAutoFit/>
          </a:bodyPr>
          <a:lstStyle/>
          <a:p>
            <a:r>
              <a:rPr lang="es-MX" sz="2800" b="1" dirty="0">
                <a:solidFill>
                  <a:schemeClr val="accent5">
                    <a:lumMod val="50000"/>
                  </a:schemeClr>
                </a:solidFill>
                <a:latin typeface="Helvetica" panose="020B0604020202020204" pitchFamily="2" charset="0"/>
              </a:rPr>
              <a:t>Estructura demográfica de la población</a:t>
            </a:r>
          </a:p>
        </p:txBody>
      </p:sp>
      <p:grpSp>
        <p:nvGrpSpPr>
          <p:cNvPr id="88" name="Grupo 87">
            <a:extLst>
              <a:ext uri="{FF2B5EF4-FFF2-40B4-BE49-F238E27FC236}">
                <a16:creationId xmlns:a16="http://schemas.microsoft.com/office/drawing/2014/main" xmlns="" id="{90C3DD25-2670-489A-AD44-D5F5CF37573D}"/>
              </a:ext>
            </a:extLst>
          </p:cNvPr>
          <p:cNvGrpSpPr/>
          <p:nvPr/>
        </p:nvGrpSpPr>
        <p:grpSpPr>
          <a:xfrm>
            <a:off x="7360488" y="4621861"/>
            <a:ext cx="4539984" cy="2158039"/>
            <a:chOff x="7360298" y="4510738"/>
            <a:chExt cx="4717156" cy="2345496"/>
          </a:xfrm>
        </p:grpSpPr>
        <p:pic>
          <p:nvPicPr>
            <p:cNvPr id="41" name="Imagen 40">
              <a:extLst>
                <a:ext uri="{FF2B5EF4-FFF2-40B4-BE49-F238E27FC236}">
                  <a16:creationId xmlns:a16="http://schemas.microsoft.com/office/drawing/2014/main" xmlns="" id="{EFA38945-B56F-4EF3-9371-2251A6EFD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8843" y="4510738"/>
              <a:ext cx="1751504" cy="655814"/>
            </a:xfrm>
            <a:prstGeom prst="rect">
              <a:avLst/>
            </a:prstGeom>
          </p:spPr>
        </p:pic>
        <p:sp>
          <p:nvSpPr>
            <p:cNvPr id="56" name="CuadroTexto 55">
              <a:extLst>
                <a:ext uri="{FF2B5EF4-FFF2-40B4-BE49-F238E27FC236}">
                  <a16:creationId xmlns:a16="http://schemas.microsoft.com/office/drawing/2014/main" xmlns="" id="{696A5313-32ED-4B74-B8D7-C1B2B2348EA1}"/>
                </a:ext>
              </a:extLst>
            </p:cNvPr>
            <p:cNvSpPr txBox="1"/>
            <p:nvPr/>
          </p:nvSpPr>
          <p:spPr>
            <a:xfrm>
              <a:off x="7562604" y="4832619"/>
              <a:ext cx="4514850" cy="468316"/>
            </a:xfrm>
            <a:prstGeom prst="rect">
              <a:avLst/>
            </a:prstGeom>
            <a:noFill/>
          </p:spPr>
          <p:txBody>
            <a:bodyPr wrap="square" rtlCol="0">
              <a:spAutoFit/>
            </a:bodyPr>
            <a:lstStyle/>
            <a:p>
              <a:pPr marL="228600" indent="-228600">
                <a:buAutoNum type="arabicParenR"/>
              </a:pPr>
              <a:r>
                <a:rPr lang="es-MX" sz="1100" dirty="0">
                  <a:solidFill>
                    <a:schemeClr val="accent5">
                      <a:lumMod val="50000"/>
                    </a:schemeClr>
                  </a:solidFill>
                </a:rPr>
                <a:t>Base estrecha: Descenso de natalidad </a:t>
              </a:r>
            </a:p>
            <a:p>
              <a:r>
                <a:rPr lang="es-MX" sz="1100" dirty="0">
                  <a:solidFill>
                    <a:schemeClr val="accent5">
                      <a:lumMod val="50000"/>
                    </a:schemeClr>
                  </a:solidFill>
                </a:rPr>
                <a:t>y disminución progresiva de la población joven.</a:t>
              </a:r>
            </a:p>
          </p:txBody>
        </p:sp>
        <p:sp>
          <p:nvSpPr>
            <p:cNvPr id="57" name="CuadroTexto 56">
              <a:extLst>
                <a:ext uri="{FF2B5EF4-FFF2-40B4-BE49-F238E27FC236}">
                  <a16:creationId xmlns:a16="http://schemas.microsoft.com/office/drawing/2014/main" xmlns="" id="{D135DF9E-5DFD-44A3-9C81-37D27C19E895}"/>
                </a:ext>
              </a:extLst>
            </p:cNvPr>
            <p:cNvSpPr txBox="1"/>
            <p:nvPr/>
          </p:nvSpPr>
          <p:spPr>
            <a:xfrm>
              <a:off x="7524670" y="5292641"/>
              <a:ext cx="4514850" cy="284335"/>
            </a:xfrm>
            <a:prstGeom prst="rect">
              <a:avLst/>
            </a:prstGeom>
            <a:noFill/>
          </p:spPr>
          <p:txBody>
            <a:bodyPr wrap="square" rtlCol="0">
              <a:spAutoFit/>
            </a:bodyPr>
            <a:lstStyle/>
            <a:p>
              <a:r>
                <a:rPr lang="es-MX" sz="1100" dirty="0">
                  <a:solidFill>
                    <a:schemeClr val="accent5">
                      <a:lumMod val="50000"/>
                    </a:schemeClr>
                  </a:solidFill>
                </a:rPr>
                <a:t>Vértice ancho: Envejecimiento de la población y alta esperanza de vida.</a:t>
              </a:r>
            </a:p>
          </p:txBody>
        </p:sp>
        <p:sp>
          <p:nvSpPr>
            <p:cNvPr id="58" name="CuadroTexto 57">
              <a:extLst>
                <a:ext uri="{FF2B5EF4-FFF2-40B4-BE49-F238E27FC236}">
                  <a16:creationId xmlns:a16="http://schemas.microsoft.com/office/drawing/2014/main" xmlns="" id="{B60415E1-D452-4C62-B111-598967D38AF1}"/>
                </a:ext>
              </a:extLst>
            </p:cNvPr>
            <p:cNvSpPr txBox="1"/>
            <p:nvPr/>
          </p:nvSpPr>
          <p:spPr>
            <a:xfrm>
              <a:off x="7513321" y="5583386"/>
              <a:ext cx="4514850" cy="284335"/>
            </a:xfrm>
            <a:prstGeom prst="rect">
              <a:avLst/>
            </a:prstGeom>
            <a:noFill/>
          </p:spPr>
          <p:txBody>
            <a:bodyPr wrap="square" rtlCol="0">
              <a:spAutoFit/>
            </a:bodyPr>
            <a:lstStyle/>
            <a:p>
              <a:r>
                <a:rPr lang="es-MX" sz="1100" dirty="0">
                  <a:solidFill>
                    <a:schemeClr val="accent5">
                      <a:lumMod val="50000"/>
                    </a:schemeClr>
                  </a:solidFill>
                </a:rPr>
                <a:t>Centro: Población adulta en edad de trabajar.</a:t>
              </a:r>
            </a:p>
          </p:txBody>
        </p:sp>
        <p:sp>
          <p:nvSpPr>
            <p:cNvPr id="59" name="CuadroTexto 58">
              <a:extLst>
                <a:ext uri="{FF2B5EF4-FFF2-40B4-BE49-F238E27FC236}">
                  <a16:creationId xmlns:a16="http://schemas.microsoft.com/office/drawing/2014/main" xmlns="" id="{0E3CCA6E-155E-40BE-802C-28A43142390C}"/>
                </a:ext>
              </a:extLst>
            </p:cNvPr>
            <p:cNvSpPr txBox="1"/>
            <p:nvPr/>
          </p:nvSpPr>
          <p:spPr>
            <a:xfrm>
              <a:off x="7513321" y="5918806"/>
              <a:ext cx="4514850" cy="468316"/>
            </a:xfrm>
            <a:prstGeom prst="rect">
              <a:avLst/>
            </a:prstGeom>
            <a:noFill/>
          </p:spPr>
          <p:txBody>
            <a:bodyPr wrap="square" rtlCol="0">
              <a:spAutoFit/>
            </a:bodyPr>
            <a:lstStyle/>
            <a:p>
              <a:r>
                <a:rPr lang="es-MX" sz="1100" dirty="0">
                  <a:solidFill>
                    <a:schemeClr val="accent5">
                      <a:lumMod val="50000"/>
                    </a:schemeClr>
                  </a:solidFill>
                </a:rPr>
                <a:t>Entrantes: Pérdida de población a causa de emigración, guerras, epidemias, desastres naturales o reducción drástica de la natalidad.</a:t>
              </a:r>
            </a:p>
          </p:txBody>
        </p:sp>
        <p:sp>
          <p:nvSpPr>
            <p:cNvPr id="60" name="CuadroTexto 59">
              <a:extLst>
                <a:ext uri="{FF2B5EF4-FFF2-40B4-BE49-F238E27FC236}">
                  <a16:creationId xmlns:a16="http://schemas.microsoft.com/office/drawing/2014/main" xmlns="" id="{76407032-D995-4E89-AC41-00E49A45D221}"/>
                </a:ext>
              </a:extLst>
            </p:cNvPr>
            <p:cNvSpPr txBox="1"/>
            <p:nvPr/>
          </p:nvSpPr>
          <p:spPr>
            <a:xfrm>
              <a:off x="7524670" y="6387918"/>
              <a:ext cx="4514850" cy="468316"/>
            </a:xfrm>
            <a:prstGeom prst="rect">
              <a:avLst/>
            </a:prstGeom>
            <a:solidFill>
              <a:schemeClr val="bg1"/>
            </a:solidFill>
          </p:spPr>
          <p:txBody>
            <a:bodyPr wrap="square" rtlCol="0">
              <a:spAutoFit/>
            </a:bodyPr>
            <a:lstStyle/>
            <a:p>
              <a:r>
                <a:rPr lang="es-MX" sz="1100" dirty="0">
                  <a:solidFill>
                    <a:schemeClr val="accent5">
                      <a:lumMod val="50000"/>
                    </a:schemeClr>
                  </a:solidFill>
                </a:rPr>
                <a:t>Salientes: Indican crecimiento de la población, llegada de inmigrantes o aumento de natalidad.</a:t>
              </a:r>
            </a:p>
          </p:txBody>
        </p:sp>
        <p:sp>
          <p:nvSpPr>
            <p:cNvPr id="61" name="Elipse 60">
              <a:extLst>
                <a:ext uri="{FF2B5EF4-FFF2-40B4-BE49-F238E27FC236}">
                  <a16:creationId xmlns:a16="http://schemas.microsoft.com/office/drawing/2014/main" xmlns="" id="{FE7B99BA-0A7A-4814-8AF9-C0B7722A5EE2}"/>
                </a:ext>
              </a:extLst>
            </p:cNvPr>
            <p:cNvSpPr/>
            <p:nvPr/>
          </p:nvSpPr>
          <p:spPr>
            <a:xfrm>
              <a:off x="7371647" y="4936763"/>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solidFill>
                    <a:schemeClr val="accent5">
                      <a:lumMod val="50000"/>
                    </a:schemeClr>
                  </a:solidFill>
                </a:rPr>
                <a:t>1</a:t>
              </a:r>
            </a:p>
          </p:txBody>
        </p:sp>
        <p:sp>
          <p:nvSpPr>
            <p:cNvPr id="68" name="Elipse 67">
              <a:extLst>
                <a:ext uri="{FF2B5EF4-FFF2-40B4-BE49-F238E27FC236}">
                  <a16:creationId xmlns:a16="http://schemas.microsoft.com/office/drawing/2014/main" xmlns="" id="{BFAB62A7-219E-42F9-96FF-E3BF7C182E4F}"/>
                </a:ext>
              </a:extLst>
            </p:cNvPr>
            <p:cNvSpPr/>
            <p:nvPr/>
          </p:nvSpPr>
          <p:spPr>
            <a:xfrm>
              <a:off x="7371647" y="5344855"/>
              <a:ext cx="153023" cy="14967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solidFill>
                    <a:schemeClr val="accent5">
                      <a:lumMod val="50000"/>
                    </a:schemeClr>
                  </a:solidFill>
                </a:rPr>
                <a:t>2</a:t>
              </a:r>
            </a:p>
          </p:txBody>
        </p:sp>
        <p:sp>
          <p:nvSpPr>
            <p:cNvPr id="86" name="Rectángulo 85">
              <a:extLst>
                <a:ext uri="{FF2B5EF4-FFF2-40B4-BE49-F238E27FC236}">
                  <a16:creationId xmlns:a16="http://schemas.microsoft.com/office/drawing/2014/main" xmlns="" id="{1C292257-F399-455D-9DF9-A0717F1192DC}"/>
                </a:ext>
              </a:extLst>
            </p:cNvPr>
            <p:cNvSpPr/>
            <p:nvPr/>
          </p:nvSpPr>
          <p:spPr>
            <a:xfrm>
              <a:off x="7360298" y="5627277"/>
              <a:ext cx="185463" cy="14608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accent5">
                    <a:lumMod val="50000"/>
                  </a:schemeClr>
                </a:solidFill>
              </a:endParaRPr>
            </a:p>
          </p:txBody>
        </p:sp>
        <p:sp>
          <p:nvSpPr>
            <p:cNvPr id="123" name="Flecha: a la derecha 122">
              <a:extLst>
                <a:ext uri="{FF2B5EF4-FFF2-40B4-BE49-F238E27FC236}">
                  <a16:creationId xmlns:a16="http://schemas.microsoft.com/office/drawing/2014/main" xmlns="" id="{B7FB0E7F-73E9-4225-AC92-C046CD3BF803}"/>
                </a:ext>
              </a:extLst>
            </p:cNvPr>
            <p:cNvSpPr/>
            <p:nvPr/>
          </p:nvSpPr>
          <p:spPr>
            <a:xfrm>
              <a:off x="7440077" y="6491517"/>
              <a:ext cx="130318"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5">
                    <a:lumMod val="50000"/>
                  </a:schemeClr>
                </a:solidFill>
              </a:endParaRPr>
            </a:p>
          </p:txBody>
        </p:sp>
        <p:sp>
          <p:nvSpPr>
            <p:cNvPr id="124" name="Flecha: hacia la izquierda 123">
              <a:extLst>
                <a:ext uri="{FF2B5EF4-FFF2-40B4-BE49-F238E27FC236}">
                  <a16:creationId xmlns:a16="http://schemas.microsoft.com/office/drawing/2014/main" xmlns="" id="{FB48544E-E9C8-4CFA-BC4B-124AB4F04FF4}"/>
                </a:ext>
              </a:extLst>
            </p:cNvPr>
            <p:cNvSpPr/>
            <p:nvPr/>
          </p:nvSpPr>
          <p:spPr>
            <a:xfrm>
              <a:off x="7410450" y="6017405"/>
              <a:ext cx="130318"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accent5">
                    <a:lumMod val="50000"/>
                  </a:schemeClr>
                </a:solidFill>
              </a:endParaRPr>
            </a:p>
          </p:txBody>
        </p:sp>
      </p:grpSp>
      <p:grpSp>
        <p:nvGrpSpPr>
          <p:cNvPr id="6" name="Grupo 5">
            <a:extLst>
              <a:ext uri="{FF2B5EF4-FFF2-40B4-BE49-F238E27FC236}">
                <a16:creationId xmlns:a16="http://schemas.microsoft.com/office/drawing/2014/main" xmlns="" id="{39189BA9-DB0E-4D64-B7B6-90F627B95B5D}"/>
              </a:ext>
            </a:extLst>
          </p:cNvPr>
          <p:cNvGrpSpPr/>
          <p:nvPr/>
        </p:nvGrpSpPr>
        <p:grpSpPr>
          <a:xfrm>
            <a:off x="182284" y="776014"/>
            <a:ext cx="1966498" cy="1769773"/>
            <a:chOff x="182284" y="623614"/>
            <a:chExt cx="1966498" cy="1769773"/>
          </a:xfrm>
        </p:grpSpPr>
        <p:pic>
          <p:nvPicPr>
            <p:cNvPr id="15" name="Imagen 14">
              <a:extLst>
                <a:ext uri="{FF2B5EF4-FFF2-40B4-BE49-F238E27FC236}">
                  <a16:creationId xmlns:a16="http://schemas.microsoft.com/office/drawing/2014/main" xmlns="" id="{525AA725-DE4B-4451-B0D2-39CD4FC2D2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153" y="623614"/>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xmlns="" id="{CFDA3B92-89F2-4AC0-8C78-C062C1572A9E}"/>
                </a:ext>
              </a:extLst>
            </p:cNvPr>
            <p:cNvSpPr/>
            <p:nvPr/>
          </p:nvSpPr>
          <p:spPr>
            <a:xfrm>
              <a:off x="182284" y="1612653"/>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CuadroTexto 2">
              <a:extLst>
                <a:ext uri="{FF2B5EF4-FFF2-40B4-BE49-F238E27FC236}">
                  <a16:creationId xmlns:a16="http://schemas.microsoft.com/office/drawing/2014/main" xmlns="" id="{0CC1DF4D-EB45-418E-B282-DE85A4EBE11E}"/>
                </a:ext>
              </a:extLst>
            </p:cNvPr>
            <p:cNvSpPr txBox="1"/>
            <p:nvPr/>
          </p:nvSpPr>
          <p:spPr>
            <a:xfrm>
              <a:off x="1324937" y="716394"/>
              <a:ext cx="778803" cy="276999"/>
            </a:xfrm>
            <a:prstGeom prst="rect">
              <a:avLst/>
            </a:prstGeom>
            <a:noFill/>
          </p:spPr>
          <p:txBody>
            <a:bodyPr wrap="none" rtlCol="0">
              <a:spAutoFit/>
            </a:bodyPr>
            <a:lstStyle/>
            <a:p>
              <a:r>
                <a:rPr lang="es-MX" sz="1200" dirty="0">
                  <a:solidFill>
                    <a:srgbClr val="FF0000"/>
                  </a:solidFill>
                </a:rPr>
                <a:t>Regresiva</a:t>
              </a:r>
            </a:p>
          </p:txBody>
        </p:sp>
        <p:sp>
          <p:nvSpPr>
            <p:cNvPr id="4" name="Elipse 3">
              <a:extLst>
                <a:ext uri="{FF2B5EF4-FFF2-40B4-BE49-F238E27FC236}">
                  <a16:creationId xmlns:a16="http://schemas.microsoft.com/office/drawing/2014/main" xmlns="" id="{3412017F-0FCB-4DEA-AE40-17E576499A25}"/>
                </a:ext>
              </a:extLst>
            </p:cNvPr>
            <p:cNvSpPr/>
            <p:nvPr/>
          </p:nvSpPr>
          <p:spPr>
            <a:xfrm>
              <a:off x="1995759" y="1966216"/>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69" name="Rectángulo 68">
              <a:extLst>
                <a:ext uri="{FF2B5EF4-FFF2-40B4-BE49-F238E27FC236}">
                  <a16:creationId xmlns:a16="http://schemas.microsoft.com/office/drawing/2014/main" xmlns="" id="{D77478B0-6BE6-464E-9D86-D5C6CB31F653}"/>
                </a:ext>
              </a:extLst>
            </p:cNvPr>
            <p:cNvSpPr/>
            <p:nvPr/>
          </p:nvSpPr>
          <p:spPr>
            <a:xfrm>
              <a:off x="212477" y="1135856"/>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
              <a:extLst>
                <a:ext uri="{FF2B5EF4-FFF2-40B4-BE49-F238E27FC236}">
                  <a16:creationId xmlns:a16="http://schemas.microsoft.com/office/drawing/2014/main" xmlns="" id="{9877B0FD-C86C-483E-AC5C-C8F7ED3F37E9}"/>
                </a:ext>
              </a:extLst>
            </p:cNvPr>
            <p:cNvSpPr txBox="1"/>
            <p:nvPr/>
          </p:nvSpPr>
          <p:spPr>
            <a:xfrm>
              <a:off x="1461759" y="1104736"/>
              <a:ext cx="665567" cy="184666"/>
            </a:xfrm>
            <a:prstGeom prst="rect">
              <a:avLst/>
            </a:prstGeom>
            <a:noFill/>
          </p:spPr>
          <p:txBody>
            <a:bodyPr wrap="none" rtlCol="0">
              <a:spAutoFit/>
            </a:bodyPr>
            <a:lstStyle/>
            <a:p>
              <a:r>
                <a:rPr lang="es-MX" sz="600" dirty="0">
                  <a:solidFill>
                    <a:schemeClr val="accent1">
                      <a:lumMod val="75000"/>
                    </a:schemeClr>
                  </a:solidFill>
                </a:rPr>
                <a:t>envejecimiento</a:t>
              </a:r>
            </a:p>
          </p:txBody>
        </p:sp>
        <p:sp>
          <p:nvSpPr>
            <p:cNvPr id="107" name="Flecha: a la derecha 106">
              <a:extLst>
                <a:ext uri="{FF2B5EF4-FFF2-40B4-BE49-F238E27FC236}">
                  <a16:creationId xmlns:a16="http://schemas.microsoft.com/office/drawing/2014/main" xmlns="" id="{A1687271-49FB-477C-B293-740FD5595BF4}"/>
                </a:ext>
              </a:extLst>
            </p:cNvPr>
            <p:cNvSpPr/>
            <p:nvPr/>
          </p:nvSpPr>
          <p:spPr>
            <a:xfrm>
              <a:off x="1608896" y="1310280"/>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9" name="Flecha: hacia la izquierda 108">
              <a:extLst>
                <a:ext uri="{FF2B5EF4-FFF2-40B4-BE49-F238E27FC236}">
                  <a16:creationId xmlns:a16="http://schemas.microsoft.com/office/drawing/2014/main" xmlns="" id="{F214AE58-A13E-4BB3-B6EB-8B45BFAA5396}"/>
                </a:ext>
              </a:extLst>
            </p:cNvPr>
            <p:cNvSpPr/>
            <p:nvPr/>
          </p:nvSpPr>
          <p:spPr>
            <a:xfrm>
              <a:off x="1582837" y="1946545"/>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6" name="Flecha: a la derecha 125">
              <a:extLst>
                <a:ext uri="{FF2B5EF4-FFF2-40B4-BE49-F238E27FC236}">
                  <a16:creationId xmlns:a16="http://schemas.microsoft.com/office/drawing/2014/main" xmlns="" id="{58A2D37D-A37E-4C0C-849E-704B10664085}"/>
                </a:ext>
              </a:extLst>
            </p:cNvPr>
            <p:cNvSpPr/>
            <p:nvPr/>
          </p:nvSpPr>
          <p:spPr>
            <a:xfrm>
              <a:off x="1592132" y="1630875"/>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0" name="Imagen 129">
              <a:hlinkClick r:id="rId5" action="ppaction://hlinksldjump"/>
              <a:extLst>
                <a:ext uri="{FF2B5EF4-FFF2-40B4-BE49-F238E27FC236}">
                  <a16:creationId xmlns:a16="http://schemas.microsoft.com/office/drawing/2014/main" xmlns="" id="{0D9F5409-81BF-4835-BFFD-5735A75A43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341" y="2176860"/>
              <a:ext cx="234638" cy="164245"/>
            </a:xfrm>
            <a:prstGeom prst="rect">
              <a:avLst/>
            </a:prstGeom>
          </p:spPr>
        </p:pic>
      </p:grpSp>
      <p:grpSp>
        <p:nvGrpSpPr>
          <p:cNvPr id="87" name="Grupo 86">
            <a:extLst>
              <a:ext uri="{FF2B5EF4-FFF2-40B4-BE49-F238E27FC236}">
                <a16:creationId xmlns:a16="http://schemas.microsoft.com/office/drawing/2014/main" xmlns="" id="{62C6F836-1B1B-4B15-B914-763FAB5ABCCA}"/>
              </a:ext>
            </a:extLst>
          </p:cNvPr>
          <p:cNvGrpSpPr/>
          <p:nvPr/>
        </p:nvGrpSpPr>
        <p:grpSpPr>
          <a:xfrm>
            <a:off x="4844708" y="2666216"/>
            <a:ext cx="2046303" cy="1767488"/>
            <a:chOff x="4844708" y="2504291"/>
            <a:chExt cx="2046303" cy="1767488"/>
          </a:xfrm>
        </p:grpSpPr>
        <p:pic>
          <p:nvPicPr>
            <p:cNvPr id="16" name="Imagen 15">
              <a:extLst>
                <a:ext uri="{FF2B5EF4-FFF2-40B4-BE49-F238E27FC236}">
                  <a16:creationId xmlns:a16="http://schemas.microsoft.com/office/drawing/2014/main" xmlns="" id="{D27FE480-3480-4CF9-9571-6A43C4870C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4301" y="2504291"/>
              <a:ext cx="1749219" cy="17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3">
              <a:extLst>
                <a:ext uri="{FF2B5EF4-FFF2-40B4-BE49-F238E27FC236}">
                  <a16:creationId xmlns:a16="http://schemas.microsoft.com/office/drawing/2014/main" xmlns="" id="{8524ADF4-8194-4AE9-B546-59A71A0F0135}"/>
                </a:ext>
              </a:extLst>
            </p:cNvPr>
            <p:cNvSpPr/>
            <p:nvPr/>
          </p:nvSpPr>
          <p:spPr>
            <a:xfrm>
              <a:off x="4844708" y="3493294"/>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5" name="CuadroTexto 54">
              <a:extLst>
                <a:ext uri="{FF2B5EF4-FFF2-40B4-BE49-F238E27FC236}">
                  <a16:creationId xmlns:a16="http://schemas.microsoft.com/office/drawing/2014/main" xmlns="" id="{D7FA78A0-B8B5-4A5B-825C-EE5E6857F003}"/>
                </a:ext>
              </a:extLst>
            </p:cNvPr>
            <p:cNvSpPr txBox="1"/>
            <p:nvPr/>
          </p:nvSpPr>
          <p:spPr>
            <a:xfrm>
              <a:off x="5996482" y="2696448"/>
              <a:ext cx="778803" cy="276999"/>
            </a:xfrm>
            <a:prstGeom prst="rect">
              <a:avLst/>
            </a:prstGeom>
            <a:noFill/>
          </p:spPr>
          <p:txBody>
            <a:bodyPr wrap="none" rtlCol="0">
              <a:spAutoFit/>
            </a:bodyPr>
            <a:lstStyle/>
            <a:p>
              <a:r>
                <a:rPr lang="es-MX" sz="1200" dirty="0">
                  <a:solidFill>
                    <a:srgbClr val="FF0000"/>
                  </a:solidFill>
                </a:rPr>
                <a:t>Regresiva</a:t>
              </a:r>
            </a:p>
          </p:txBody>
        </p:sp>
        <p:sp>
          <p:nvSpPr>
            <p:cNvPr id="64" name="Elipse 63">
              <a:extLst>
                <a:ext uri="{FF2B5EF4-FFF2-40B4-BE49-F238E27FC236}">
                  <a16:creationId xmlns:a16="http://schemas.microsoft.com/office/drawing/2014/main" xmlns="" id="{970FCD28-FBFF-43A9-B25A-F07857CD66B0}"/>
                </a:ext>
              </a:extLst>
            </p:cNvPr>
            <p:cNvSpPr/>
            <p:nvPr/>
          </p:nvSpPr>
          <p:spPr>
            <a:xfrm>
              <a:off x="6706554" y="3857881"/>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3" name="Rectángulo 72">
              <a:extLst>
                <a:ext uri="{FF2B5EF4-FFF2-40B4-BE49-F238E27FC236}">
                  <a16:creationId xmlns:a16="http://schemas.microsoft.com/office/drawing/2014/main" xmlns="" id="{94B879F8-E565-451D-9564-437B0494AB15}"/>
                </a:ext>
              </a:extLst>
            </p:cNvPr>
            <p:cNvSpPr/>
            <p:nvPr/>
          </p:nvSpPr>
          <p:spPr>
            <a:xfrm>
              <a:off x="5039986" y="3029835"/>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3" name="Flecha: a la derecha 112">
              <a:extLst>
                <a:ext uri="{FF2B5EF4-FFF2-40B4-BE49-F238E27FC236}">
                  <a16:creationId xmlns:a16="http://schemas.microsoft.com/office/drawing/2014/main" xmlns="" id="{A79F92F5-843A-4B4E-A6C5-030299F5B33D}"/>
                </a:ext>
              </a:extLst>
            </p:cNvPr>
            <p:cNvSpPr/>
            <p:nvPr/>
          </p:nvSpPr>
          <p:spPr>
            <a:xfrm>
              <a:off x="6247142" y="3544850"/>
              <a:ext cx="112026"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4" name="Flecha: hacia la izquierda 113">
              <a:extLst>
                <a:ext uri="{FF2B5EF4-FFF2-40B4-BE49-F238E27FC236}">
                  <a16:creationId xmlns:a16="http://schemas.microsoft.com/office/drawing/2014/main" xmlns="" id="{A8370315-EEC7-4B75-A14E-4C1BA8B61527}"/>
                </a:ext>
              </a:extLst>
            </p:cNvPr>
            <p:cNvSpPr/>
            <p:nvPr/>
          </p:nvSpPr>
          <p:spPr>
            <a:xfrm>
              <a:off x="6240261" y="3861034"/>
              <a:ext cx="112914"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1" name="Imagen 130">
              <a:hlinkClick r:id="rId8" action="ppaction://hlinksldjump"/>
              <a:extLst>
                <a:ext uri="{FF2B5EF4-FFF2-40B4-BE49-F238E27FC236}">
                  <a16:creationId xmlns:a16="http://schemas.microsoft.com/office/drawing/2014/main" xmlns="" id="{489BDAF8-526A-4D91-A232-D63F97BA46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0714" y="4044385"/>
              <a:ext cx="234638" cy="164245"/>
            </a:xfrm>
            <a:prstGeom prst="rect">
              <a:avLst/>
            </a:prstGeom>
          </p:spPr>
        </p:pic>
      </p:grpSp>
      <p:grpSp>
        <p:nvGrpSpPr>
          <p:cNvPr id="14" name="Grupo 13">
            <a:extLst>
              <a:ext uri="{FF2B5EF4-FFF2-40B4-BE49-F238E27FC236}">
                <a16:creationId xmlns:a16="http://schemas.microsoft.com/office/drawing/2014/main" xmlns="" id="{22FA4DCC-F89D-46D4-838E-B774EDB10968}"/>
              </a:ext>
            </a:extLst>
          </p:cNvPr>
          <p:cNvGrpSpPr/>
          <p:nvPr/>
        </p:nvGrpSpPr>
        <p:grpSpPr>
          <a:xfrm>
            <a:off x="4798862" y="4783427"/>
            <a:ext cx="2214724" cy="1769773"/>
            <a:chOff x="4798862" y="4783427"/>
            <a:chExt cx="2214724" cy="1769773"/>
          </a:xfrm>
        </p:grpSpPr>
        <p:pic>
          <p:nvPicPr>
            <p:cNvPr id="17" name="Imagen 16">
              <a:extLst>
                <a:ext uri="{FF2B5EF4-FFF2-40B4-BE49-F238E27FC236}">
                  <a16:creationId xmlns:a16="http://schemas.microsoft.com/office/drawing/2014/main" xmlns="" id="{F84D88A5-3230-4882-B92F-360C4C75947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1253" y="4783427"/>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ángulo 38">
              <a:extLst>
                <a:ext uri="{FF2B5EF4-FFF2-40B4-BE49-F238E27FC236}">
                  <a16:creationId xmlns:a16="http://schemas.microsoft.com/office/drawing/2014/main" xmlns="" id="{59764163-7273-4A64-8CEB-CBF3C4A94823}"/>
                </a:ext>
              </a:extLst>
            </p:cNvPr>
            <p:cNvSpPr/>
            <p:nvPr/>
          </p:nvSpPr>
          <p:spPr>
            <a:xfrm>
              <a:off x="4798862" y="5769778"/>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4" name="CuadroTexto 43">
              <a:extLst>
                <a:ext uri="{FF2B5EF4-FFF2-40B4-BE49-F238E27FC236}">
                  <a16:creationId xmlns:a16="http://schemas.microsoft.com/office/drawing/2014/main" xmlns="" id="{109B9AA0-DAA6-4A53-80BD-0770B6AFF62E}"/>
                </a:ext>
              </a:extLst>
            </p:cNvPr>
            <p:cNvSpPr txBox="1"/>
            <p:nvPr/>
          </p:nvSpPr>
          <p:spPr>
            <a:xfrm>
              <a:off x="6234783" y="4951967"/>
              <a:ext cx="778803" cy="276999"/>
            </a:xfrm>
            <a:prstGeom prst="rect">
              <a:avLst/>
            </a:prstGeom>
            <a:noFill/>
          </p:spPr>
          <p:txBody>
            <a:bodyPr wrap="none" rtlCol="0">
              <a:spAutoFit/>
            </a:bodyPr>
            <a:lstStyle/>
            <a:p>
              <a:r>
                <a:rPr lang="es-MX" sz="1200" dirty="0">
                  <a:solidFill>
                    <a:srgbClr val="FF0000"/>
                  </a:solidFill>
                </a:rPr>
                <a:t>Regresiva</a:t>
              </a:r>
            </a:p>
          </p:txBody>
        </p:sp>
        <p:sp>
          <p:nvSpPr>
            <p:cNvPr id="65" name="Elipse 64">
              <a:extLst>
                <a:ext uri="{FF2B5EF4-FFF2-40B4-BE49-F238E27FC236}">
                  <a16:creationId xmlns:a16="http://schemas.microsoft.com/office/drawing/2014/main" xmlns="" id="{97EFAB8E-C6FC-40B9-BCF3-02D5AB593B8A}"/>
                </a:ext>
              </a:extLst>
            </p:cNvPr>
            <p:cNvSpPr/>
            <p:nvPr/>
          </p:nvSpPr>
          <p:spPr>
            <a:xfrm>
              <a:off x="6630961" y="6118728"/>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81" name="Rectángulo 80">
              <a:extLst>
                <a:ext uri="{FF2B5EF4-FFF2-40B4-BE49-F238E27FC236}">
                  <a16:creationId xmlns:a16="http://schemas.microsoft.com/office/drawing/2014/main" xmlns="" id="{F9DCB77D-9A7D-4BFA-9F55-FAE8593E6D88}"/>
                </a:ext>
              </a:extLst>
            </p:cNvPr>
            <p:cNvSpPr/>
            <p:nvPr/>
          </p:nvSpPr>
          <p:spPr>
            <a:xfrm>
              <a:off x="5064340" y="5299382"/>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0" name="Flecha: a la derecha 119">
              <a:extLst>
                <a:ext uri="{FF2B5EF4-FFF2-40B4-BE49-F238E27FC236}">
                  <a16:creationId xmlns:a16="http://schemas.microsoft.com/office/drawing/2014/main" xmlns="" id="{879A91A1-ECB4-419B-A817-E4346301121B}"/>
                </a:ext>
              </a:extLst>
            </p:cNvPr>
            <p:cNvSpPr/>
            <p:nvPr/>
          </p:nvSpPr>
          <p:spPr>
            <a:xfrm>
              <a:off x="6282254" y="5485809"/>
              <a:ext cx="122688"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1" name="Flecha: hacia la izquierda 120">
              <a:extLst>
                <a:ext uri="{FF2B5EF4-FFF2-40B4-BE49-F238E27FC236}">
                  <a16:creationId xmlns:a16="http://schemas.microsoft.com/office/drawing/2014/main" xmlns="" id="{BE789F02-2A2D-42B8-890A-45801D683872}"/>
                </a:ext>
              </a:extLst>
            </p:cNvPr>
            <p:cNvSpPr/>
            <p:nvPr/>
          </p:nvSpPr>
          <p:spPr>
            <a:xfrm>
              <a:off x="6280314" y="6128017"/>
              <a:ext cx="123661"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2" name="Flecha: hacia la izquierda 121">
              <a:extLst>
                <a:ext uri="{FF2B5EF4-FFF2-40B4-BE49-F238E27FC236}">
                  <a16:creationId xmlns:a16="http://schemas.microsoft.com/office/drawing/2014/main" xmlns="" id="{EF654583-3E3F-4339-898B-3E60E7FC5A24}"/>
                </a:ext>
              </a:extLst>
            </p:cNvPr>
            <p:cNvSpPr/>
            <p:nvPr/>
          </p:nvSpPr>
          <p:spPr>
            <a:xfrm>
              <a:off x="6262676" y="5674522"/>
              <a:ext cx="123661"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2" name="Imagen 131">
              <a:hlinkClick r:id="rId11" action="ppaction://hlinksldjump"/>
              <a:extLst>
                <a:ext uri="{FF2B5EF4-FFF2-40B4-BE49-F238E27FC236}">
                  <a16:creationId xmlns:a16="http://schemas.microsoft.com/office/drawing/2014/main" xmlns="" id="{A7A8F7E0-BE11-425F-8997-E4A8924E13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50501" y="6323726"/>
              <a:ext cx="234638" cy="164245"/>
            </a:xfrm>
            <a:prstGeom prst="rect">
              <a:avLst/>
            </a:prstGeom>
          </p:spPr>
        </p:pic>
      </p:grpSp>
      <p:grpSp>
        <p:nvGrpSpPr>
          <p:cNvPr id="7" name="Grupo 6">
            <a:extLst>
              <a:ext uri="{FF2B5EF4-FFF2-40B4-BE49-F238E27FC236}">
                <a16:creationId xmlns:a16="http://schemas.microsoft.com/office/drawing/2014/main" xmlns="" id="{58B8022F-3DB6-4D97-AC89-E7F6923AE9B7}"/>
              </a:ext>
            </a:extLst>
          </p:cNvPr>
          <p:cNvGrpSpPr/>
          <p:nvPr/>
        </p:nvGrpSpPr>
        <p:grpSpPr>
          <a:xfrm>
            <a:off x="2511843" y="780009"/>
            <a:ext cx="2065007" cy="1769773"/>
            <a:chOff x="2511843" y="627609"/>
            <a:chExt cx="2065007" cy="1769773"/>
          </a:xfrm>
        </p:grpSpPr>
        <p:pic>
          <p:nvPicPr>
            <p:cNvPr id="19" name="Imagen 18">
              <a:extLst>
                <a:ext uri="{FF2B5EF4-FFF2-40B4-BE49-F238E27FC236}">
                  <a16:creationId xmlns:a16="http://schemas.microsoft.com/office/drawing/2014/main" xmlns="" id="{128908C0-A734-450D-B4B4-D64FF6DAD22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11843" y="627609"/>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uadroTexto 42">
              <a:extLst>
                <a:ext uri="{FF2B5EF4-FFF2-40B4-BE49-F238E27FC236}">
                  <a16:creationId xmlns:a16="http://schemas.microsoft.com/office/drawing/2014/main" xmlns="" id="{A655923E-9BB2-40FC-83F9-29FA0D179555}"/>
                </a:ext>
              </a:extLst>
            </p:cNvPr>
            <p:cNvSpPr txBox="1"/>
            <p:nvPr/>
          </p:nvSpPr>
          <p:spPr>
            <a:xfrm>
              <a:off x="3699345" y="727189"/>
              <a:ext cx="778803" cy="276999"/>
            </a:xfrm>
            <a:prstGeom prst="rect">
              <a:avLst/>
            </a:prstGeom>
            <a:noFill/>
          </p:spPr>
          <p:txBody>
            <a:bodyPr wrap="none" rtlCol="0">
              <a:spAutoFit/>
            </a:bodyPr>
            <a:lstStyle/>
            <a:p>
              <a:r>
                <a:rPr lang="es-MX" sz="1200" dirty="0">
                  <a:solidFill>
                    <a:srgbClr val="FF0000"/>
                  </a:solidFill>
                </a:rPr>
                <a:t>Regresiva</a:t>
              </a:r>
            </a:p>
          </p:txBody>
        </p:sp>
        <p:sp>
          <p:nvSpPr>
            <p:cNvPr id="67" name="Elipse 66">
              <a:extLst>
                <a:ext uri="{FF2B5EF4-FFF2-40B4-BE49-F238E27FC236}">
                  <a16:creationId xmlns:a16="http://schemas.microsoft.com/office/drawing/2014/main" xmlns="" id="{262586B5-2F0C-491A-9356-2252EB0705BC}"/>
                </a:ext>
              </a:extLst>
            </p:cNvPr>
            <p:cNvSpPr/>
            <p:nvPr/>
          </p:nvSpPr>
          <p:spPr>
            <a:xfrm>
              <a:off x="4271456" y="1964507"/>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0" name="Rectángulo 69">
              <a:extLst>
                <a:ext uri="{FF2B5EF4-FFF2-40B4-BE49-F238E27FC236}">
                  <a16:creationId xmlns:a16="http://schemas.microsoft.com/office/drawing/2014/main" xmlns="" id="{690096EC-37F1-4EE2-9E18-370CBC173FBD}"/>
                </a:ext>
              </a:extLst>
            </p:cNvPr>
            <p:cNvSpPr/>
            <p:nvPr/>
          </p:nvSpPr>
          <p:spPr>
            <a:xfrm>
              <a:off x="2691224" y="1141634"/>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2" name="CuadroTexto 81">
              <a:extLst>
                <a:ext uri="{FF2B5EF4-FFF2-40B4-BE49-F238E27FC236}">
                  <a16:creationId xmlns:a16="http://schemas.microsoft.com/office/drawing/2014/main" xmlns="" id="{BF33B807-17D0-4405-9B78-A5709FCED705}"/>
                </a:ext>
              </a:extLst>
            </p:cNvPr>
            <p:cNvSpPr txBox="1"/>
            <p:nvPr/>
          </p:nvSpPr>
          <p:spPr>
            <a:xfrm>
              <a:off x="3911283" y="1202974"/>
              <a:ext cx="665567" cy="184666"/>
            </a:xfrm>
            <a:prstGeom prst="rect">
              <a:avLst/>
            </a:prstGeom>
            <a:noFill/>
          </p:spPr>
          <p:txBody>
            <a:bodyPr wrap="none" rtlCol="0">
              <a:spAutoFit/>
            </a:bodyPr>
            <a:lstStyle/>
            <a:p>
              <a:r>
                <a:rPr lang="es-MX" sz="600" dirty="0">
                  <a:solidFill>
                    <a:schemeClr val="accent1">
                      <a:lumMod val="75000"/>
                    </a:schemeClr>
                  </a:solidFill>
                </a:rPr>
                <a:t>envejecimiento</a:t>
              </a:r>
            </a:p>
          </p:txBody>
        </p:sp>
        <p:sp>
          <p:nvSpPr>
            <p:cNvPr id="108" name="Flecha: hacia la izquierda 107">
              <a:extLst>
                <a:ext uri="{FF2B5EF4-FFF2-40B4-BE49-F238E27FC236}">
                  <a16:creationId xmlns:a16="http://schemas.microsoft.com/office/drawing/2014/main" xmlns="" id="{A20B4A9C-FECC-4862-B946-686DFFE889A5}"/>
                </a:ext>
              </a:extLst>
            </p:cNvPr>
            <p:cNvSpPr/>
            <p:nvPr/>
          </p:nvSpPr>
          <p:spPr>
            <a:xfrm>
              <a:off x="3785661" y="1991523"/>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0" name="Flecha: a la derecha 109">
              <a:extLst>
                <a:ext uri="{FF2B5EF4-FFF2-40B4-BE49-F238E27FC236}">
                  <a16:creationId xmlns:a16="http://schemas.microsoft.com/office/drawing/2014/main" xmlns="" id="{39C9F2F2-290A-4365-BDAF-9A95D254A7DE}"/>
                </a:ext>
              </a:extLst>
            </p:cNvPr>
            <p:cNvSpPr/>
            <p:nvPr/>
          </p:nvSpPr>
          <p:spPr>
            <a:xfrm>
              <a:off x="3804261" y="1728187"/>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5" name="Flecha: a la derecha 124">
              <a:extLst>
                <a:ext uri="{FF2B5EF4-FFF2-40B4-BE49-F238E27FC236}">
                  <a16:creationId xmlns:a16="http://schemas.microsoft.com/office/drawing/2014/main" xmlns="" id="{63D8DE06-9C51-48F6-A8D5-5A8B2811AE14}"/>
                </a:ext>
              </a:extLst>
            </p:cNvPr>
            <p:cNvSpPr/>
            <p:nvPr/>
          </p:nvSpPr>
          <p:spPr>
            <a:xfrm>
              <a:off x="3801651" y="1295672"/>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3" name="Imagen 132">
              <a:hlinkClick r:id="rId14" action="ppaction://hlinksldjump"/>
              <a:extLst>
                <a:ext uri="{FF2B5EF4-FFF2-40B4-BE49-F238E27FC236}">
                  <a16:creationId xmlns:a16="http://schemas.microsoft.com/office/drawing/2014/main" xmlns="" id="{CBC12338-D824-4E97-BF5B-6180418952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46389" y="2173127"/>
              <a:ext cx="234638" cy="164245"/>
            </a:xfrm>
            <a:prstGeom prst="rect">
              <a:avLst/>
            </a:prstGeom>
          </p:spPr>
        </p:pic>
      </p:grpSp>
      <p:grpSp>
        <p:nvGrpSpPr>
          <p:cNvPr id="12" name="Grupo 11">
            <a:extLst>
              <a:ext uri="{FF2B5EF4-FFF2-40B4-BE49-F238E27FC236}">
                <a16:creationId xmlns:a16="http://schemas.microsoft.com/office/drawing/2014/main" xmlns="" id="{AC2C63D7-24A9-4D56-8EC4-90CA1A46771D}"/>
              </a:ext>
            </a:extLst>
          </p:cNvPr>
          <p:cNvGrpSpPr/>
          <p:nvPr/>
        </p:nvGrpSpPr>
        <p:grpSpPr>
          <a:xfrm>
            <a:off x="9452958" y="772866"/>
            <a:ext cx="2112696" cy="1769773"/>
            <a:chOff x="9452958" y="620466"/>
            <a:chExt cx="2112696" cy="1769773"/>
          </a:xfrm>
        </p:grpSpPr>
        <p:pic>
          <p:nvPicPr>
            <p:cNvPr id="18" name="Imagen 17">
              <a:extLst>
                <a:ext uri="{FF2B5EF4-FFF2-40B4-BE49-F238E27FC236}">
                  <a16:creationId xmlns:a16="http://schemas.microsoft.com/office/drawing/2014/main" xmlns="" id="{0AEC6535-B090-4F08-AF4D-A6CCA5B6AD9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47423" y="620466"/>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ángulo 30">
              <a:extLst>
                <a:ext uri="{FF2B5EF4-FFF2-40B4-BE49-F238E27FC236}">
                  <a16:creationId xmlns:a16="http://schemas.microsoft.com/office/drawing/2014/main" xmlns="" id="{38552FF5-2679-4BE6-99F6-16EAD42ADCF3}"/>
                </a:ext>
              </a:extLst>
            </p:cNvPr>
            <p:cNvSpPr/>
            <p:nvPr/>
          </p:nvSpPr>
          <p:spPr>
            <a:xfrm>
              <a:off x="9452958" y="1612653"/>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0" name="CuadroTexto 49">
              <a:extLst>
                <a:ext uri="{FF2B5EF4-FFF2-40B4-BE49-F238E27FC236}">
                  <a16:creationId xmlns:a16="http://schemas.microsoft.com/office/drawing/2014/main" xmlns="" id="{CD3FE8D9-EF92-48A1-96EC-A9CFE96964FF}"/>
                </a:ext>
              </a:extLst>
            </p:cNvPr>
            <p:cNvSpPr txBox="1"/>
            <p:nvPr/>
          </p:nvSpPr>
          <p:spPr>
            <a:xfrm>
              <a:off x="10685194" y="745651"/>
              <a:ext cx="778803" cy="276999"/>
            </a:xfrm>
            <a:prstGeom prst="rect">
              <a:avLst/>
            </a:prstGeom>
            <a:noFill/>
          </p:spPr>
          <p:txBody>
            <a:bodyPr wrap="none" rtlCol="0">
              <a:spAutoFit/>
            </a:bodyPr>
            <a:lstStyle/>
            <a:p>
              <a:r>
                <a:rPr lang="es-MX" sz="1200" dirty="0">
                  <a:solidFill>
                    <a:srgbClr val="FF0000"/>
                  </a:solidFill>
                </a:rPr>
                <a:t>Regresiva</a:t>
              </a:r>
            </a:p>
          </p:txBody>
        </p:sp>
        <p:sp>
          <p:nvSpPr>
            <p:cNvPr id="62" name="Elipse 61">
              <a:extLst>
                <a:ext uri="{FF2B5EF4-FFF2-40B4-BE49-F238E27FC236}">
                  <a16:creationId xmlns:a16="http://schemas.microsoft.com/office/drawing/2014/main" xmlns="" id="{DAFF765B-5832-4B7C-A8A9-E1BF0D5F8738}"/>
                </a:ext>
              </a:extLst>
            </p:cNvPr>
            <p:cNvSpPr/>
            <p:nvPr/>
          </p:nvSpPr>
          <p:spPr>
            <a:xfrm>
              <a:off x="11350219" y="1985193"/>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6" name="Rectángulo 75">
              <a:extLst>
                <a:ext uri="{FF2B5EF4-FFF2-40B4-BE49-F238E27FC236}">
                  <a16:creationId xmlns:a16="http://schemas.microsoft.com/office/drawing/2014/main" xmlns="" id="{85F110F2-52A6-4966-9BA4-A658AC91EE95}"/>
                </a:ext>
              </a:extLst>
            </p:cNvPr>
            <p:cNvSpPr/>
            <p:nvPr/>
          </p:nvSpPr>
          <p:spPr>
            <a:xfrm>
              <a:off x="9714629" y="1141634"/>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6" name="Flecha: a la derecha 115">
              <a:extLst>
                <a:ext uri="{FF2B5EF4-FFF2-40B4-BE49-F238E27FC236}">
                  <a16:creationId xmlns:a16="http://schemas.microsoft.com/office/drawing/2014/main" xmlns="" id="{9A4EC357-2A71-4A22-B9E3-A06ADC7C2002}"/>
                </a:ext>
              </a:extLst>
            </p:cNvPr>
            <p:cNvSpPr/>
            <p:nvPr/>
          </p:nvSpPr>
          <p:spPr>
            <a:xfrm>
              <a:off x="11001350" y="1714311"/>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7" name="Flecha: hacia la izquierda 116">
              <a:extLst>
                <a:ext uri="{FF2B5EF4-FFF2-40B4-BE49-F238E27FC236}">
                  <a16:creationId xmlns:a16="http://schemas.microsoft.com/office/drawing/2014/main" xmlns="" id="{48903BB8-D227-4DB1-A638-3153FF8F26DC}"/>
                </a:ext>
              </a:extLst>
            </p:cNvPr>
            <p:cNvSpPr/>
            <p:nvPr/>
          </p:nvSpPr>
          <p:spPr>
            <a:xfrm>
              <a:off x="11007254" y="1951986"/>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4" name="Imagen 133">
              <a:hlinkClick r:id="rId17" action="ppaction://hlinksldjump"/>
              <a:extLst>
                <a:ext uri="{FF2B5EF4-FFF2-40B4-BE49-F238E27FC236}">
                  <a16:creationId xmlns:a16="http://schemas.microsoft.com/office/drawing/2014/main" xmlns="" id="{2906403B-2F86-459A-981B-F8E77012448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7265" y="2182092"/>
              <a:ext cx="234638" cy="164245"/>
            </a:xfrm>
            <a:prstGeom prst="rect">
              <a:avLst/>
            </a:prstGeom>
          </p:spPr>
        </p:pic>
      </p:grpSp>
      <p:grpSp>
        <p:nvGrpSpPr>
          <p:cNvPr id="11" name="Grupo 10">
            <a:extLst>
              <a:ext uri="{FF2B5EF4-FFF2-40B4-BE49-F238E27FC236}">
                <a16:creationId xmlns:a16="http://schemas.microsoft.com/office/drawing/2014/main" xmlns="" id="{AEF413F0-B367-45E0-B978-BB91800A4A85}"/>
              </a:ext>
            </a:extLst>
          </p:cNvPr>
          <p:cNvGrpSpPr/>
          <p:nvPr/>
        </p:nvGrpSpPr>
        <p:grpSpPr>
          <a:xfrm>
            <a:off x="7064923" y="763341"/>
            <a:ext cx="2110099" cy="1769773"/>
            <a:chOff x="7064923" y="610941"/>
            <a:chExt cx="2110099" cy="1769773"/>
          </a:xfrm>
        </p:grpSpPr>
        <p:pic>
          <p:nvPicPr>
            <p:cNvPr id="20" name="Imagen 19">
              <a:extLst>
                <a:ext uri="{FF2B5EF4-FFF2-40B4-BE49-F238E27FC236}">
                  <a16:creationId xmlns:a16="http://schemas.microsoft.com/office/drawing/2014/main" xmlns="" id="{E76D7E3E-7E57-47F6-B0B3-4F4908F9AA6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44507" y="610941"/>
              <a:ext cx="1749221"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ángulo 29">
              <a:extLst>
                <a:ext uri="{FF2B5EF4-FFF2-40B4-BE49-F238E27FC236}">
                  <a16:creationId xmlns:a16="http://schemas.microsoft.com/office/drawing/2014/main" xmlns="" id="{CAE72DAC-85FA-49C7-B715-2C70D72651C2}"/>
                </a:ext>
              </a:extLst>
            </p:cNvPr>
            <p:cNvSpPr/>
            <p:nvPr/>
          </p:nvSpPr>
          <p:spPr>
            <a:xfrm>
              <a:off x="7064923" y="1600747"/>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5" name="CuadroTexto 44">
              <a:extLst>
                <a:ext uri="{FF2B5EF4-FFF2-40B4-BE49-F238E27FC236}">
                  <a16:creationId xmlns:a16="http://schemas.microsoft.com/office/drawing/2014/main" xmlns="" id="{52B451C0-C460-46EB-9645-3D640C7B2587}"/>
                </a:ext>
              </a:extLst>
            </p:cNvPr>
            <p:cNvSpPr txBox="1"/>
            <p:nvPr/>
          </p:nvSpPr>
          <p:spPr>
            <a:xfrm>
              <a:off x="8270941" y="718751"/>
              <a:ext cx="833498" cy="276999"/>
            </a:xfrm>
            <a:prstGeom prst="rect">
              <a:avLst/>
            </a:prstGeom>
            <a:noFill/>
          </p:spPr>
          <p:txBody>
            <a:bodyPr wrap="none" rtlCol="0">
              <a:spAutoFit/>
            </a:bodyPr>
            <a:lstStyle/>
            <a:p>
              <a:r>
                <a:rPr lang="es-MX" sz="1200" dirty="0">
                  <a:solidFill>
                    <a:srgbClr val="FF0000"/>
                  </a:solidFill>
                </a:rPr>
                <a:t>Progresiva</a:t>
              </a:r>
            </a:p>
          </p:txBody>
        </p:sp>
        <p:sp>
          <p:nvSpPr>
            <p:cNvPr id="77" name="Rectángulo 76">
              <a:extLst>
                <a:ext uri="{FF2B5EF4-FFF2-40B4-BE49-F238E27FC236}">
                  <a16:creationId xmlns:a16="http://schemas.microsoft.com/office/drawing/2014/main" xmlns="" id="{4075BB45-4B29-475F-AEBD-E56ECCCCB574}"/>
                </a:ext>
              </a:extLst>
            </p:cNvPr>
            <p:cNvSpPr/>
            <p:nvPr/>
          </p:nvSpPr>
          <p:spPr>
            <a:xfrm>
              <a:off x="7323997" y="1122736"/>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5" name="Flecha: hacia la izquierda 114">
              <a:extLst>
                <a:ext uri="{FF2B5EF4-FFF2-40B4-BE49-F238E27FC236}">
                  <a16:creationId xmlns:a16="http://schemas.microsoft.com/office/drawing/2014/main" xmlns="" id="{39970586-6534-45AE-929B-A7E41625FC18}"/>
                </a:ext>
              </a:extLst>
            </p:cNvPr>
            <p:cNvSpPr/>
            <p:nvPr/>
          </p:nvSpPr>
          <p:spPr>
            <a:xfrm>
              <a:off x="8794131" y="1971699"/>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5" name="Imagen 134">
              <a:hlinkClick r:id="rId20" action="ppaction://hlinksldjump"/>
              <a:extLst>
                <a:ext uri="{FF2B5EF4-FFF2-40B4-BE49-F238E27FC236}">
                  <a16:creationId xmlns:a16="http://schemas.microsoft.com/office/drawing/2014/main" xmlns="" id="{89C026B7-488E-4676-BC46-F212BE9AFDB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13255" y="2184294"/>
              <a:ext cx="234638" cy="164245"/>
            </a:xfrm>
            <a:prstGeom prst="rect">
              <a:avLst/>
            </a:prstGeom>
          </p:spPr>
        </p:pic>
      </p:grpSp>
      <p:grpSp>
        <p:nvGrpSpPr>
          <p:cNvPr id="54" name="Grupo 53">
            <a:extLst>
              <a:ext uri="{FF2B5EF4-FFF2-40B4-BE49-F238E27FC236}">
                <a16:creationId xmlns:a16="http://schemas.microsoft.com/office/drawing/2014/main" xmlns="" id="{9D615462-C26B-4E5F-A90F-5A39B264844B}"/>
              </a:ext>
            </a:extLst>
          </p:cNvPr>
          <p:cNvGrpSpPr/>
          <p:nvPr/>
        </p:nvGrpSpPr>
        <p:grpSpPr>
          <a:xfrm>
            <a:off x="2425746" y="4783427"/>
            <a:ext cx="2176567" cy="1769773"/>
            <a:chOff x="2425746" y="4783427"/>
            <a:chExt cx="2176567" cy="1769773"/>
          </a:xfrm>
        </p:grpSpPr>
        <p:pic>
          <p:nvPicPr>
            <p:cNvPr id="21" name="Imagen 20">
              <a:extLst>
                <a:ext uri="{FF2B5EF4-FFF2-40B4-BE49-F238E27FC236}">
                  <a16:creationId xmlns:a16="http://schemas.microsoft.com/office/drawing/2014/main" xmlns="" id="{93BF0A58-3579-464A-B79D-DE0742E7259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67587" y="4783427"/>
              <a:ext cx="1749221"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ángulo 37">
              <a:extLst>
                <a:ext uri="{FF2B5EF4-FFF2-40B4-BE49-F238E27FC236}">
                  <a16:creationId xmlns:a16="http://schemas.microsoft.com/office/drawing/2014/main" xmlns="" id="{FE32C6C6-315A-4667-AA5F-93D536357142}"/>
                </a:ext>
              </a:extLst>
            </p:cNvPr>
            <p:cNvSpPr/>
            <p:nvPr/>
          </p:nvSpPr>
          <p:spPr>
            <a:xfrm>
              <a:off x="2425746" y="5769778"/>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6" name="CuadroTexto 45">
              <a:extLst>
                <a:ext uri="{FF2B5EF4-FFF2-40B4-BE49-F238E27FC236}">
                  <a16:creationId xmlns:a16="http://schemas.microsoft.com/office/drawing/2014/main" xmlns="" id="{747E21C7-F396-4F69-B92A-3975A39219CD}"/>
                </a:ext>
              </a:extLst>
            </p:cNvPr>
            <p:cNvSpPr txBox="1"/>
            <p:nvPr/>
          </p:nvSpPr>
          <p:spPr>
            <a:xfrm>
              <a:off x="3679927" y="4967000"/>
              <a:ext cx="833498" cy="276999"/>
            </a:xfrm>
            <a:prstGeom prst="rect">
              <a:avLst/>
            </a:prstGeom>
            <a:noFill/>
          </p:spPr>
          <p:txBody>
            <a:bodyPr wrap="none" rtlCol="0">
              <a:spAutoFit/>
            </a:bodyPr>
            <a:lstStyle/>
            <a:p>
              <a:r>
                <a:rPr lang="es-MX" sz="1200" dirty="0">
                  <a:solidFill>
                    <a:srgbClr val="FF0000"/>
                  </a:solidFill>
                </a:rPr>
                <a:t>Progresiva</a:t>
              </a:r>
            </a:p>
          </p:txBody>
        </p:sp>
        <p:sp>
          <p:nvSpPr>
            <p:cNvPr id="80" name="Rectángulo 79">
              <a:extLst>
                <a:ext uri="{FF2B5EF4-FFF2-40B4-BE49-F238E27FC236}">
                  <a16:creationId xmlns:a16="http://schemas.microsoft.com/office/drawing/2014/main" xmlns="" id="{62765908-47D6-438E-9497-FE89807C9E20}"/>
                </a:ext>
              </a:extLst>
            </p:cNvPr>
            <p:cNvSpPr/>
            <p:nvPr/>
          </p:nvSpPr>
          <p:spPr>
            <a:xfrm>
              <a:off x="2751288" y="5305591"/>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36" name="Imagen 135">
              <a:hlinkClick r:id="rId23" action="ppaction://hlinksldjump"/>
              <a:extLst>
                <a:ext uri="{FF2B5EF4-FFF2-40B4-BE49-F238E27FC236}">
                  <a16:creationId xmlns:a16="http://schemas.microsoft.com/office/drawing/2014/main" xmlns="" id="{0FC64310-9AE3-4073-9917-BE3338F167E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03109" y="6327272"/>
              <a:ext cx="234638" cy="164245"/>
            </a:xfrm>
            <a:prstGeom prst="rect">
              <a:avLst/>
            </a:prstGeom>
          </p:spPr>
        </p:pic>
      </p:grpSp>
      <p:grpSp>
        <p:nvGrpSpPr>
          <p:cNvPr id="85" name="Grupo 84">
            <a:extLst>
              <a:ext uri="{FF2B5EF4-FFF2-40B4-BE49-F238E27FC236}">
                <a16:creationId xmlns:a16="http://schemas.microsoft.com/office/drawing/2014/main" xmlns="" id="{000BDE7C-DCF8-4361-A1CB-133BF56985D1}"/>
              </a:ext>
            </a:extLst>
          </p:cNvPr>
          <p:cNvGrpSpPr/>
          <p:nvPr/>
        </p:nvGrpSpPr>
        <p:grpSpPr>
          <a:xfrm>
            <a:off x="2471592" y="2668000"/>
            <a:ext cx="2048058" cy="1769773"/>
            <a:chOff x="2471592" y="2506075"/>
            <a:chExt cx="2048058" cy="1769773"/>
          </a:xfrm>
        </p:grpSpPr>
        <p:pic>
          <p:nvPicPr>
            <p:cNvPr id="22" name="Imagen 21">
              <a:extLst>
                <a:ext uri="{FF2B5EF4-FFF2-40B4-BE49-F238E27FC236}">
                  <a16:creationId xmlns:a16="http://schemas.microsoft.com/office/drawing/2014/main" xmlns="" id="{9C2321DA-B71B-4732-9D9A-B94AC62CA11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11843" y="2506075"/>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ángulo 32">
              <a:extLst>
                <a:ext uri="{FF2B5EF4-FFF2-40B4-BE49-F238E27FC236}">
                  <a16:creationId xmlns:a16="http://schemas.microsoft.com/office/drawing/2014/main" xmlns="" id="{E17309DF-F6B5-4728-B605-FE11F9182A08}"/>
                </a:ext>
              </a:extLst>
            </p:cNvPr>
            <p:cNvSpPr/>
            <p:nvPr/>
          </p:nvSpPr>
          <p:spPr>
            <a:xfrm>
              <a:off x="2471592" y="3493294"/>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2" name="CuadroTexto 51">
              <a:extLst>
                <a:ext uri="{FF2B5EF4-FFF2-40B4-BE49-F238E27FC236}">
                  <a16:creationId xmlns:a16="http://schemas.microsoft.com/office/drawing/2014/main" xmlns="" id="{747E1489-BCEC-448E-931C-7CB0667CEFBB}"/>
                </a:ext>
              </a:extLst>
            </p:cNvPr>
            <p:cNvSpPr txBox="1"/>
            <p:nvPr/>
          </p:nvSpPr>
          <p:spPr>
            <a:xfrm>
              <a:off x="3628782" y="2659164"/>
              <a:ext cx="778803" cy="276999"/>
            </a:xfrm>
            <a:prstGeom prst="rect">
              <a:avLst/>
            </a:prstGeom>
            <a:noFill/>
          </p:spPr>
          <p:txBody>
            <a:bodyPr wrap="none" rtlCol="0">
              <a:spAutoFit/>
            </a:bodyPr>
            <a:lstStyle/>
            <a:p>
              <a:r>
                <a:rPr lang="es-MX" sz="1200" dirty="0">
                  <a:solidFill>
                    <a:srgbClr val="FF0000"/>
                  </a:solidFill>
                </a:rPr>
                <a:t>Regresiva</a:t>
              </a:r>
            </a:p>
          </p:txBody>
        </p:sp>
        <p:sp>
          <p:nvSpPr>
            <p:cNvPr id="66" name="Elipse 65">
              <a:extLst>
                <a:ext uri="{FF2B5EF4-FFF2-40B4-BE49-F238E27FC236}">
                  <a16:creationId xmlns:a16="http://schemas.microsoft.com/office/drawing/2014/main" xmlns="" id="{95755A0E-0D5C-4C22-BD61-2E2E74B3D875}"/>
                </a:ext>
              </a:extLst>
            </p:cNvPr>
            <p:cNvSpPr/>
            <p:nvPr/>
          </p:nvSpPr>
          <p:spPr>
            <a:xfrm>
              <a:off x="4344024" y="3885872"/>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2" name="Rectángulo 71">
              <a:extLst>
                <a:ext uri="{FF2B5EF4-FFF2-40B4-BE49-F238E27FC236}">
                  <a16:creationId xmlns:a16="http://schemas.microsoft.com/office/drawing/2014/main" xmlns="" id="{3C4DC831-4335-4A70-B112-A97D4ECB614A}"/>
                </a:ext>
              </a:extLst>
            </p:cNvPr>
            <p:cNvSpPr/>
            <p:nvPr/>
          </p:nvSpPr>
          <p:spPr>
            <a:xfrm>
              <a:off x="2668625" y="3026660"/>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1" name="Flecha: hacia la izquierda 110">
              <a:extLst>
                <a:ext uri="{FF2B5EF4-FFF2-40B4-BE49-F238E27FC236}">
                  <a16:creationId xmlns:a16="http://schemas.microsoft.com/office/drawing/2014/main" xmlns="" id="{B9F8A883-64DB-45F7-BB00-0F134A022262}"/>
                </a:ext>
              </a:extLst>
            </p:cNvPr>
            <p:cNvSpPr/>
            <p:nvPr/>
          </p:nvSpPr>
          <p:spPr>
            <a:xfrm>
              <a:off x="4002807" y="3859285"/>
              <a:ext cx="121787"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2" name="Flecha: a la derecha 111">
              <a:extLst>
                <a:ext uri="{FF2B5EF4-FFF2-40B4-BE49-F238E27FC236}">
                  <a16:creationId xmlns:a16="http://schemas.microsoft.com/office/drawing/2014/main" xmlns="" id="{81AD9437-55A5-431C-B039-B2AAEB043E19}"/>
                </a:ext>
              </a:extLst>
            </p:cNvPr>
            <p:cNvSpPr/>
            <p:nvPr/>
          </p:nvSpPr>
          <p:spPr>
            <a:xfrm>
              <a:off x="4020255" y="3669955"/>
              <a:ext cx="120829"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7" name="Imagen 136">
              <a:hlinkClick r:id="rId26" action="ppaction://hlinksldjump"/>
              <a:extLst>
                <a:ext uri="{FF2B5EF4-FFF2-40B4-BE49-F238E27FC236}">
                  <a16:creationId xmlns:a16="http://schemas.microsoft.com/office/drawing/2014/main" xmlns="" id="{A8E0E90B-8A7F-4CA6-BC45-23EDF558AE4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358853" y="4053347"/>
              <a:ext cx="234638" cy="164245"/>
            </a:xfrm>
            <a:prstGeom prst="rect">
              <a:avLst/>
            </a:prstGeom>
          </p:spPr>
        </p:pic>
      </p:grpSp>
      <p:grpSp>
        <p:nvGrpSpPr>
          <p:cNvPr id="10" name="Grupo 9">
            <a:extLst>
              <a:ext uri="{FF2B5EF4-FFF2-40B4-BE49-F238E27FC236}">
                <a16:creationId xmlns:a16="http://schemas.microsoft.com/office/drawing/2014/main" xmlns="" id="{6AE22E7A-DB2B-4679-9340-7C6AC0DF1C84}"/>
              </a:ext>
            </a:extLst>
          </p:cNvPr>
          <p:cNvGrpSpPr/>
          <p:nvPr/>
        </p:nvGrpSpPr>
        <p:grpSpPr>
          <a:xfrm>
            <a:off x="4835198" y="774210"/>
            <a:ext cx="2080167" cy="1767488"/>
            <a:chOff x="4835198" y="621810"/>
            <a:chExt cx="2080167" cy="1767488"/>
          </a:xfrm>
        </p:grpSpPr>
        <p:pic>
          <p:nvPicPr>
            <p:cNvPr id="23" name="Imagen 22">
              <a:extLst>
                <a:ext uri="{FF2B5EF4-FFF2-40B4-BE49-F238E27FC236}">
                  <a16:creationId xmlns:a16="http://schemas.microsoft.com/office/drawing/2014/main" xmlns="" id="{F932AF33-0C79-4488-AF3B-62EC365F03B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86102" y="621810"/>
              <a:ext cx="1749219" cy="17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a:extLst>
                <a:ext uri="{FF2B5EF4-FFF2-40B4-BE49-F238E27FC236}">
                  <a16:creationId xmlns:a16="http://schemas.microsoft.com/office/drawing/2014/main" xmlns="" id="{733D75F0-D3F2-4A61-B9EE-ECBD5F1FBAEC}"/>
                </a:ext>
              </a:extLst>
            </p:cNvPr>
            <p:cNvSpPr/>
            <p:nvPr/>
          </p:nvSpPr>
          <p:spPr>
            <a:xfrm>
              <a:off x="4835198" y="1612653"/>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9" name="CuadroTexto 48">
              <a:extLst>
                <a:ext uri="{FF2B5EF4-FFF2-40B4-BE49-F238E27FC236}">
                  <a16:creationId xmlns:a16="http://schemas.microsoft.com/office/drawing/2014/main" xmlns="" id="{971FB2EA-47E9-4822-B10B-9EAFE336A984}"/>
                </a:ext>
              </a:extLst>
            </p:cNvPr>
            <p:cNvSpPr txBox="1"/>
            <p:nvPr/>
          </p:nvSpPr>
          <p:spPr>
            <a:xfrm>
              <a:off x="6015090" y="725154"/>
              <a:ext cx="778803" cy="276999"/>
            </a:xfrm>
            <a:prstGeom prst="rect">
              <a:avLst/>
            </a:prstGeom>
            <a:noFill/>
          </p:spPr>
          <p:txBody>
            <a:bodyPr wrap="none" rtlCol="0">
              <a:spAutoFit/>
            </a:bodyPr>
            <a:lstStyle/>
            <a:p>
              <a:r>
                <a:rPr lang="es-MX" sz="1200" dirty="0">
                  <a:solidFill>
                    <a:srgbClr val="FF0000"/>
                  </a:solidFill>
                </a:rPr>
                <a:t>Regresiva</a:t>
              </a:r>
            </a:p>
          </p:txBody>
        </p:sp>
        <p:sp>
          <p:nvSpPr>
            <p:cNvPr id="71" name="Rectángulo 70">
              <a:extLst>
                <a:ext uri="{FF2B5EF4-FFF2-40B4-BE49-F238E27FC236}">
                  <a16:creationId xmlns:a16="http://schemas.microsoft.com/office/drawing/2014/main" xmlns="" id="{020B46FB-36F1-45C4-B392-AE28F802B603}"/>
                </a:ext>
              </a:extLst>
            </p:cNvPr>
            <p:cNvSpPr/>
            <p:nvPr/>
          </p:nvSpPr>
          <p:spPr>
            <a:xfrm>
              <a:off x="5064340" y="1136421"/>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Flecha: a la derecha 7">
              <a:extLst>
                <a:ext uri="{FF2B5EF4-FFF2-40B4-BE49-F238E27FC236}">
                  <a16:creationId xmlns:a16="http://schemas.microsoft.com/office/drawing/2014/main" xmlns="" id="{934ACEDC-83B6-4995-8F5B-DDB53419889C}"/>
                </a:ext>
              </a:extLst>
            </p:cNvPr>
            <p:cNvSpPr/>
            <p:nvPr/>
          </p:nvSpPr>
          <p:spPr>
            <a:xfrm>
              <a:off x="6295796" y="1780558"/>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hacia la izquierda 8">
              <a:extLst>
                <a:ext uri="{FF2B5EF4-FFF2-40B4-BE49-F238E27FC236}">
                  <a16:creationId xmlns:a16="http://schemas.microsoft.com/office/drawing/2014/main" xmlns="" id="{91D99D3D-9760-48C0-B482-C9EB1E9FC4D8}"/>
                </a:ext>
              </a:extLst>
            </p:cNvPr>
            <p:cNvSpPr/>
            <p:nvPr/>
          </p:nvSpPr>
          <p:spPr>
            <a:xfrm>
              <a:off x="6294826" y="1965747"/>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8" name="Imagen 137">
              <a:hlinkClick r:id="rId29" action="ppaction://hlinksldjump"/>
              <a:extLst>
                <a:ext uri="{FF2B5EF4-FFF2-40B4-BE49-F238E27FC236}">
                  <a16:creationId xmlns:a16="http://schemas.microsoft.com/office/drawing/2014/main" xmlns="" id="{EFE70E83-622F-4C0A-A50C-1B990F6BA11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664812" y="2183605"/>
              <a:ext cx="234638" cy="164245"/>
            </a:xfrm>
            <a:prstGeom prst="rect">
              <a:avLst/>
            </a:prstGeom>
          </p:spPr>
        </p:pic>
      </p:grpSp>
      <p:grpSp>
        <p:nvGrpSpPr>
          <p:cNvPr id="84" name="Grupo 83">
            <a:extLst>
              <a:ext uri="{FF2B5EF4-FFF2-40B4-BE49-F238E27FC236}">
                <a16:creationId xmlns:a16="http://schemas.microsoft.com/office/drawing/2014/main" xmlns="" id="{71018528-5AC3-479C-A453-2E9A03175B26}"/>
              </a:ext>
            </a:extLst>
          </p:cNvPr>
          <p:cNvGrpSpPr/>
          <p:nvPr/>
        </p:nvGrpSpPr>
        <p:grpSpPr>
          <a:xfrm>
            <a:off x="191794" y="2670979"/>
            <a:ext cx="2062982" cy="1767488"/>
            <a:chOff x="191794" y="2509054"/>
            <a:chExt cx="2062982" cy="1767488"/>
          </a:xfrm>
        </p:grpSpPr>
        <p:pic>
          <p:nvPicPr>
            <p:cNvPr id="24" name="Imagen 23">
              <a:extLst>
                <a:ext uri="{FF2B5EF4-FFF2-40B4-BE49-F238E27FC236}">
                  <a16:creationId xmlns:a16="http://schemas.microsoft.com/office/drawing/2014/main" xmlns="" id="{057443F2-E712-4785-829D-891CFA247E5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31638" y="2509054"/>
              <a:ext cx="1751503" cy="17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ángulo 31">
              <a:extLst>
                <a:ext uri="{FF2B5EF4-FFF2-40B4-BE49-F238E27FC236}">
                  <a16:creationId xmlns:a16="http://schemas.microsoft.com/office/drawing/2014/main" xmlns="" id="{E58CA7A1-3DE7-49A9-B9F7-0114A636E0E7}"/>
                </a:ext>
              </a:extLst>
            </p:cNvPr>
            <p:cNvSpPr/>
            <p:nvPr/>
          </p:nvSpPr>
          <p:spPr>
            <a:xfrm>
              <a:off x="191794" y="3493294"/>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3" name="CuadroTexto 52">
              <a:extLst>
                <a:ext uri="{FF2B5EF4-FFF2-40B4-BE49-F238E27FC236}">
                  <a16:creationId xmlns:a16="http://schemas.microsoft.com/office/drawing/2014/main" xmlns="" id="{B8516FDF-5DE5-4959-BAAE-FDDF7C3FAE42}"/>
                </a:ext>
              </a:extLst>
            </p:cNvPr>
            <p:cNvSpPr txBox="1"/>
            <p:nvPr/>
          </p:nvSpPr>
          <p:spPr>
            <a:xfrm>
              <a:off x="1359312" y="2676389"/>
              <a:ext cx="814582" cy="276999"/>
            </a:xfrm>
            <a:prstGeom prst="rect">
              <a:avLst/>
            </a:prstGeom>
            <a:noFill/>
          </p:spPr>
          <p:txBody>
            <a:bodyPr wrap="none" rtlCol="0">
              <a:spAutoFit/>
            </a:bodyPr>
            <a:lstStyle/>
            <a:p>
              <a:r>
                <a:rPr lang="es-MX" sz="1200" dirty="0">
                  <a:solidFill>
                    <a:srgbClr val="FF0000"/>
                  </a:solidFill>
                </a:rPr>
                <a:t>Estancada</a:t>
              </a:r>
            </a:p>
          </p:txBody>
        </p:sp>
        <p:sp>
          <p:nvSpPr>
            <p:cNvPr id="78" name="Rectángulo 77">
              <a:extLst>
                <a:ext uri="{FF2B5EF4-FFF2-40B4-BE49-F238E27FC236}">
                  <a16:creationId xmlns:a16="http://schemas.microsoft.com/office/drawing/2014/main" xmlns="" id="{78F58719-1ADA-4833-B76D-8DBBFDAC941B}"/>
                </a:ext>
              </a:extLst>
            </p:cNvPr>
            <p:cNvSpPr/>
            <p:nvPr/>
          </p:nvSpPr>
          <p:spPr>
            <a:xfrm>
              <a:off x="403751" y="3037463"/>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39" name="Imagen 138">
              <a:hlinkClick r:id="rId32" action="ppaction://hlinksldjump"/>
              <a:extLst>
                <a:ext uri="{FF2B5EF4-FFF2-40B4-BE49-F238E27FC236}">
                  <a16:creationId xmlns:a16="http://schemas.microsoft.com/office/drawing/2014/main" xmlns="" id="{92186B93-EA97-47B0-812E-7162CC3AAE6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8341" y="4050989"/>
              <a:ext cx="234638" cy="164245"/>
            </a:xfrm>
            <a:prstGeom prst="rect">
              <a:avLst/>
            </a:prstGeom>
          </p:spPr>
        </p:pic>
      </p:grpSp>
      <p:grpSp>
        <p:nvGrpSpPr>
          <p:cNvPr id="89" name="Grupo 88">
            <a:extLst>
              <a:ext uri="{FF2B5EF4-FFF2-40B4-BE49-F238E27FC236}">
                <a16:creationId xmlns:a16="http://schemas.microsoft.com/office/drawing/2014/main" xmlns="" id="{2DBA0848-16B3-472A-8021-61787E58A7CB}"/>
              </a:ext>
            </a:extLst>
          </p:cNvPr>
          <p:cNvGrpSpPr/>
          <p:nvPr/>
        </p:nvGrpSpPr>
        <p:grpSpPr>
          <a:xfrm>
            <a:off x="7074433" y="2656690"/>
            <a:ext cx="2148239" cy="1769773"/>
            <a:chOff x="7074433" y="2494765"/>
            <a:chExt cx="2148239" cy="1769773"/>
          </a:xfrm>
        </p:grpSpPr>
        <p:pic>
          <p:nvPicPr>
            <p:cNvPr id="25" name="Imagen 24">
              <a:extLst>
                <a:ext uri="{FF2B5EF4-FFF2-40B4-BE49-F238E27FC236}">
                  <a16:creationId xmlns:a16="http://schemas.microsoft.com/office/drawing/2014/main" xmlns="" id="{9ABD5CB7-33CD-452C-9762-9053ECA11B6B}"/>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156791" y="2494765"/>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ángulo 34">
              <a:extLst>
                <a:ext uri="{FF2B5EF4-FFF2-40B4-BE49-F238E27FC236}">
                  <a16:creationId xmlns:a16="http://schemas.microsoft.com/office/drawing/2014/main" xmlns="" id="{079B9B17-D906-47A9-88A2-3A424C2E81C8}"/>
                </a:ext>
              </a:extLst>
            </p:cNvPr>
            <p:cNvSpPr/>
            <p:nvPr/>
          </p:nvSpPr>
          <p:spPr>
            <a:xfrm>
              <a:off x="7074433" y="3481388"/>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8" name="CuadroTexto 47">
              <a:extLst>
                <a:ext uri="{FF2B5EF4-FFF2-40B4-BE49-F238E27FC236}">
                  <a16:creationId xmlns:a16="http://schemas.microsoft.com/office/drawing/2014/main" xmlns="" id="{C6328B42-79D4-4990-A109-4DE10200DFE1}"/>
                </a:ext>
              </a:extLst>
            </p:cNvPr>
            <p:cNvSpPr txBox="1"/>
            <p:nvPr/>
          </p:nvSpPr>
          <p:spPr>
            <a:xfrm>
              <a:off x="8261982" y="2664265"/>
              <a:ext cx="833498" cy="276999"/>
            </a:xfrm>
            <a:prstGeom prst="rect">
              <a:avLst/>
            </a:prstGeom>
            <a:noFill/>
          </p:spPr>
          <p:txBody>
            <a:bodyPr wrap="none" rtlCol="0">
              <a:spAutoFit/>
            </a:bodyPr>
            <a:lstStyle/>
            <a:p>
              <a:r>
                <a:rPr lang="es-MX" sz="1200" dirty="0">
                  <a:solidFill>
                    <a:srgbClr val="FF0000"/>
                  </a:solidFill>
                </a:rPr>
                <a:t>Progresiva</a:t>
              </a:r>
            </a:p>
          </p:txBody>
        </p:sp>
        <p:sp>
          <p:nvSpPr>
            <p:cNvPr id="74" name="Rectángulo 73">
              <a:extLst>
                <a:ext uri="{FF2B5EF4-FFF2-40B4-BE49-F238E27FC236}">
                  <a16:creationId xmlns:a16="http://schemas.microsoft.com/office/drawing/2014/main" xmlns="" id="{2157B274-9DF6-43CD-876C-EAD6BFAC0881}"/>
                </a:ext>
              </a:extLst>
            </p:cNvPr>
            <p:cNvSpPr/>
            <p:nvPr/>
          </p:nvSpPr>
          <p:spPr>
            <a:xfrm>
              <a:off x="7371647" y="3017006"/>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40" name="Imagen 139">
              <a:hlinkClick r:id="rId35" action="ppaction://hlinksldjump"/>
              <a:extLst>
                <a:ext uri="{FF2B5EF4-FFF2-40B4-BE49-F238E27FC236}">
                  <a16:creationId xmlns:a16="http://schemas.microsoft.com/office/drawing/2014/main" xmlns="" id="{93A882AD-D6C3-4D47-AE69-99265CDEE109}"/>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021811" y="4038284"/>
              <a:ext cx="234638" cy="164245"/>
            </a:xfrm>
            <a:prstGeom prst="rect">
              <a:avLst/>
            </a:prstGeom>
          </p:spPr>
        </p:pic>
      </p:grpSp>
      <p:grpSp>
        <p:nvGrpSpPr>
          <p:cNvPr id="42" name="Grupo 41">
            <a:extLst>
              <a:ext uri="{FF2B5EF4-FFF2-40B4-BE49-F238E27FC236}">
                <a16:creationId xmlns:a16="http://schemas.microsoft.com/office/drawing/2014/main" xmlns="" id="{A29E24F9-2DB3-4A01-A59E-E3554AB0FF9B}"/>
              </a:ext>
            </a:extLst>
          </p:cNvPr>
          <p:cNvGrpSpPr/>
          <p:nvPr/>
        </p:nvGrpSpPr>
        <p:grpSpPr>
          <a:xfrm>
            <a:off x="145948" y="4783427"/>
            <a:ext cx="2149628" cy="1769773"/>
            <a:chOff x="145948" y="4783427"/>
            <a:chExt cx="2149628" cy="1769773"/>
          </a:xfrm>
        </p:grpSpPr>
        <p:pic>
          <p:nvPicPr>
            <p:cNvPr id="27" name="Imagen 26">
              <a:extLst>
                <a:ext uri="{FF2B5EF4-FFF2-40B4-BE49-F238E27FC236}">
                  <a16:creationId xmlns:a16="http://schemas.microsoft.com/office/drawing/2014/main" xmlns="" id="{D6FA1E61-946F-4D5B-BBAD-574AB4F852B1}"/>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31638" y="4783427"/>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ángulo 36">
              <a:extLst>
                <a:ext uri="{FF2B5EF4-FFF2-40B4-BE49-F238E27FC236}">
                  <a16:creationId xmlns:a16="http://schemas.microsoft.com/office/drawing/2014/main" xmlns="" id="{4BBDE3B2-FFC2-4997-BD98-ACBBF52FB85E}"/>
                </a:ext>
              </a:extLst>
            </p:cNvPr>
            <p:cNvSpPr/>
            <p:nvPr/>
          </p:nvSpPr>
          <p:spPr>
            <a:xfrm>
              <a:off x="145948" y="5769778"/>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7" name="CuadroTexto 46">
              <a:extLst>
                <a:ext uri="{FF2B5EF4-FFF2-40B4-BE49-F238E27FC236}">
                  <a16:creationId xmlns:a16="http://schemas.microsoft.com/office/drawing/2014/main" xmlns="" id="{7886BE2C-98F6-4F49-B002-5B2B7B8CCFA3}"/>
                </a:ext>
              </a:extLst>
            </p:cNvPr>
            <p:cNvSpPr txBox="1"/>
            <p:nvPr/>
          </p:nvSpPr>
          <p:spPr>
            <a:xfrm>
              <a:off x="1364969" y="4964353"/>
              <a:ext cx="833498" cy="276999"/>
            </a:xfrm>
            <a:prstGeom prst="rect">
              <a:avLst/>
            </a:prstGeom>
            <a:noFill/>
          </p:spPr>
          <p:txBody>
            <a:bodyPr wrap="none" rtlCol="0">
              <a:spAutoFit/>
            </a:bodyPr>
            <a:lstStyle/>
            <a:p>
              <a:r>
                <a:rPr lang="es-MX" sz="1200" dirty="0">
                  <a:solidFill>
                    <a:srgbClr val="FF0000"/>
                  </a:solidFill>
                </a:rPr>
                <a:t>Progresiva</a:t>
              </a:r>
            </a:p>
          </p:txBody>
        </p:sp>
        <p:sp>
          <p:nvSpPr>
            <p:cNvPr id="79" name="Rectángulo 78">
              <a:extLst>
                <a:ext uri="{FF2B5EF4-FFF2-40B4-BE49-F238E27FC236}">
                  <a16:creationId xmlns:a16="http://schemas.microsoft.com/office/drawing/2014/main" xmlns="" id="{EDBB8D27-78A8-4BDF-B675-F25A2F98F191}"/>
                </a:ext>
              </a:extLst>
            </p:cNvPr>
            <p:cNvSpPr/>
            <p:nvPr/>
          </p:nvSpPr>
          <p:spPr>
            <a:xfrm>
              <a:off x="444551" y="5299382"/>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41" name="Imagen 140">
              <a:hlinkClick r:id="rId38" action="ppaction://hlinksldjump"/>
              <a:extLst>
                <a:ext uri="{FF2B5EF4-FFF2-40B4-BE49-F238E27FC236}">
                  <a16:creationId xmlns:a16="http://schemas.microsoft.com/office/drawing/2014/main" xmlns="" id="{79485B53-F97F-4C69-AC26-A4D0B370BD90}"/>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00597" y="6317188"/>
              <a:ext cx="234638" cy="164245"/>
            </a:xfrm>
            <a:prstGeom prst="rect">
              <a:avLst/>
            </a:prstGeom>
          </p:spPr>
        </p:pic>
      </p:grpSp>
      <p:grpSp>
        <p:nvGrpSpPr>
          <p:cNvPr id="13" name="Grupo 12">
            <a:extLst>
              <a:ext uri="{FF2B5EF4-FFF2-40B4-BE49-F238E27FC236}">
                <a16:creationId xmlns:a16="http://schemas.microsoft.com/office/drawing/2014/main" xmlns="" id="{31E93B70-1A7E-4A36-AC9D-DC53D7B0EE58}"/>
              </a:ext>
            </a:extLst>
          </p:cNvPr>
          <p:cNvGrpSpPr/>
          <p:nvPr/>
        </p:nvGrpSpPr>
        <p:grpSpPr>
          <a:xfrm>
            <a:off x="9462468" y="2662976"/>
            <a:ext cx="2148239" cy="1769773"/>
            <a:chOff x="9462468" y="2501051"/>
            <a:chExt cx="2148239" cy="1769773"/>
          </a:xfrm>
        </p:grpSpPr>
        <p:pic>
          <p:nvPicPr>
            <p:cNvPr id="26" name="Imagen 25">
              <a:extLst>
                <a:ext uri="{FF2B5EF4-FFF2-40B4-BE49-F238E27FC236}">
                  <a16:creationId xmlns:a16="http://schemas.microsoft.com/office/drawing/2014/main" xmlns="" id="{C616FF53-71F5-4675-AD9B-0340CABC144B}"/>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9561989" y="2501051"/>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ángulo 35">
              <a:extLst>
                <a:ext uri="{FF2B5EF4-FFF2-40B4-BE49-F238E27FC236}">
                  <a16:creationId xmlns:a16="http://schemas.microsoft.com/office/drawing/2014/main" xmlns="" id="{1257BEAA-AD7B-47D2-B059-26F4CDA0F02C}"/>
                </a:ext>
              </a:extLst>
            </p:cNvPr>
            <p:cNvSpPr/>
            <p:nvPr/>
          </p:nvSpPr>
          <p:spPr>
            <a:xfrm>
              <a:off x="9462468" y="3493294"/>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1" name="CuadroTexto 50">
              <a:extLst>
                <a:ext uri="{FF2B5EF4-FFF2-40B4-BE49-F238E27FC236}">
                  <a16:creationId xmlns:a16="http://schemas.microsoft.com/office/drawing/2014/main" xmlns="" id="{4C23E048-E756-40B2-A90A-3FD222898EED}"/>
                </a:ext>
              </a:extLst>
            </p:cNvPr>
            <p:cNvSpPr txBox="1"/>
            <p:nvPr/>
          </p:nvSpPr>
          <p:spPr>
            <a:xfrm>
              <a:off x="10712908" y="2696448"/>
              <a:ext cx="778803" cy="276999"/>
            </a:xfrm>
            <a:prstGeom prst="rect">
              <a:avLst/>
            </a:prstGeom>
            <a:noFill/>
          </p:spPr>
          <p:txBody>
            <a:bodyPr wrap="none" rtlCol="0">
              <a:spAutoFit/>
            </a:bodyPr>
            <a:lstStyle/>
            <a:p>
              <a:r>
                <a:rPr lang="es-MX" sz="1200" dirty="0">
                  <a:solidFill>
                    <a:srgbClr val="FF0000"/>
                  </a:solidFill>
                </a:rPr>
                <a:t>Regresiva</a:t>
              </a:r>
            </a:p>
          </p:txBody>
        </p:sp>
        <p:sp>
          <p:nvSpPr>
            <p:cNvPr id="63" name="Elipse 62">
              <a:extLst>
                <a:ext uri="{FF2B5EF4-FFF2-40B4-BE49-F238E27FC236}">
                  <a16:creationId xmlns:a16="http://schemas.microsoft.com/office/drawing/2014/main" xmlns="" id="{E47A7652-8ED9-43F5-9B8C-905F09292DDF}"/>
                </a:ext>
              </a:extLst>
            </p:cNvPr>
            <p:cNvSpPr/>
            <p:nvPr/>
          </p:nvSpPr>
          <p:spPr>
            <a:xfrm>
              <a:off x="11303278" y="3857881"/>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5" name="Rectángulo 74">
              <a:extLst>
                <a:ext uri="{FF2B5EF4-FFF2-40B4-BE49-F238E27FC236}">
                  <a16:creationId xmlns:a16="http://schemas.microsoft.com/office/drawing/2014/main" xmlns="" id="{40A9C451-3B70-476E-8D06-55B1AFB2D7DD}"/>
                </a:ext>
              </a:extLst>
            </p:cNvPr>
            <p:cNvSpPr/>
            <p:nvPr/>
          </p:nvSpPr>
          <p:spPr>
            <a:xfrm>
              <a:off x="9759682" y="3017006"/>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3" name="CuadroTexto 82">
              <a:extLst>
                <a:ext uri="{FF2B5EF4-FFF2-40B4-BE49-F238E27FC236}">
                  <a16:creationId xmlns:a16="http://schemas.microsoft.com/office/drawing/2014/main" xmlns="" id="{5BCAA3E8-E121-4AD2-918B-2B2634465924}"/>
                </a:ext>
              </a:extLst>
            </p:cNvPr>
            <p:cNvSpPr txBox="1"/>
            <p:nvPr/>
          </p:nvSpPr>
          <p:spPr>
            <a:xfrm>
              <a:off x="10837676" y="3050651"/>
              <a:ext cx="665567" cy="184666"/>
            </a:xfrm>
            <a:prstGeom prst="rect">
              <a:avLst/>
            </a:prstGeom>
            <a:noFill/>
          </p:spPr>
          <p:txBody>
            <a:bodyPr wrap="none" rtlCol="0">
              <a:spAutoFit/>
            </a:bodyPr>
            <a:lstStyle/>
            <a:p>
              <a:r>
                <a:rPr lang="es-MX" sz="600" dirty="0">
                  <a:solidFill>
                    <a:schemeClr val="accent1">
                      <a:lumMod val="75000"/>
                    </a:schemeClr>
                  </a:solidFill>
                </a:rPr>
                <a:t>envejecimiento</a:t>
              </a:r>
            </a:p>
          </p:txBody>
        </p:sp>
        <p:sp>
          <p:nvSpPr>
            <p:cNvPr id="118" name="Flecha: a la derecha 117">
              <a:extLst>
                <a:ext uri="{FF2B5EF4-FFF2-40B4-BE49-F238E27FC236}">
                  <a16:creationId xmlns:a16="http://schemas.microsoft.com/office/drawing/2014/main" xmlns="" id="{523B4F06-BAA4-4EFD-BDD3-D424D88B4C0E}"/>
                </a:ext>
              </a:extLst>
            </p:cNvPr>
            <p:cNvSpPr/>
            <p:nvPr/>
          </p:nvSpPr>
          <p:spPr>
            <a:xfrm>
              <a:off x="10925985" y="3606142"/>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9" name="Flecha: hacia la izquierda 118">
              <a:extLst>
                <a:ext uri="{FF2B5EF4-FFF2-40B4-BE49-F238E27FC236}">
                  <a16:creationId xmlns:a16="http://schemas.microsoft.com/office/drawing/2014/main" xmlns="" id="{B1B428B0-3954-475F-A932-A2704B8BC125}"/>
                </a:ext>
              </a:extLst>
            </p:cNvPr>
            <p:cNvSpPr/>
            <p:nvPr/>
          </p:nvSpPr>
          <p:spPr>
            <a:xfrm>
              <a:off x="10922695" y="3831631"/>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2" name="Imagen 141">
              <a:hlinkClick r:id="rId41" action="ppaction://hlinksldjump"/>
              <a:extLst>
                <a:ext uri="{FF2B5EF4-FFF2-40B4-BE49-F238E27FC236}">
                  <a16:creationId xmlns:a16="http://schemas.microsoft.com/office/drawing/2014/main" xmlns="" id="{984104C4-2B50-4438-ABC8-16DBE50B37A3}"/>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466539" y="4038284"/>
              <a:ext cx="246369" cy="164245"/>
            </a:xfrm>
            <a:prstGeom prst="rect">
              <a:avLst/>
            </a:prstGeom>
          </p:spPr>
        </p:pic>
      </p:grpSp>
      <p:sp>
        <p:nvSpPr>
          <p:cNvPr id="90" name="Rectángulo 89">
            <a:extLst>
              <a:ext uri="{FF2B5EF4-FFF2-40B4-BE49-F238E27FC236}">
                <a16:creationId xmlns:a16="http://schemas.microsoft.com/office/drawing/2014/main" xmlns="" id="{1F7113AE-99A6-4AEB-88C8-B4C8EC328D97}"/>
              </a:ext>
            </a:extLst>
          </p:cNvPr>
          <p:cNvSpPr/>
          <p:nvPr/>
        </p:nvSpPr>
        <p:spPr>
          <a:xfrm>
            <a:off x="182284" y="2334492"/>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7" name="Rectángulo 126">
            <a:extLst>
              <a:ext uri="{FF2B5EF4-FFF2-40B4-BE49-F238E27FC236}">
                <a16:creationId xmlns:a16="http://schemas.microsoft.com/office/drawing/2014/main" xmlns="" id="{0B0F839F-3D16-4F45-8F74-D74AF676A421}"/>
              </a:ext>
            </a:extLst>
          </p:cNvPr>
          <p:cNvSpPr/>
          <p:nvPr/>
        </p:nvSpPr>
        <p:spPr>
          <a:xfrm>
            <a:off x="2381350" y="2343076"/>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8" name="Rectángulo 127">
            <a:extLst>
              <a:ext uri="{FF2B5EF4-FFF2-40B4-BE49-F238E27FC236}">
                <a16:creationId xmlns:a16="http://schemas.microsoft.com/office/drawing/2014/main" xmlns="" id="{0B3744B5-5AA6-4C6F-9054-CDFAEE0AB2BB}"/>
              </a:ext>
            </a:extLst>
          </p:cNvPr>
          <p:cNvSpPr/>
          <p:nvPr/>
        </p:nvSpPr>
        <p:spPr>
          <a:xfrm>
            <a:off x="4835013" y="2311672"/>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9" name="Rectángulo 128">
            <a:extLst>
              <a:ext uri="{FF2B5EF4-FFF2-40B4-BE49-F238E27FC236}">
                <a16:creationId xmlns:a16="http://schemas.microsoft.com/office/drawing/2014/main" xmlns="" id="{948DE284-606A-434C-A25F-565BD1A8D4BF}"/>
              </a:ext>
            </a:extLst>
          </p:cNvPr>
          <p:cNvSpPr/>
          <p:nvPr/>
        </p:nvSpPr>
        <p:spPr>
          <a:xfrm>
            <a:off x="7056777" y="2311574"/>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3" name="Rectángulo 142">
            <a:extLst>
              <a:ext uri="{FF2B5EF4-FFF2-40B4-BE49-F238E27FC236}">
                <a16:creationId xmlns:a16="http://schemas.microsoft.com/office/drawing/2014/main" xmlns="" id="{7BC78040-CA03-4031-B639-6DF1E432E3E3}"/>
              </a:ext>
            </a:extLst>
          </p:cNvPr>
          <p:cNvSpPr/>
          <p:nvPr/>
        </p:nvSpPr>
        <p:spPr>
          <a:xfrm>
            <a:off x="9505653" y="2341542"/>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4" name="Rectángulo 143">
            <a:extLst>
              <a:ext uri="{FF2B5EF4-FFF2-40B4-BE49-F238E27FC236}">
                <a16:creationId xmlns:a16="http://schemas.microsoft.com/office/drawing/2014/main" xmlns="" id="{8BC49CB3-BD57-4FC2-8482-4DA73A7A70FB}"/>
              </a:ext>
            </a:extLst>
          </p:cNvPr>
          <p:cNvSpPr/>
          <p:nvPr/>
        </p:nvSpPr>
        <p:spPr>
          <a:xfrm>
            <a:off x="9493419" y="4208040"/>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5" name="Rectángulo 144">
            <a:extLst>
              <a:ext uri="{FF2B5EF4-FFF2-40B4-BE49-F238E27FC236}">
                <a16:creationId xmlns:a16="http://schemas.microsoft.com/office/drawing/2014/main" xmlns="" id="{611E3F93-35B1-4996-8907-4AFCCB0A4356}"/>
              </a:ext>
            </a:extLst>
          </p:cNvPr>
          <p:cNvSpPr/>
          <p:nvPr/>
        </p:nvSpPr>
        <p:spPr>
          <a:xfrm>
            <a:off x="7139628" y="4201175"/>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6" name="Rectángulo 145">
            <a:extLst>
              <a:ext uri="{FF2B5EF4-FFF2-40B4-BE49-F238E27FC236}">
                <a16:creationId xmlns:a16="http://schemas.microsoft.com/office/drawing/2014/main" xmlns="" id="{CD2B4D99-A87B-4C76-96B0-EE0D9B8C4247}"/>
              </a:ext>
            </a:extLst>
          </p:cNvPr>
          <p:cNvSpPr/>
          <p:nvPr/>
        </p:nvSpPr>
        <p:spPr>
          <a:xfrm>
            <a:off x="4846837" y="4194350"/>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7" name="Rectángulo 146">
            <a:extLst>
              <a:ext uri="{FF2B5EF4-FFF2-40B4-BE49-F238E27FC236}">
                <a16:creationId xmlns:a16="http://schemas.microsoft.com/office/drawing/2014/main" xmlns="" id="{846CCF67-99B7-4F05-8DF2-BB6DB3F4FB69}"/>
              </a:ext>
            </a:extLst>
          </p:cNvPr>
          <p:cNvSpPr/>
          <p:nvPr/>
        </p:nvSpPr>
        <p:spPr>
          <a:xfrm>
            <a:off x="4835012" y="6354577"/>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8" name="Rectángulo 147">
            <a:extLst>
              <a:ext uri="{FF2B5EF4-FFF2-40B4-BE49-F238E27FC236}">
                <a16:creationId xmlns:a16="http://schemas.microsoft.com/office/drawing/2014/main" xmlns="" id="{56F5B6E5-A987-44BE-BB77-EA5566178950}"/>
              </a:ext>
            </a:extLst>
          </p:cNvPr>
          <p:cNvSpPr/>
          <p:nvPr/>
        </p:nvSpPr>
        <p:spPr>
          <a:xfrm>
            <a:off x="2532985" y="6335457"/>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9" name="Rectángulo 148">
            <a:extLst>
              <a:ext uri="{FF2B5EF4-FFF2-40B4-BE49-F238E27FC236}">
                <a16:creationId xmlns:a16="http://schemas.microsoft.com/office/drawing/2014/main" xmlns="" id="{7901CFE7-7F0E-4B03-8246-8DDD77F30082}"/>
              </a:ext>
            </a:extLst>
          </p:cNvPr>
          <p:cNvSpPr/>
          <p:nvPr/>
        </p:nvSpPr>
        <p:spPr>
          <a:xfrm>
            <a:off x="2548105" y="4248101"/>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0" name="Rectángulo 149">
            <a:extLst>
              <a:ext uri="{FF2B5EF4-FFF2-40B4-BE49-F238E27FC236}">
                <a16:creationId xmlns:a16="http://schemas.microsoft.com/office/drawing/2014/main" xmlns="" id="{2ACF0B38-438A-4956-91E3-FFCEC0C6AC4E}"/>
              </a:ext>
            </a:extLst>
          </p:cNvPr>
          <p:cNvSpPr/>
          <p:nvPr/>
        </p:nvSpPr>
        <p:spPr>
          <a:xfrm>
            <a:off x="214464" y="4240080"/>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1" name="Rectángulo 150">
            <a:extLst>
              <a:ext uri="{FF2B5EF4-FFF2-40B4-BE49-F238E27FC236}">
                <a16:creationId xmlns:a16="http://schemas.microsoft.com/office/drawing/2014/main" xmlns="" id="{58173EA9-421B-4B6B-97BF-13AB6BCFD8D6}"/>
              </a:ext>
            </a:extLst>
          </p:cNvPr>
          <p:cNvSpPr/>
          <p:nvPr/>
        </p:nvSpPr>
        <p:spPr>
          <a:xfrm>
            <a:off x="116083" y="6343804"/>
            <a:ext cx="760987" cy="198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Botón de acción: ir al final 90">
            <a:hlinkClick r:id="rId43" action="ppaction://hlinksldjump" highlightClick="1"/>
            <a:extLst>
              <a:ext uri="{FF2B5EF4-FFF2-40B4-BE49-F238E27FC236}">
                <a16:creationId xmlns:a16="http://schemas.microsoft.com/office/drawing/2014/main" xmlns="" id="{7F1E16E1-77D8-4614-8E45-95EC76730F06}"/>
              </a:ext>
            </a:extLst>
          </p:cNvPr>
          <p:cNvSpPr/>
          <p:nvPr/>
        </p:nvSpPr>
        <p:spPr>
          <a:xfrm>
            <a:off x="11663622" y="6590054"/>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2" name="Botón de acción: ir a inicio 151">
            <a:hlinkClick r:id="rId44" action="ppaction://hlinksldjump" highlightClick="1"/>
            <a:extLst>
              <a:ext uri="{FF2B5EF4-FFF2-40B4-BE49-F238E27FC236}">
                <a16:creationId xmlns:a16="http://schemas.microsoft.com/office/drawing/2014/main" xmlns="" id="{AD084777-B659-4975-BF0A-53499C734748}"/>
              </a:ext>
            </a:extLst>
          </p:cNvPr>
          <p:cNvSpPr/>
          <p:nvPr/>
        </p:nvSpPr>
        <p:spPr>
          <a:xfrm>
            <a:off x="11738022" y="6306260"/>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4783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Grupo"/>
          <p:cNvGrpSpPr/>
          <p:nvPr/>
        </p:nvGrpSpPr>
        <p:grpSpPr>
          <a:xfrm>
            <a:off x="863054" y="380846"/>
            <a:ext cx="8890545" cy="6266696"/>
            <a:chOff x="-274868" y="593344"/>
            <a:chExt cx="2423650" cy="1800043"/>
          </a:xfrm>
        </p:grpSpPr>
        <p:pic>
          <p:nvPicPr>
            <p:cNvPr id="2" name="Imagen 14">
              <a:extLst>
                <a:ext uri="{FF2B5EF4-FFF2-40B4-BE49-F238E27FC236}">
                  <a16:creationId xmlns:a16="http://schemas.microsoft.com/office/drawing/2014/main" xmlns="" id="{525AA725-DE4B-4451-B0D2-39CD4FC2D2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53" y="623614"/>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1">
              <a:extLst>
                <a:ext uri="{FF2B5EF4-FFF2-40B4-BE49-F238E27FC236}">
                  <a16:creationId xmlns:a16="http://schemas.microsoft.com/office/drawing/2014/main" xmlns="" id="{CFDA3B92-89F2-4AC0-8C78-C062C1572A9E}"/>
                </a:ext>
              </a:extLst>
            </p:cNvPr>
            <p:cNvSpPr/>
            <p:nvPr/>
          </p:nvSpPr>
          <p:spPr>
            <a:xfrm>
              <a:off x="182284" y="1612653"/>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CuadroTexto 2">
              <a:extLst>
                <a:ext uri="{FF2B5EF4-FFF2-40B4-BE49-F238E27FC236}">
                  <a16:creationId xmlns:a16="http://schemas.microsoft.com/office/drawing/2014/main" xmlns="" id="{0CC1DF4D-EB45-418E-B282-DE85A4EBE11E}"/>
                </a:ext>
              </a:extLst>
            </p:cNvPr>
            <p:cNvSpPr txBox="1"/>
            <p:nvPr/>
          </p:nvSpPr>
          <p:spPr>
            <a:xfrm>
              <a:off x="1324937" y="716394"/>
              <a:ext cx="778803" cy="276999"/>
            </a:xfrm>
            <a:prstGeom prst="rect">
              <a:avLst/>
            </a:prstGeom>
            <a:noFill/>
          </p:spPr>
          <p:txBody>
            <a:bodyPr wrap="none" rtlCol="0">
              <a:spAutoFit/>
            </a:bodyPr>
            <a:lstStyle/>
            <a:p>
              <a:r>
                <a:rPr lang="es-MX" sz="1200" dirty="0">
                  <a:solidFill>
                    <a:srgbClr val="FF0000"/>
                  </a:solidFill>
                </a:rPr>
                <a:t>Regresiva</a:t>
              </a:r>
            </a:p>
          </p:txBody>
        </p:sp>
        <p:sp>
          <p:nvSpPr>
            <p:cNvPr id="5" name="Elipse 3">
              <a:extLst>
                <a:ext uri="{FF2B5EF4-FFF2-40B4-BE49-F238E27FC236}">
                  <a16:creationId xmlns:a16="http://schemas.microsoft.com/office/drawing/2014/main" xmlns="" id="{3412017F-0FCB-4DEA-AE40-17E576499A25}"/>
                </a:ext>
              </a:extLst>
            </p:cNvPr>
            <p:cNvSpPr/>
            <p:nvPr/>
          </p:nvSpPr>
          <p:spPr>
            <a:xfrm>
              <a:off x="1995759" y="1966216"/>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6" name="Rectángulo 68">
              <a:extLst>
                <a:ext uri="{FF2B5EF4-FFF2-40B4-BE49-F238E27FC236}">
                  <a16:creationId xmlns:a16="http://schemas.microsoft.com/office/drawing/2014/main" xmlns="" id="{D77478B0-6BE6-464E-9D86-D5C6CB31F653}"/>
                </a:ext>
              </a:extLst>
            </p:cNvPr>
            <p:cNvSpPr/>
            <p:nvPr/>
          </p:nvSpPr>
          <p:spPr>
            <a:xfrm>
              <a:off x="212477" y="1135856"/>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4">
              <a:extLst>
                <a:ext uri="{FF2B5EF4-FFF2-40B4-BE49-F238E27FC236}">
                  <a16:creationId xmlns:a16="http://schemas.microsoft.com/office/drawing/2014/main" xmlns="" id="{9877B0FD-C86C-483E-AC5C-C8F7ED3F37E9}"/>
                </a:ext>
              </a:extLst>
            </p:cNvPr>
            <p:cNvSpPr txBox="1"/>
            <p:nvPr/>
          </p:nvSpPr>
          <p:spPr>
            <a:xfrm>
              <a:off x="1461759" y="1104736"/>
              <a:ext cx="665567" cy="184666"/>
            </a:xfrm>
            <a:prstGeom prst="rect">
              <a:avLst/>
            </a:prstGeom>
            <a:noFill/>
          </p:spPr>
          <p:txBody>
            <a:bodyPr wrap="none" rtlCol="0">
              <a:spAutoFit/>
            </a:bodyPr>
            <a:lstStyle/>
            <a:p>
              <a:r>
                <a:rPr lang="es-MX" sz="600" dirty="0">
                  <a:solidFill>
                    <a:schemeClr val="accent1">
                      <a:lumMod val="75000"/>
                    </a:schemeClr>
                  </a:solidFill>
                </a:rPr>
                <a:t>envejecimiento</a:t>
              </a:r>
            </a:p>
          </p:txBody>
        </p:sp>
        <p:sp>
          <p:nvSpPr>
            <p:cNvPr id="8" name="Flecha: a la derecha 106">
              <a:extLst>
                <a:ext uri="{FF2B5EF4-FFF2-40B4-BE49-F238E27FC236}">
                  <a16:creationId xmlns:a16="http://schemas.microsoft.com/office/drawing/2014/main" xmlns="" id="{A1687271-49FB-477C-B293-740FD5595BF4}"/>
                </a:ext>
              </a:extLst>
            </p:cNvPr>
            <p:cNvSpPr/>
            <p:nvPr/>
          </p:nvSpPr>
          <p:spPr>
            <a:xfrm>
              <a:off x="1608896" y="1310280"/>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hacia la izquierda 108">
              <a:extLst>
                <a:ext uri="{FF2B5EF4-FFF2-40B4-BE49-F238E27FC236}">
                  <a16:creationId xmlns:a16="http://schemas.microsoft.com/office/drawing/2014/main" xmlns="" id="{F214AE58-A13E-4BB3-B6EB-8B45BFAA5396}"/>
                </a:ext>
              </a:extLst>
            </p:cNvPr>
            <p:cNvSpPr/>
            <p:nvPr/>
          </p:nvSpPr>
          <p:spPr>
            <a:xfrm>
              <a:off x="1582837" y="1946545"/>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Flecha: a la derecha 125">
              <a:extLst>
                <a:ext uri="{FF2B5EF4-FFF2-40B4-BE49-F238E27FC236}">
                  <a16:creationId xmlns:a16="http://schemas.microsoft.com/office/drawing/2014/main" xmlns="" id="{58A2D37D-A37E-4C0C-849E-704B10664085}"/>
                </a:ext>
              </a:extLst>
            </p:cNvPr>
            <p:cNvSpPr/>
            <p:nvPr/>
          </p:nvSpPr>
          <p:spPr>
            <a:xfrm>
              <a:off x="1592132" y="1630875"/>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29">
              <a:extLst>
                <a:ext uri="{FF2B5EF4-FFF2-40B4-BE49-F238E27FC236}">
                  <a16:creationId xmlns:a16="http://schemas.microsoft.com/office/drawing/2014/main" xmlns="" id="{F41671B1-5B81-4632-B334-F9E01FE6AE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868" y="593344"/>
              <a:ext cx="215033" cy="150522"/>
            </a:xfrm>
            <a:prstGeom prst="rect">
              <a:avLst/>
            </a:prstGeom>
          </p:spPr>
        </p:pic>
      </p:grpSp>
      <p:sp>
        <p:nvSpPr>
          <p:cNvPr id="13" name="CuadroTexto 12">
            <a:extLst>
              <a:ext uri="{FF2B5EF4-FFF2-40B4-BE49-F238E27FC236}">
                <a16:creationId xmlns:a16="http://schemas.microsoft.com/office/drawing/2014/main" xmlns="" id="{F1536D1C-EA28-4D09-B815-CADC17B46851}"/>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Canadá</a:t>
            </a:r>
          </a:p>
        </p:txBody>
      </p:sp>
      <p:sp>
        <p:nvSpPr>
          <p:cNvPr id="11" name="Rectángulo 10">
            <a:extLst>
              <a:ext uri="{FF2B5EF4-FFF2-40B4-BE49-F238E27FC236}">
                <a16:creationId xmlns:a16="http://schemas.microsoft.com/office/drawing/2014/main" xmlns="" id="{F6AD238D-7E7F-48FA-AE2A-B6015786B6ED}"/>
              </a:ext>
            </a:extLst>
          </p:cNvPr>
          <p:cNvSpPr/>
          <p:nvPr/>
        </p:nvSpPr>
        <p:spPr>
          <a:xfrm>
            <a:off x="2650755" y="5950857"/>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Botón de acción: ir a inicio 14">
            <a:hlinkClick r:id="rId5" action="ppaction://hlinksldjump" highlightClick="1"/>
            <a:extLst>
              <a:ext uri="{FF2B5EF4-FFF2-40B4-BE49-F238E27FC236}">
                <a16:creationId xmlns:a16="http://schemas.microsoft.com/office/drawing/2014/main" xmlns="" id="{3FDC7ECB-08B0-4A08-B46B-960C1A8F5829}"/>
              </a:ext>
            </a:extLst>
          </p:cNvPr>
          <p:cNvSpPr/>
          <p:nvPr/>
        </p:nvSpPr>
        <p:spPr>
          <a:xfrm>
            <a:off x="11425473" y="6301212"/>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Botón de acción: ir al final 15">
            <a:hlinkClick r:id="rId6" action="ppaction://hlinksldjump" highlightClick="1"/>
            <a:extLst>
              <a:ext uri="{FF2B5EF4-FFF2-40B4-BE49-F238E27FC236}">
                <a16:creationId xmlns:a16="http://schemas.microsoft.com/office/drawing/2014/main" xmlns="" id="{BCA3D6F3-E06F-4E2D-A3A6-49356978AF34}"/>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50281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xmlns="" id="{BE73B9D6-6F12-4C56-8083-2B467CF3FED6}"/>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Estados Unidos</a:t>
            </a:r>
          </a:p>
        </p:txBody>
      </p:sp>
      <p:grpSp>
        <p:nvGrpSpPr>
          <p:cNvPr id="17" name="Grupo 16">
            <a:extLst>
              <a:ext uri="{FF2B5EF4-FFF2-40B4-BE49-F238E27FC236}">
                <a16:creationId xmlns:a16="http://schemas.microsoft.com/office/drawing/2014/main" xmlns="" id="{91EB66F9-ED12-4A2E-A88B-F34AAC466647}"/>
              </a:ext>
            </a:extLst>
          </p:cNvPr>
          <p:cNvGrpSpPr/>
          <p:nvPr/>
        </p:nvGrpSpPr>
        <p:grpSpPr>
          <a:xfrm>
            <a:off x="863052" y="377372"/>
            <a:ext cx="9021176" cy="5892800"/>
            <a:chOff x="863052" y="377372"/>
            <a:chExt cx="9021176" cy="5892800"/>
          </a:xfrm>
        </p:grpSpPr>
        <p:grpSp>
          <p:nvGrpSpPr>
            <p:cNvPr id="12" name="11 Grupo"/>
            <p:cNvGrpSpPr/>
            <p:nvPr/>
          </p:nvGrpSpPr>
          <p:grpSpPr>
            <a:xfrm>
              <a:off x="863052" y="377372"/>
              <a:ext cx="9021176" cy="5892800"/>
              <a:chOff x="1827042" y="627609"/>
              <a:chExt cx="2749808" cy="1769773"/>
            </a:xfrm>
          </p:grpSpPr>
          <p:pic>
            <p:nvPicPr>
              <p:cNvPr id="2" name="Imagen 18">
                <a:extLst>
                  <a:ext uri="{FF2B5EF4-FFF2-40B4-BE49-F238E27FC236}">
                    <a16:creationId xmlns:a16="http://schemas.microsoft.com/office/drawing/2014/main" xmlns="" id="{128908C0-A734-450D-B4B4-D64FF6DAD22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11843" y="627609"/>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7">
                <a:extLst>
                  <a:ext uri="{FF2B5EF4-FFF2-40B4-BE49-F238E27FC236}">
                    <a16:creationId xmlns:a16="http://schemas.microsoft.com/office/drawing/2014/main" xmlns="" id="{473E363E-746D-4B24-A248-D6889DF19680}"/>
                  </a:ext>
                </a:extLst>
              </p:cNvPr>
              <p:cNvSpPr/>
              <p:nvPr/>
            </p:nvSpPr>
            <p:spPr>
              <a:xfrm>
                <a:off x="2462082" y="1612653"/>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CuadroTexto 42">
                <a:extLst>
                  <a:ext uri="{FF2B5EF4-FFF2-40B4-BE49-F238E27FC236}">
                    <a16:creationId xmlns:a16="http://schemas.microsoft.com/office/drawing/2014/main" xmlns="" id="{A655923E-9BB2-40FC-83F9-29FA0D179555}"/>
                  </a:ext>
                </a:extLst>
              </p:cNvPr>
              <p:cNvSpPr txBox="1"/>
              <p:nvPr/>
            </p:nvSpPr>
            <p:spPr>
              <a:xfrm>
                <a:off x="3699345" y="727189"/>
                <a:ext cx="778803" cy="276999"/>
              </a:xfrm>
              <a:prstGeom prst="rect">
                <a:avLst/>
              </a:prstGeom>
              <a:noFill/>
            </p:spPr>
            <p:txBody>
              <a:bodyPr wrap="none" rtlCol="0">
                <a:spAutoFit/>
              </a:bodyPr>
              <a:lstStyle/>
              <a:p>
                <a:r>
                  <a:rPr lang="es-MX" sz="1200" dirty="0">
                    <a:solidFill>
                      <a:srgbClr val="FF0000"/>
                    </a:solidFill>
                  </a:rPr>
                  <a:t>Regresiva</a:t>
                </a:r>
              </a:p>
            </p:txBody>
          </p:sp>
          <p:sp>
            <p:nvSpPr>
              <p:cNvPr id="5" name="Elipse 66">
                <a:extLst>
                  <a:ext uri="{FF2B5EF4-FFF2-40B4-BE49-F238E27FC236}">
                    <a16:creationId xmlns:a16="http://schemas.microsoft.com/office/drawing/2014/main" xmlns="" id="{262586B5-2F0C-491A-9356-2252EB0705BC}"/>
                  </a:ext>
                </a:extLst>
              </p:cNvPr>
              <p:cNvSpPr/>
              <p:nvPr/>
            </p:nvSpPr>
            <p:spPr>
              <a:xfrm>
                <a:off x="4271456" y="1964507"/>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6" name="Rectángulo 69">
                <a:extLst>
                  <a:ext uri="{FF2B5EF4-FFF2-40B4-BE49-F238E27FC236}">
                    <a16:creationId xmlns:a16="http://schemas.microsoft.com/office/drawing/2014/main" xmlns="" id="{690096EC-37F1-4EE2-9E18-370CBC173FBD}"/>
                  </a:ext>
                </a:extLst>
              </p:cNvPr>
              <p:cNvSpPr/>
              <p:nvPr/>
            </p:nvSpPr>
            <p:spPr>
              <a:xfrm>
                <a:off x="2691224" y="1141634"/>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81">
                <a:extLst>
                  <a:ext uri="{FF2B5EF4-FFF2-40B4-BE49-F238E27FC236}">
                    <a16:creationId xmlns:a16="http://schemas.microsoft.com/office/drawing/2014/main" xmlns="" id="{BF33B807-17D0-4405-9B78-A5709FCED705}"/>
                  </a:ext>
                </a:extLst>
              </p:cNvPr>
              <p:cNvSpPr txBox="1"/>
              <p:nvPr/>
            </p:nvSpPr>
            <p:spPr>
              <a:xfrm>
                <a:off x="3911283" y="1202974"/>
                <a:ext cx="665567" cy="184666"/>
              </a:xfrm>
              <a:prstGeom prst="rect">
                <a:avLst/>
              </a:prstGeom>
              <a:noFill/>
            </p:spPr>
            <p:txBody>
              <a:bodyPr wrap="none" rtlCol="0">
                <a:spAutoFit/>
              </a:bodyPr>
              <a:lstStyle/>
              <a:p>
                <a:r>
                  <a:rPr lang="es-MX" sz="600" dirty="0">
                    <a:solidFill>
                      <a:schemeClr val="accent1">
                        <a:lumMod val="75000"/>
                      </a:schemeClr>
                    </a:solidFill>
                  </a:rPr>
                  <a:t>envejecimiento</a:t>
                </a:r>
              </a:p>
            </p:txBody>
          </p:sp>
          <p:sp>
            <p:nvSpPr>
              <p:cNvPr id="8" name="Flecha: hacia la izquierda 107">
                <a:extLst>
                  <a:ext uri="{FF2B5EF4-FFF2-40B4-BE49-F238E27FC236}">
                    <a16:creationId xmlns:a16="http://schemas.microsoft.com/office/drawing/2014/main" xmlns="" id="{A20B4A9C-FECC-4862-B946-686DFFE889A5}"/>
                  </a:ext>
                </a:extLst>
              </p:cNvPr>
              <p:cNvSpPr/>
              <p:nvPr/>
            </p:nvSpPr>
            <p:spPr>
              <a:xfrm>
                <a:off x="3785661" y="1991523"/>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a la derecha 109">
                <a:extLst>
                  <a:ext uri="{FF2B5EF4-FFF2-40B4-BE49-F238E27FC236}">
                    <a16:creationId xmlns:a16="http://schemas.microsoft.com/office/drawing/2014/main" xmlns="" id="{39C9F2F2-290A-4365-BDAF-9A95D254A7DE}"/>
                  </a:ext>
                </a:extLst>
              </p:cNvPr>
              <p:cNvSpPr/>
              <p:nvPr/>
            </p:nvSpPr>
            <p:spPr>
              <a:xfrm>
                <a:off x="3804261" y="1728187"/>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Flecha: a la derecha 124">
                <a:extLst>
                  <a:ext uri="{FF2B5EF4-FFF2-40B4-BE49-F238E27FC236}">
                    <a16:creationId xmlns:a16="http://schemas.microsoft.com/office/drawing/2014/main" xmlns="" id="{63D8DE06-9C51-48F6-A8D5-5A8B2811AE14}"/>
                  </a:ext>
                </a:extLst>
              </p:cNvPr>
              <p:cNvSpPr/>
              <p:nvPr/>
            </p:nvSpPr>
            <p:spPr>
              <a:xfrm>
                <a:off x="3801651" y="1295672"/>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32">
                <a:extLst>
                  <a:ext uri="{FF2B5EF4-FFF2-40B4-BE49-F238E27FC236}">
                    <a16:creationId xmlns:a16="http://schemas.microsoft.com/office/drawing/2014/main" xmlns="" id="{D2B82937-67D8-4016-ABC2-B8EA935229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7042" y="627609"/>
                <a:ext cx="234638" cy="164245"/>
              </a:xfrm>
              <a:prstGeom prst="rect">
                <a:avLst/>
              </a:prstGeom>
            </p:spPr>
          </p:pic>
        </p:grpSp>
        <p:sp>
          <p:nvSpPr>
            <p:cNvPr id="16" name="Rectángulo 15">
              <a:extLst>
                <a:ext uri="{FF2B5EF4-FFF2-40B4-BE49-F238E27FC236}">
                  <a16:creationId xmlns:a16="http://schemas.microsoft.com/office/drawing/2014/main" xmlns="" id="{2EC0BADD-A2ED-4FD2-932D-524DC0E57BD0}"/>
                </a:ext>
              </a:extLst>
            </p:cNvPr>
            <p:cNvSpPr/>
            <p:nvPr/>
          </p:nvSpPr>
          <p:spPr>
            <a:xfrm>
              <a:off x="2665269" y="5643819"/>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8" name="Botón de acción: ir a inicio 17">
            <a:hlinkClick r:id="rId6" action="ppaction://hlinksldjump" highlightClick="1"/>
            <a:extLst>
              <a:ext uri="{FF2B5EF4-FFF2-40B4-BE49-F238E27FC236}">
                <a16:creationId xmlns:a16="http://schemas.microsoft.com/office/drawing/2014/main" xmlns="" id="{FA08AD06-095C-47CE-BB34-08CA5B9D0E6A}"/>
              </a:ext>
            </a:extLst>
          </p:cNvPr>
          <p:cNvSpPr/>
          <p:nvPr/>
        </p:nvSpPr>
        <p:spPr>
          <a:xfrm>
            <a:off x="11425473" y="6301212"/>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Botón de acción: ir al final 18">
            <a:hlinkClick r:id="rId7" action="ppaction://hlinksldjump" highlightClick="1"/>
            <a:extLst>
              <a:ext uri="{FF2B5EF4-FFF2-40B4-BE49-F238E27FC236}">
                <a16:creationId xmlns:a16="http://schemas.microsoft.com/office/drawing/2014/main" xmlns="" id="{9793293E-3F54-42CD-980F-FC765CEDDE7E}"/>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xmlns="" id="{DCB3E76C-1BB3-414E-B780-64C61F5347B8}"/>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México</a:t>
            </a:r>
          </a:p>
        </p:txBody>
      </p:sp>
      <p:grpSp>
        <p:nvGrpSpPr>
          <p:cNvPr id="2" name="Grupo 1">
            <a:extLst>
              <a:ext uri="{FF2B5EF4-FFF2-40B4-BE49-F238E27FC236}">
                <a16:creationId xmlns:a16="http://schemas.microsoft.com/office/drawing/2014/main" xmlns="" id="{3FAF0A40-9561-4B52-9C0D-D64742625448}"/>
              </a:ext>
            </a:extLst>
          </p:cNvPr>
          <p:cNvGrpSpPr/>
          <p:nvPr/>
        </p:nvGrpSpPr>
        <p:grpSpPr>
          <a:xfrm>
            <a:off x="863055" y="386103"/>
            <a:ext cx="8876032" cy="6072753"/>
            <a:chOff x="863055" y="386103"/>
            <a:chExt cx="8876032" cy="6072753"/>
          </a:xfrm>
        </p:grpSpPr>
        <p:grpSp>
          <p:nvGrpSpPr>
            <p:cNvPr id="15" name="14 Grupo"/>
            <p:cNvGrpSpPr/>
            <p:nvPr/>
          </p:nvGrpSpPr>
          <p:grpSpPr>
            <a:xfrm>
              <a:off x="863055" y="386103"/>
              <a:ext cx="8876032" cy="6072753"/>
              <a:chOff x="4161901" y="612298"/>
              <a:chExt cx="2753464" cy="1777000"/>
            </a:xfrm>
          </p:grpSpPr>
          <p:pic>
            <p:nvPicPr>
              <p:cNvPr id="3" name="Imagen 22">
                <a:extLst>
                  <a:ext uri="{FF2B5EF4-FFF2-40B4-BE49-F238E27FC236}">
                    <a16:creationId xmlns:a16="http://schemas.microsoft.com/office/drawing/2014/main" xmlns="" id="{F932AF33-0C79-4488-AF3B-62EC365F03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86102" y="621810"/>
                <a:ext cx="1749219" cy="17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28">
                <a:extLst>
                  <a:ext uri="{FF2B5EF4-FFF2-40B4-BE49-F238E27FC236}">
                    <a16:creationId xmlns:a16="http://schemas.microsoft.com/office/drawing/2014/main" xmlns="" id="{733D75F0-D3F2-4A61-B9EE-ECBD5F1FBAEC}"/>
                  </a:ext>
                </a:extLst>
              </p:cNvPr>
              <p:cNvSpPr/>
              <p:nvPr/>
            </p:nvSpPr>
            <p:spPr>
              <a:xfrm>
                <a:off x="4835198" y="1612653"/>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48">
                <a:extLst>
                  <a:ext uri="{FF2B5EF4-FFF2-40B4-BE49-F238E27FC236}">
                    <a16:creationId xmlns:a16="http://schemas.microsoft.com/office/drawing/2014/main" xmlns="" id="{971FB2EA-47E9-4822-B10B-9EAFE336A984}"/>
                  </a:ext>
                </a:extLst>
              </p:cNvPr>
              <p:cNvSpPr txBox="1"/>
              <p:nvPr/>
            </p:nvSpPr>
            <p:spPr>
              <a:xfrm>
                <a:off x="6015090" y="725154"/>
                <a:ext cx="778803" cy="276999"/>
              </a:xfrm>
              <a:prstGeom prst="rect">
                <a:avLst/>
              </a:prstGeom>
              <a:noFill/>
            </p:spPr>
            <p:txBody>
              <a:bodyPr wrap="none" rtlCol="0">
                <a:spAutoFit/>
              </a:bodyPr>
              <a:lstStyle/>
              <a:p>
                <a:r>
                  <a:rPr lang="es-MX" sz="1200" dirty="0">
                    <a:solidFill>
                      <a:srgbClr val="FF0000"/>
                    </a:solidFill>
                  </a:rPr>
                  <a:t>Regresiva</a:t>
                </a:r>
              </a:p>
            </p:txBody>
          </p:sp>
          <p:sp>
            <p:nvSpPr>
              <p:cNvPr id="8" name="Rectángulo 70">
                <a:extLst>
                  <a:ext uri="{FF2B5EF4-FFF2-40B4-BE49-F238E27FC236}">
                    <a16:creationId xmlns:a16="http://schemas.microsoft.com/office/drawing/2014/main" xmlns="" id="{020B46FB-36F1-45C4-B392-AE28F802B603}"/>
                  </a:ext>
                </a:extLst>
              </p:cNvPr>
              <p:cNvSpPr/>
              <p:nvPr/>
            </p:nvSpPr>
            <p:spPr>
              <a:xfrm>
                <a:off x="5064340" y="1136421"/>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Flecha: a la derecha 7">
                <a:extLst>
                  <a:ext uri="{FF2B5EF4-FFF2-40B4-BE49-F238E27FC236}">
                    <a16:creationId xmlns:a16="http://schemas.microsoft.com/office/drawing/2014/main" xmlns="" id="{934ACEDC-83B6-4995-8F5B-DDB53419889C}"/>
                  </a:ext>
                </a:extLst>
              </p:cNvPr>
              <p:cNvSpPr/>
              <p:nvPr/>
            </p:nvSpPr>
            <p:spPr>
              <a:xfrm>
                <a:off x="6295796" y="1780558"/>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hacia la izquierda 8">
                <a:extLst>
                  <a:ext uri="{FF2B5EF4-FFF2-40B4-BE49-F238E27FC236}">
                    <a16:creationId xmlns:a16="http://schemas.microsoft.com/office/drawing/2014/main" xmlns="" id="{91D99D3D-9760-48C0-B482-C9EB1E9FC4D8}"/>
                  </a:ext>
                </a:extLst>
              </p:cNvPr>
              <p:cNvSpPr/>
              <p:nvPr/>
            </p:nvSpPr>
            <p:spPr>
              <a:xfrm>
                <a:off x="6294826" y="1965747"/>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37">
                <a:extLst>
                  <a:ext uri="{FF2B5EF4-FFF2-40B4-BE49-F238E27FC236}">
                    <a16:creationId xmlns:a16="http://schemas.microsoft.com/office/drawing/2014/main" xmlns="" id="{FF2C6449-BCF4-4DBC-A0CF-07D4B7245D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1901" y="612298"/>
                <a:ext cx="234638" cy="164245"/>
              </a:xfrm>
              <a:prstGeom prst="rect">
                <a:avLst/>
              </a:prstGeom>
            </p:spPr>
          </p:pic>
        </p:grpSp>
        <p:sp>
          <p:nvSpPr>
            <p:cNvPr id="16" name="Rectángulo 15">
              <a:extLst>
                <a:ext uri="{FF2B5EF4-FFF2-40B4-BE49-F238E27FC236}">
                  <a16:creationId xmlns:a16="http://schemas.microsoft.com/office/drawing/2014/main" xmlns="" id="{D137B852-DB78-4460-BD8F-DCD1C70344F4}"/>
                </a:ext>
              </a:extLst>
            </p:cNvPr>
            <p:cNvSpPr/>
            <p:nvPr/>
          </p:nvSpPr>
          <p:spPr>
            <a:xfrm>
              <a:off x="2686408" y="5848812"/>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4" name="Botón de acción: ir a inicio 13">
            <a:hlinkClick r:id="rId6" action="ppaction://hlinksldjump" highlightClick="1"/>
            <a:extLst>
              <a:ext uri="{FF2B5EF4-FFF2-40B4-BE49-F238E27FC236}">
                <a16:creationId xmlns:a16="http://schemas.microsoft.com/office/drawing/2014/main" xmlns="" id="{7359F54C-41C6-4520-8B30-097E25B915BA}"/>
              </a:ext>
            </a:extLst>
          </p:cNvPr>
          <p:cNvSpPr/>
          <p:nvPr/>
        </p:nvSpPr>
        <p:spPr>
          <a:xfrm>
            <a:off x="11425473" y="6301212"/>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Botón de acción: ir al final 16">
            <a:hlinkClick r:id="rId7" action="ppaction://hlinksldjump" highlightClick="1"/>
            <a:extLst>
              <a:ext uri="{FF2B5EF4-FFF2-40B4-BE49-F238E27FC236}">
                <a16:creationId xmlns:a16="http://schemas.microsoft.com/office/drawing/2014/main" xmlns="" id="{B1E9608E-16C5-4580-895C-452DEA7EBC66}"/>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51F0C633-1DA4-4584-8182-F0FDD1E9E421}"/>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Guatemala</a:t>
            </a:r>
          </a:p>
        </p:txBody>
      </p:sp>
      <p:grpSp>
        <p:nvGrpSpPr>
          <p:cNvPr id="12" name="Grupo 11">
            <a:extLst>
              <a:ext uri="{FF2B5EF4-FFF2-40B4-BE49-F238E27FC236}">
                <a16:creationId xmlns:a16="http://schemas.microsoft.com/office/drawing/2014/main" xmlns="" id="{4BAE42D1-9EE9-411F-B32B-EAF0F58E20B6}"/>
              </a:ext>
            </a:extLst>
          </p:cNvPr>
          <p:cNvGrpSpPr/>
          <p:nvPr/>
        </p:nvGrpSpPr>
        <p:grpSpPr>
          <a:xfrm>
            <a:off x="863052" y="358320"/>
            <a:ext cx="8701862" cy="6100536"/>
            <a:chOff x="863052" y="358320"/>
            <a:chExt cx="8701862" cy="6100536"/>
          </a:xfrm>
        </p:grpSpPr>
        <p:grpSp>
          <p:nvGrpSpPr>
            <p:cNvPr id="2" name="1 Grupo"/>
            <p:cNvGrpSpPr/>
            <p:nvPr/>
          </p:nvGrpSpPr>
          <p:grpSpPr>
            <a:xfrm>
              <a:off x="863052" y="358320"/>
              <a:ext cx="8701862" cy="6100536"/>
              <a:chOff x="6376164" y="605397"/>
              <a:chExt cx="2798858" cy="1775317"/>
            </a:xfrm>
          </p:grpSpPr>
          <p:pic>
            <p:nvPicPr>
              <p:cNvPr id="3" name="Imagen 19">
                <a:extLst>
                  <a:ext uri="{FF2B5EF4-FFF2-40B4-BE49-F238E27FC236}">
                    <a16:creationId xmlns:a16="http://schemas.microsoft.com/office/drawing/2014/main" xmlns="" id="{E76D7E3E-7E57-47F6-B0B3-4F4908F9AA6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144507" y="610941"/>
                <a:ext cx="1749221"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29">
                <a:extLst>
                  <a:ext uri="{FF2B5EF4-FFF2-40B4-BE49-F238E27FC236}">
                    <a16:creationId xmlns:a16="http://schemas.microsoft.com/office/drawing/2014/main" xmlns="" id="{CAE72DAC-85FA-49C7-B715-2C70D72651C2}"/>
                  </a:ext>
                </a:extLst>
              </p:cNvPr>
              <p:cNvSpPr/>
              <p:nvPr/>
            </p:nvSpPr>
            <p:spPr>
              <a:xfrm>
                <a:off x="7064923" y="1600747"/>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4">
                <a:extLst>
                  <a:ext uri="{FF2B5EF4-FFF2-40B4-BE49-F238E27FC236}">
                    <a16:creationId xmlns:a16="http://schemas.microsoft.com/office/drawing/2014/main" xmlns="" id="{52B451C0-C460-46EB-9645-3D640C7B2587}"/>
                  </a:ext>
                </a:extLst>
              </p:cNvPr>
              <p:cNvSpPr txBox="1"/>
              <p:nvPr/>
            </p:nvSpPr>
            <p:spPr>
              <a:xfrm>
                <a:off x="8270941" y="718751"/>
                <a:ext cx="833498" cy="276999"/>
              </a:xfrm>
              <a:prstGeom prst="rect">
                <a:avLst/>
              </a:prstGeom>
              <a:noFill/>
            </p:spPr>
            <p:txBody>
              <a:bodyPr wrap="none" rtlCol="0">
                <a:spAutoFit/>
              </a:bodyPr>
              <a:lstStyle/>
              <a:p>
                <a:r>
                  <a:rPr lang="es-MX" sz="1200" dirty="0">
                    <a:solidFill>
                      <a:srgbClr val="FF0000"/>
                    </a:solidFill>
                  </a:rPr>
                  <a:t>Progresiva</a:t>
                </a:r>
              </a:p>
            </p:txBody>
          </p:sp>
          <p:sp>
            <p:nvSpPr>
              <p:cNvPr id="6" name="Rectángulo 76">
                <a:extLst>
                  <a:ext uri="{FF2B5EF4-FFF2-40B4-BE49-F238E27FC236}">
                    <a16:creationId xmlns:a16="http://schemas.microsoft.com/office/drawing/2014/main" xmlns="" id="{4075BB45-4B29-475F-AEBD-E56ECCCCB574}"/>
                  </a:ext>
                </a:extLst>
              </p:cNvPr>
              <p:cNvSpPr/>
              <p:nvPr/>
            </p:nvSpPr>
            <p:spPr>
              <a:xfrm>
                <a:off x="7323997" y="1122736"/>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Flecha: hacia la izquierda 114">
                <a:extLst>
                  <a:ext uri="{FF2B5EF4-FFF2-40B4-BE49-F238E27FC236}">
                    <a16:creationId xmlns:a16="http://schemas.microsoft.com/office/drawing/2014/main" xmlns="" id="{39970586-6534-45AE-929B-A7E41625FC18}"/>
                  </a:ext>
                </a:extLst>
              </p:cNvPr>
              <p:cNvSpPr/>
              <p:nvPr/>
            </p:nvSpPr>
            <p:spPr>
              <a:xfrm>
                <a:off x="8794131" y="1971699"/>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134">
                <a:extLst>
                  <a:ext uri="{FF2B5EF4-FFF2-40B4-BE49-F238E27FC236}">
                    <a16:creationId xmlns:a16="http://schemas.microsoft.com/office/drawing/2014/main" xmlns="" id="{56A18D65-DC73-43E3-AE0A-DC8FB4564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6164" y="605397"/>
                <a:ext cx="234638" cy="164245"/>
              </a:xfrm>
              <a:prstGeom prst="rect">
                <a:avLst/>
              </a:prstGeom>
            </p:spPr>
          </p:pic>
        </p:grpSp>
        <p:sp>
          <p:nvSpPr>
            <p:cNvPr id="11" name="Rectángulo 10">
              <a:extLst>
                <a:ext uri="{FF2B5EF4-FFF2-40B4-BE49-F238E27FC236}">
                  <a16:creationId xmlns:a16="http://schemas.microsoft.com/office/drawing/2014/main" xmlns="" id="{1F934CF1-678F-46B1-8BAE-C073B5C976FC}"/>
                </a:ext>
              </a:extLst>
            </p:cNvPr>
            <p:cNvSpPr/>
            <p:nvPr/>
          </p:nvSpPr>
          <p:spPr>
            <a:xfrm>
              <a:off x="2708812" y="5755853"/>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Botón de acción: ir a inicio 12">
            <a:hlinkClick r:id="rId6" action="ppaction://hlinksldjump" highlightClick="1"/>
            <a:extLst>
              <a:ext uri="{FF2B5EF4-FFF2-40B4-BE49-F238E27FC236}">
                <a16:creationId xmlns:a16="http://schemas.microsoft.com/office/drawing/2014/main" xmlns="" id="{FB3665CC-8A25-43E9-BDE9-0A9A1C406C49}"/>
              </a:ext>
            </a:extLst>
          </p:cNvPr>
          <p:cNvSpPr/>
          <p:nvPr/>
        </p:nvSpPr>
        <p:spPr>
          <a:xfrm>
            <a:off x="11425473" y="6301212"/>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Botón de acción: ir al final 14">
            <a:hlinkClick r:id="rId7" action="ppaction://hlinksldjump" highlightClick="1"/>
            <a:extLst>
              <a:ext uri="{FF2B5EF4-FFF2-40B4-BE49-F238E27FC236}">
                <a16:creationId xmlns:a16="http://schemas.microsoft.com/office/drawing/2014/main" xmlns="" id="{1CD21C0D-4BC7-44AC-9D6E-CA69BF34CA38}"/>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xmlns="" id="{5CC9816D-0CA7-4E11-97F6-F4BACEE6BF0E}"/>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El Salvador</a:t>
            </a:r>
          </a:p>
        </p:txBody>
      </p:sp>
      <p:grpSp>
        <p:nvGrpSpPr>
          <p:cNvPr id="14" name="Grupo 13">
            <a:extLst>
              <a:ext uri="{FF2B5EF4-FFF2-40B4-BE49-F238E27FC236}">
                <a16:creationId xmlns:a16="http://schemas.microsoft.com/office/drawing/2014/main" xmlns="" id="{2FFE46AC-C282-44E2-A5EA-643981F66B65}"/>
              </a:ext>
            </a:extLst>
          </p:cNvPr>
          <p:cNvGrpSpPr/>
          <p:nvPr/>
        </p:nvGrpSpPr>
        <p:grpSpPr>
          <a:xfrm>
            <a:off x="816839" y="362465"/>
            <a:ext cx="9139962" cy="6067362"/>
            <a:chOff x="816839" y="362465"/>
            <a:chExt cx="9139962" cy="6067362"/>
          </a:xfrm>
        </p:grpSpPr>
        <p:grpSp>
          <p:nvGrpSpPr>
            <p:cNvPr id="10" name="9 Grupo"/>
            <p:cNvGrpSpPr/>
            <p:nvPr/>
          </p:nvGrpSpPr>
          <p:grpSpPr>
            <a:xfrm>
              <a:off x="816839" y="362465"/>
              <a:ext cx="9139962" cy="6067362"/>
              <a:chOff x="8936384" y="581406"/>
              <a:chExt cx="2629270" cy="1808833"/>
            </a:xfrm>
          </p:grpSpPr>
          <p:pic>
            <p:nvPicPr>
              <p:cNvPr id="2" name="Imagen 17">
                <a:extLst>
                  <a:ext uri="{FF2B5EF4-FFF2-40B4-BE49-F238E27FC236}">
                    <a16:creationId xmlns:a16="http://schemas.microsoft.com/office/drawing/2014/main" xmlns="" id="{0AEC6535-B090-4F08-AF4D-A6CCA5B6AD9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547423" y="620466"/>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30">
                <a:extLst>
                  <a:ext uri="{FF2B5EF4-FFF2-40B4-BE49-F238E27FC236}">
                    <a16:creationId xmlns:a16="http://schemas.microsoft.com/office/drawing/2014/main" xmlns="" id="{38552FF5-2679-4BE6-99F6-16EAD42ADCF3}"/>
                  </a:ext>
                </a:extLst>
              </p:cNvPr>
              <p:cNvSpPr/>
              <p:nvPr/>
            </p:nvSpPr>
            <p:spPr>
              <a:xfrm>
                <a:off x="9452958" y="1612653"/>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CuadroTexto 49">
                <a:extLst>
                  <a:ext uri="{FF2B5EF4-FFF2-40B4-BE49-F238E27FC236}">
                    <a16:creationId xmlns:a16="http://schemas.microsoft.com/office/drawing/2014/main" xmlns="" id="{CD3FE8D9-EF92-48A1-96EC-A9CFE96964FF}"/>
                  </a:ext>
                </a:extLst>
              </p:cNvPr>
              <p:cNvSpPr txBox="1"/>
              <p:nvPr/>
            </p:nvSpPr>
            <p:spPr>
              <a:xfrm>
                <a:off x="10685194" y="745651"/>
                <a:ext cx="778803" cy="276999"/>
              </a:xfrm>
              <a:prstGeom prst="rect">
                <a:avLst/>
              </a:prstGeom>
              <a:noFill/>
            </p:spPr>
            <p:txBody>
              <a:bodyPr wrap="none" rtlCol="0">
                <a:spAutoFit/>
              </a:bodyPr>
              <a:lstStyle/>
              <a:p>
                <a:r>
                  <a:rPr lang="es-MX" sz="1200" dirty="0">
                    <a:solidFill>
                      <a:srgbClr val="FF0000"/>
                    </a:solidFill>
                  </a:rPr>
                  <a:t>Regresiva</a:t>
                </a:r>
              </a:p>
            </p:txBody>
          </p:sp>
          <p:sp>
            <p:nvSpPr>
              <p:cNvPr id="5" name="Elipse 61">
                <a:extLst>
                  <a:ext uri="{FF2B5EF4-FFF2-40B4-BE49-F238E27FC236}">
                    <a16:creationId xmlns:a16="http://schemas.microsoft.com/office/drawing/2014/main" xmlns="" id="{DAFF765B-5832-4B7C-A8A9-E1BF0D5F8738}"/>
                  </a:ext>
                </a:extLst>
              </p:cNvPr>
              <p:cNvSpPr/>
              <p:nvPr/>
            </p:nvSpPr>
            <p:spPr>
              <a:xfrm>
                <a:off x="11350219" y="1985193"/>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6" name="Rectángulo 75">
                <a:extLst>
                  <a:ext uri="{FF2B5EF4-FFF2-40B4-BE49-F238E27FC236}">
                    <a16:creationId xmlns:a16="http://schemas.microsoft.com/office/drawing/2014/main" xmlns="" id="{85F110F2-52A6-4966-9BA4-A658AC91EE95}"/>
                  </a:ext>
                </a:extLst>
              </p:cNvPr>
              <p:cNvSpPr/>
              <p:nvPr/>
            </p:nvSpPr>
            <p:spPr>
              <a:xfrm>
                <a:off x="9714629" y="1141634"/>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Flecha: a la derecha 115">
                <a:extLst>
                  <a:ext uri="{FF2B5EF4-FFF2-40B4-BE49-F238E27FC236}">
                    <a16:creationId xmlns:a16="http://schemas.microsoft.com/office/drawing/2014/main" xmlns="" id="{9A4EC357-2A71-4A22-B9E3-A06ADC7C2002}"/>
                  </a:ext>
                </a:extLst>
              </p:cNvPr>
              <p:cNvSpPr/>
              <p:nvPr/>
            </p:nvSpPr>
            <p:spPr>
              <a:xfrm>
                <a:off x="11001350" y="1714311"/>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Flecha: hacia la izquierda 116">
                <a:extLst>
                  <a:ext uri="{FF2B5EF4-FFF2-40B4-BE49-F238E27FC236}">
                    <a16:creationId xmlns:a16="http://schemas.microsoft.com/office/drawing/2014/main" xmlns="" id="{48903BB8-D227-4DB1-A638-3153FF8F26DC}"/>
                  </a:ext>
                </a:extLst>
              </p:cNvPr>
              <p:cNvSpPr/>
              <p:nvPr/>
            </p:nvSpPr>
            <p:spPr>
              <a:xfrm>
                <a:off x="11007254" y="1951986"/>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33">
                <a:extLst>
                  <a:ext uri="{FF2B5EF4-FFF2-40B4-BE49-F238E27FC236}">
                    <a16:creationId xmlns:a16="http://schemas.microsoft.com/office/drawing/2014/main" xmlns="" id="{BBB5163A-F26D-47B4-95F6-8648AFA49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6384" y="581406"/>
                <a:ext cx="234638" cy="164245"/>
              </a:xfrm>
              <a:prstGeom prst="rect">
                <a:avLst/>
              </a:prstGeom>
            </p:spPr>
          </p:pic>
        </p:grpSp>
        <p:sp>
          <p:nvSpPr>
            <p:cNvPr id="13" name="Rectángulo 12">
              <a:extLst>
                <a:ext uri="{FF2B5EF4-FFF2-40B4-BE49-F238E27FC236}">
                  <a16:creationId xmlns:a16="http://schemas.microsoft.com/office/drawing/2014/main" xmlns="" id="{94D1A8E1-B6A4-45FA-AD5D-AE888398C990}"/>
                </a:ext>
              </a:extLst>
            </p:cNvPr>
            <p:cNvSpPr/>
            <p:nvPr/>
          </p:nvSpPr>
          <p:spPr>
            <a:xfrm>
              <a:off x="2612572" y="5817086"/>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5" name="Botón de acción: ir a inicio 14">
            <a:hlinkClick r:id="rId6" action="ppaction://hlinksldjump" highlightClick="1"/>
            <a:extLst>
              <a:ext uri="{FF2B5EF4-FFF2-40B4-BE49-F238E27FC236}">
                <a16:creationId xmlns:a16="http://schemas.microsoft.com/office/drawing/2014/main" xmlns="" id="{3CD4EF2A-2EDD-4888-AFB6-6DB16ED8AFC9}"/>
              </a:ext>
            </a:extLst>
          </p:cNvPr>
          <p:cNvSpPr/>
          <p:nvPr/>
        </p:nvSpPr>
        <p:spPr>
          <a:xfrm>
            <a:off x="11425473" y="6331289"/>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Botón de acción: ir al final 15">
            <a:hlinkClick r:id="rId7" action="ppaction://hlinksldjump" highlightClick="1"/>
            <a:extLst>
              <a:ext uri="{FF2B5EF4-FFF2-40B4-BE49-F238E27FC236}">
                <a16:creationId xmlns:a16="http://schemas.microsoft.com/office/drawing/2014/main" xmlns="" id="{1F77F344-CFDD-4605-B9BC-5209CB4BEBB4}"/>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E4561CD8-9E67-4AF3-B8A1-A5DE31385392}"/>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Nicaragua</a:t>
            </a:r>
          </a:p>
        </p:txBody>
      </p:sp>
      <p:grpSp>
        <p:nvGrpSpPr>
          <p:cNvPr id="2" name="Grupo 1">
            <a:extLst>
              <a:ext uri="{FF2B5EF4-FFF2-40B4-BE49-F238E27FC236}">
                <a16:creationId xmlns:a16="http://schemas.microsoft.com/office/drawing/2014/main" xmlns="" id="{98C181C4-E3C4-4C10-9CE8-C31AF5951611}"/>
              </a:ext>
            </a:extLst>
          </p:cNvPr>
          <p:cNvGrpSpPr/>
          <p:nvPr/>
        </p:nvGrpSpPr>
        <p:grpSpPr>
          <a:xfrm>
            <a:off x="808738" y="362857"/>
            <a:ext cx="9119033" cy="6110515"/>
            <a:chOff x="808738" y="362857"/>
            <a:chExt cx="9119033" cy="6110515"/>
          </a:xfrm>
        </p:grpSpPr>
        <p:grpSp>
          <p:nvGrpSpPr>
            <p:cNvPr id="37" name="36 Grupo"/>
            <p:cNvGrpSpPr/>
            <p:nvPr/>
          </p:nvGrpSpPr>
          <p:grpSpPr>
            <a:xfrm>
              <a:off x="808738" y="362857"/>
              <a:ext cx="9119033" cy="6110515"/>
              <a:chOff x="-342679" y="2509054"/>
              <a:chExt cx="2597455" cy="1767488"/>
            </a:xfrm>
          </p:grpSpPr>
          <p:pic>
            <p:nvPicPr>
              <p:cNvPr id="4" name="Imagen 23">
                <a:extLst>
                  <a:ext uri="{FF2B5EF4-FFF2-40B4-BE49-F238E27FC236}">
                    <a16:creationId xmlns:a16="http://schemas.microsoft.com/office/drawing/2014/main" xmlns="" id="{057443F2-E712-4785-829D-891CFA247E5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1638" y="2509054"/>
                <a:ext cx="1751503" cy="17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1">
                <a:extLst>
                  <a:ext uri="{FF2B5EF4-FFF2-40B4-BE49-F238E27FC236}">
                    <a16:creationId xmlns:a16="http://schemas.microsoft.com/office/drawing/2014/main" xmlns="" id="{E58CA7A1-3DE7-49A9-B9F7-0114A636E0E7}"/>
                  </a:ext>
                </a:extLst>
              </p:cNvPr>
              <p:cNvSpPr/>
              <p:nvPr/>
            </p:nvSpPr>
            <p:spPr>
              <a:xfrm>
                <a:off x="191794" y="3493294"/>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CuadroTexto 52">
                <a:extLst>
                  <a:ext uri="{FF2B5EF4-FFF2-40B4-BE49-F238E27FC236}">
                    <a16:creationId xmlns:a16="http://schemas.microsoft.com/office/drawing/2014/main" xmlns="" id="{B8516FDF-5DE5-4959-BAAE-FDDF7C3FAE42}"/>
                  </a:ext>
                </a:extLst>
              </p:cNvPr>
              <p:cNvSpPr txBox="1"/>
              <p:nvPr/>
            </p:nvSpPr>
            <p:spPr>
              <a:xfrm>
                <a:off x="1359312" y="2676389"/>
                <a:ext cx="814582" cy="276999"/>
              </a:xfrm>
              <a:prstGeom prst="rect">
                <a:avLst/>
              </a:prstGeom>
              <a:noFill/>
            </p:spPr>
            <p:txBody>
              <a:bodyPr wrap="none" rtlCol="0">
                <a:spAutoFit/>
              </a:bodyPr>
              <a:lstStyle/>
              <a:p>
                <a:r>
                  <a:rPr lang="es-MX" sz="1200" dirty="0">
                    <a:solidFill>
                      <a:srgbClr val="FF0000"/>
                    </a:solidFill>
                  </a:rPr>
                  <a:t>Estancada</a:t>
                </a:r>
              </a:p>
            </p:txBody>
          </p:sp>
          <p:sp>
            <p:nvSpPr>
              <p:cNvPr id="24" name="Rectángulo 77">
                <a:extLst>
                  <a:ext uri="{FF2B5EF4-FFF2-40B4-BE49-F238E27FC236}">
                    <a16:creationId xmlns:a16="http://schemas.microsoft.com/office/drawing/2014/main" xmlns="" id="{78F58719-1ADA-4833-B76D-8DBBFDAC941B}"/>
                  </a:ext>
                </a:extLst>
              </p:cNvPr>
              <p:cNvSpPr/>
              <p:nvPr/>
            </p:nvSpPr>
            <p:spPr>
              <a:xfrm>
                <a:off x="403751" y="3037463"/>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9" name="Imagen 138">
                <a:extLst>
                  <a:ext uri="{FF2B5EF4-FFF2-40B4-BE49-F238E27FC236}">
                    <a16:creationId xmlns:a16="http://schemas.microsoft.com/office/drawing/2014/main" xmlns="" id="{6805E323-C84C-40F3-ADFE-0D591AB5E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679" y="2512144"/>
                <a:ext cx="234638" cy="164245"/>
              </a:xfrm>
              <a:prstGeom prst="rect">
                <a:avLst/>
              </a:prstGeom>
            </p:spPr>
          </p:pic>
        </p:grpSp>
        <p:sp>
          <p:nvSpPr>
            <p:cNvPr id="10" name="Rectángulo 9">
              <a:extLst>
                <a:ext uri="{FF2B5EF4-FFF2-40B4-BE49-F238E27FC236}">
                  <a16:creationId xmlns:a16="http://schemas.microsoft.com/office/drawing/2014/main" xmlns="" id="{C5176FC6-3E55-4F94-BA76-8A703855AE92}"/>
                </a:ext>
              </a:extLst>
            </p:cNvPr>
            <p:cNvSpPr/>
            <p:nvPr/>
          </p:nvSpPr>
          <p:spPr>
            <a:xfrm>
              <a:off x="2685143" y="5769035"/>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1" name="Botón de acción: ir a inicio 10">
            <a:hlinkClick r:id="rId6" action="ppaction://hlinksldjump" highlightClick="1"/>
            <a:extLst>
              <a:ext uri="{FF2B5EF4-FFF2-40B4-BE49-F238E27FC236}">
                <a16:creationId xmlns:a16="http://schemas.microsoft.com/office/drawing/2014/main" xmlns="" id="{1518E2CD-66EE-4EA7-A401-617B1E7E933D}"/>
              </a:ext>
            </a:extLst>
          </p:cNvPr>
          <p:cNvSpPr/>
          <p:nvPr/>
        </p:nvSpPr>
        <p:spPr>
          <a:xfrm>
            <a:off x="11425473" y="6276297"/>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Botón de acción: ir al final 11">
            <a:hlinkClick r:id="rId7" action="ppaction://hlinksldjump" highlightClick="1"/>
            <a:extLst>
              <a:ext uri="{FF2B5EF4-FFF2-40B4-BE49-F238E27FC236}">
                <a16:creationId xmlns:a16="http://schemas.microsoft.com/office/drawing/2014/main" xmlns="" id="{E58A53E8-F38F-418D-BEC2-874C354A5D20}"/>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xmlns="" id="{D260A46E-CA38-4B18-982C-66933E2F97E4}"/>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Honduras</a:t>
            </a:r>
          </a:p>
        </p:txBody>
      </p:sp>
      <p:grpSp>
        <p:nvGrpSpPr>
          <p:cNvPr id="14" name="Grupo 13">
            <a:extLst>
              <a:ext uri="{FF2B5EF4-FFF2-40B4-BE49-F238E27FC236}">
                <a16:creationId xmlns:a16="http://schemas.microsoft.com/office/drawing/2014/main" xmlns="" id="{FB865861-0C8B-4389-B2F8-22235F704519}"/>
              </a:ext>
            </a:extLst>
          </p:cNvPr>
          <p:cNvGrpSpPr/>
          <p:nvPr/>
        </p:nvGrpSpPr>
        <p:grpSpPr>
          <a:xfrm>
            <a:off x="852622" y="387246"/>
            <a:ext cx="8886465" cy="6115153"/>
            <a:chOff x="852622" y="387246"/>
            <a:chExt cx="8886465" cy="6115153"/>
          </a:xfrm>
        </p:grpSpPr>
        <p:grpSp>
          <p:nvGrpSpPr>
            <p:cNvPr id="2" name="1 Grupo"/>
            <p:cNvGrpSpPr/>
            <p:nvPr/>
          </p:nvGrpSpPr>
          <p:grpSpPr>
            <a:xfrm>
              <a:off x="852622" y="387246"/>
              <a:ext cx="8886465" cy="6115153"/>
              <a:chOff x="1846011" y="2479125"/>
              <a:chExt cx="2673639" cy="1796723"/>
            </a:xfrm>
          </p:grpSpPr>
          <p:pic>
            <p:nvPicPr>
              <p:cNvPr id="3" name="Imagen 21">
                <a:extLst>
                  <a:ext uri="{FF2B5EF4-FFF2-40B4-BE49-F238E27FC236}">
                    <a16:creationId xmlns:a16="http://schemas.microsoft.com/office/drawing/2014/main" xmlns="" id="{9C2321DA-B71B-4732-9D9A-B94AC62CA11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11843" y="2506075"/>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2">
                <a:extLst>
                  <a:ext uri="{FF2B5EF4-FFF2-40B4-BE49-F238E27FC236}">
                    <a16:creationId xmlns:a16="http://schemas.microsoft.com/office/drawing/2014/main" xmlns="" id="{E17309DF-F6B5-4728-B605-FE11F9182A08}"/>
                  </a:ext>
                </a:extLst>
              </p:cNvPr>
              <p:cNvSpPr/>
              <p:nvPr/>
            </p:nvSpPr>
            <p:spPr>
              <a:xfrm>
                <a:off x="2471592" y="3493294"/>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51">
                <a:extLst>
                  <a:ext uri="{FF2B5EF4-FFF2-40B4-BE49-F238E27FC236}">
                    <a16:creationId xmlns:a16="http://schemas.microsoft.com/office/drawing/2014/main" xmlns="" id="{747E1489-BCEC-448E-931C-7CB0667CEFBB}"/>
                  </a:ext>
                </a:extLst>
              </p:cNvPr>
              <p:cNvSpPr txBox="1"/>
              <p:nvPr/>
            </p:nvSpPr>
            <p:spPr>
              <a:xfrm>
                <a:off x="3628782" y="2659164"/>
                <a:ext cx="778803" cy="276999"/>
              </a:xfrm>
              <a:prstGeom prst="rect">
                <a:avLst/>
              </a:prstGeom>
              <a:noFill/>
            </p:spPr>
            <p:txBody>
              <a:bodyPr wrap="none" rtlCol="0">
                <a:spAutoFit/>
              </a:bodyPr>
              <a:lstStyle/>
              <a:p>
                <a:r>
                  <a:rPr lang="es-MX" sz="1200" dirty="0">
                    <a:solidFill>
                      <a:srgbClr val="FF0000"/>
                    </a:solidFill>
                  </a:rPr>
                  <a:t>Regresiva</a:t>
                </a:r>
              </a:p>
            </p:txBody>
          </p:sp>
          <p:sp>
            <p:nvSpPr>
              <p:cNvPr id="6" name="Elipse 65">
                <a:extLst>
                  <a:ext uri="{FF2B5EF4-FFF2-40B4-BE49-F238E27FC236}">
                    <a16:creationId xmlns:a16="http://schemas.microsoft.com/office/drawing/2014/main" xmlns="" id="{95755A0E-0D5C-4C22-BD61-2E2E74B3D875}"/>
                  </a:ext>
                </a:extLst>
              </p:cNvPr>
              <p:cNvSpPr/>
              <p:nvPr/>
            </p:nvSpPr>
            <p:spPr>
              <a:xfrm>
                <a:off x="4344024" y="3885872"/>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 name="Rectángulo 71">
                <a:extLst>
                  <a:ext uri="{FF2B5EF4-FFF2-40B4-BE49-F238E27FC236}">
                    <a16:creationId xmlns:a16="http://schemas.microsoft.com/office/drawing/2014/main" xmlns="" id="{3C4DC831-4335-4A70-B112-A97D4ECB614A}"/>
                  </a:ext>
                </a:extLst>
              </p:cNvPr>
              <p:cNvSpPr/>
              <p:nvPr/>
            </p:nvSpPr>
            <p:spPr>
              <a:xfrm>
                <a:off x="2668625" y="3026660"/>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Flecha: hacia la izquierda 110">
                <a:extLst>
                  <a:ext uri="{FF2B5EF4-FFF2-40B4-BE49-F238E27FC236}">
                    <a16:creationId xmlns:a16="http://schemas.microsoft.com/office/drawing/2014/main" xmlns="" id="{B9F8A883-64DB-45F7-BB00-0F134A022262}"/>
                  </a:ext>
                </a:extLst>
              </p:cNvPr>
              <p:cNvSpPr/>
              <p:nvPr/>
            </p:nvSpPr>
            <p:spPr>
              <a:xfrm>
                <a:off x="4002807" y="3859285"/>
                <a:ext cx="121787"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a la derecha 111">
                <a:extLst>
                  <a:ext uri="{FF2B5EF4-FFF2-40B4-BE49-F238E27FC236}">
                    <a16:creationId xmlns:a16="http://schemas.microsoft.com/office/drawing/2014/main" xmlns="" id="{81AD9437-55A5-431C-B039-B2AAEB043E19}"/>
                  </a:ext>
                </a:extLst>
              </p:cNvPr>
              <p:cNvSpPr/>
              <p:nvPr/>
            </p:nvSpPr>
            <p:spPr>
              <a:xfrm>
                <a:off x="4020255" y="3669955"/>
                <a:ext cx="120829"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36">
                <a:extLst>
                  <a:ext uri="{FF2B5EF4-FFF2-40B4-BE49-F238E27FC236}">
                    <a16:creationId xmlns:a16="http://schemas.microsoft.com/office/drawing/2014/main" xmlns="" id="{BCBE46B8-FAE1-4190-8979-D8CB81B206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6011" y="2479125"/>
                <a:ext cx="234638" cy="164245"/>
              </a:xfrm>
              <a:prstGeom prst="rect">
                <a:avLst/>
              </a:prstGeom>
            </p:spPr>
          </p:pic>
        </p:grpSp>
        <p:sp>
          <p:nvSpPr>
            <p:cNvPr id="13" name="Rectángulo 12">
              <a:extLst>
                <a:ext uri="{FF2B5EF4-FFF2-40B4-BE49-F238E27FC236}">
                  <a16:creationId xmlns:a16="http://schemas.microsoft.com/office/drawing/2014/main" xmlns="" id="{236E704C-620F-4E1C-A16B-FD10A53A2591}"/>
                </a:ext>
              </a:extLst>
            </p:cNvPr>
            <p:cNvSpPr/>
            <p:nvPr/>
          </p:nvSpPr>
          <p:spPr>
            <a:xfrm>
              <a:off x="2650755" y="5950857"/>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5" name="Botón de acción: ir a inicio 14">
            <a:hlinkClick r:id="rId6" action="ppaction://hlinksldjump" highlightClick="1"/>
            <a:extLst>
              <a:ext uri="{FF2B5EF4-FFF2-40B4-BE49-F238E27FC236}">
                <a16:creationId xmlns:a16="http://schemas.microsoft.com/office/drawing/2014/main" xmlns="" id="{C4BE1B6C-5EED-4654-B1D9-7DDF626AB756}"/>
              </a:ext>
            </a:extLst>
          </p:cNvPr>
          <p:cNvSpPr/>
          <p:nvPr/>
        </p:nvSpPr>
        <p:spPr>
          <a:xfrm>
            <a:off x="11425473" y="6301212"/>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Botón de acción: ir al final 15">
            <a:hlinkClick r:id="rId7" action="ppaction://hlinksldjump" highlightClick="1"/>
            <a:extLst>
              <a:ext uri="{FF2B5EF4-FFF2-40B4-BE49-F238E27FC236}">
                <a16:creationId xmlns:a16="http://schemas.microsoft.com/office/drawing/2014/main" xmlns="" id="{FA1154DE-38BD-45FB-939A-22100A70EE87}"/>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xmlns="" id="{0A671D36-39D3-4A4C-B40C-62E830A76734}"/>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Costa Rica</a:t>
            </a:r>
          </a:p>
        </p:txBody>
      </p:sp>
      <p:grpSp>
        <p:nvGrpSpPr>
          <p:cNvPr id="14" name="Grupo 13">
            <a:extLst>
              <a:ext uri="{FF2B5EF4-FFF2-40B4-BE49-F238E27FC236}">
                <a16:creationId xmlns:a16="http://schemas.microsoft.com/office/drawing/2014/main" xmlns="" id="{B8800D50-EB0B-45EF-BF2A-E83E0102AA96}"/>
              </a:ext>
            </a:extLst>
          </p:cNvPr>
          <p:cNvGrpSpPr/>
          <p:nvPr/>
        </p:nvGrpSpPr>
        <p:grpSpPr>
          <a:xfrm>
            <a:off x="836980" y="362857"/>
            <a:ext cx="9250449" cy="6125029"/>
            <a:chOff x="836980" y="362857"/>
            <a:chExt cx="9250449" cy="6125029"/>
          </a:xfrm>
        </p:grpSpPr>
        <p:grpSp>
          <p:nvGrpSpPr>
            <p:cNvPr id="2" name="1 Grupo"/>
            <p:cNvGrpSpPr/>
            <p:nvPr/>
          </p:nvGrpSpPr>
          <p:grpSpPr>
            <a:xfrm>
              <a:off x="836980" y="362857"/>
              <a:ext cx="9250449" cy="6125029"/>
              <a:chOff x="4249170" y="2504291"/>
              <a:chExt cx="2641841" cy="1767488"/>
            </a:xfrm>
          </p:grpSpPr>
          <p:pic>
            <p:nvPicPr>
              <p:cNvPr id="3" name="Imagen 15">
                <a:extLst>
                  <a:ext uri="{FF2B5EF4-FFF2-40B4-BE49-F238E27FC236}">
                    <a16:creationId xmlns:a16="http://schemas.microsoft.com/office/drawing/2014/main" xmlns="" id="{D27FE480-3480-4CF9-9571-6A43C4870C6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64301" y="2504291"/>
                <a:ext cx="1749219" cy="17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3">
                <a:extLst>
                  <a:ext uri="{FF2B5EF4-FFF2-40B4-BE49-F238E27FC236}">
                    <a16:creationId xmlns:a16="http://schemas.microsoft.com/office/drawing/2014/main" xmlns="" id="{8524ADF4-8194-4AE9-B546-59A71A0F0135}"/>
                  </a:ext>
                </a:extLst>
              </p:cNvPr>
              <p:cNvSpPr/>
              <p:nvPr/>
            </p:nvSpPr>
            <p:spPr>
              <a:xfrm>
                <a:off x="4844708" y="3493294"/>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54">
                <a:extLst>
                  <a:ext uri="{FF2B5EF4-FFF2-40B4-BE49-F238E27FC236}">
                    <a16:creationId xmlns:a16="http://schemas.microsoft.com/office/drawing/2014/main" xmlns="" id="{D7FA78A0-B8B5-4A5B-825C-EE5E6857F003}"/>
                  </a:ext>
                </a:extLst>
              </p:cNvPr>
              <p:cNvSpPr txBox="1"/>
              <p:nvPr/>
            </p:nvSpPr>
            <p:spPr>
              <a:xfrm>
                <a:off x="5996482" y="2696448"/>
                <a:ext cx="778803" cy="276999"/>
              </a:xfrm>
              <a:prstGeom prst="rect">
                <a:avLst/>
              </a:prstGeom>
              <a:noFill/>
            </p:spPr>
            <p:txBody>
              <a:bodyPr wrap="none" rtlCol="0">
                <a:spAutoFit/>
              </a:bodyPr>
              <a:lstStyle/>
              <a:p>
                <a:r>
                  <a:rPr lang="es-MX" sz="1200" dirty="0">
                    <a:solidFill>
                      <a:srgbClr val="FF0000"/>
                    </a:solidFill>
                  </a:rPr>
                  <a:t>Regresiva</a:t>
                </a:r>
              </a:p>
            </p:txBody>
          </p:sp>
          <p:sp>
            <p:nvSpPr>
              <p:cNvPr id="6" name="Elipse 63">
                <a:extLst>
                  <a:ext uri="{FF2B5EF4-FFF2-40B4-BE49-F238E27FC236}">
                    <a16:creationId xmlns:a16="http://schemas.microsoft.com/office/drawing/2014/main" xmlns="" id="{970FCD28-FBFF-43A9-B25A-F07857CD66B0}"/>
                  </a:ext>
                </a:extLst>
              </p:cNvPr>
              <p:cNvSpPr/>
              <p:nvPr/>
            </p:nvSpPr>
            <p:spPr>
              <a:xfrm>
                <a:off x="6706554" y="3857881"/>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 name="Rectángulo 72">
                <a:extLst>
                  <a:ext uri="{FF2B5EF4-FFF2-40B4-BE49-F238E27FC236}">
                    <a16:creationId xmlns:a16="http://schemas.microsoft.com/office/drawing/2014/main" xmlns="" id="{94B879F8-E565-451D-9564-437B0494AB15}"/>
                  </a:ext>
                </a:extLst>
              </p:cNvPr>
              <p:cNvSpPr/>
              <p:nvPr/>
            </p:nvSpPr>
            <p:spPr>
              <a:xfrm>
                <a:off x="5039986" y="3029835"/>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Flecha: a la derecha 112">
                <a:extLst>
                  <a:ext uri="{FF2B5EF4-FFF2-40B4-BE49-F238E27FC236}">
                    <a16:creationId xmlns:a16="http://schemas.microsoft.com/office/drawing/2014/main" xmlns="" id="{A79F92F5-843A-4B4E-A6C5-030299F5B33D}"/>
                  </a:ext>
                </a:extLst>
              </p:cNvPr>
              <p:cNvSpPr/>
              <p:nvPr/>
            </p:nvSpPr>
            <p:spPr>
              <a:xfrm>
                <a:off x="6247142" y="3544850"/>
                <a:ext cx="112026"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hacia la izquierda 113">
                <a:extLst>
                  <a:ext uri="{FF2B5EF4-FFF2-40B4-BE49-F238E27FC236}">
                    <a16:creationId xmlns:a16="http://schemas.microsoft.com/office/drawing/2014/main" xmlns="" id="{A8370315-EEC7-4B75-A14E-4C1BA8B61527}"/>
                  </a:ext>
                </a:extLst>
              </p:cNvPr>
              <p:cNvSpPr/>
              <p:nvPr/>
            </p:nvSpPr>
            <p:spPr>
              <a:xfrm>
                <a:off x="6240261" y="3861034"/>
                <a:ext cx="112914"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30">
                <a:extLst>
                  <a:ext uri="{FF2B5EF4-FFF2-40B4-BE49-F238E27FC236}">
                    <a16:creationId xmlns:a16="http://schemas.microsoft.com/office/drawing/2014/main" xmlns="" id="{C9CEF74A-DD17-444A-9CDF-C30F9DE35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9170" y="2504291"/>
                <a:ext cx="234638" cy="164245"/>
              </a:xfrm>
              <a:prstGeom prst="rect">
                <a:avLst/>
              </a:prstGeom>
            </p:spPr>
          </p:pic>
        </p:grpSp>
        <p:sp>
          <p:nvSpPr>
            <p:cNvPr id="13" name="Rectángulo 12">
              <a:extLst>
                <a:ext uri="{FF2B5EF4-FFF2-40B4-BE49-F238E27FC236}">
                  <a16:creationId xmlns:a16="http://schemas.microsoft.com/office/drawing/2014/main" xmlns="" id="{691EC22B-F336-4D34-861D-A35BCBE3CFD9}"/>
                </a:ext>
              </a:extLst>
            </p:cNvPr>
            <p:cNvSpPr/>
            <p:nvPr/>
          </p:nvSpPr>
          <p:spPr>
            <a:xfrm>
              <a:off x="2665111" y="5799682"/>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5" name="Botón de acción: ir a inicio 14">
            <a:hlinkClick r:id="rId6" action="ppaction://hlinksldjump" highlightClick="1"/>
            <a:extLst>
              <a:ext uri="{FF2B5EF4-FFF2-40B4-BE49-F238E27FC236}">
                <a16:creationId xmlns:a16="http://schemas.microsoft.com/office/drawing/2014/main" xmlns="" id="{74C01179-69F9-4E81-A5E5-A5F249006312}"/>
              </a:ext>
            </a:extLst>
          </p:cNvPr>
          <p:cNvSpPr/>
          <p:nvPr/>
        </p:nvSpPr>
        <p:spPr>
          <a:xfrm>
            <a:off x="11425473" y="6290811"/>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Botón de acción: ir al final 15">
            <a:hlinkClick r:id="rId7" action="ppaction://hlinksldjump" highlightClick="1"/>
            <a:extLst>
              <a:ext uri="{FF2B5EF4-FFF2-40B4-BE49-F238E27FC236}">
                <a16:creationId xmlns:a16="http://schemas.microsoft.com/office/drawing/2014/main" xmlns="" id="{FD1B7A05-F4AD-413F-80CB-1ED6F69D2DED}"/>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5770179" y="0"/>
            <a:ext cx="642182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lumMod val="50000"/>
                  <a:lumOff val="50000"/>
                </a:schemeClr>
              </a:solidFill>
              <a:latin typeface="Helvetica" panose="020B0604020202020204" pitchFamily="2" charset="0"/>
            </a:endParaRPr>
          </a:p>
        </p:txBody>
      </p:sp>
      <p:sp>
        <p:nvSpPr>
          <p:cNvPr id="2" name="1 Título"/>
          <p:cNvSpPr>
            <a:spLocks noGrp="1"/>
          </p:cNvSpPr>
          <p:nvPr>
            <p:ph type="ctrTitle"/>
          </p:nvPr>
        </p:nvSpPr>
        <p:spPr>
          <a:xfrm>
            <a:off x="6073108" y="964569"/>
            <a:ext cx="5368396" cy="2387600"/>
          </a:xfrm>
        </p:spPr>
        <p:txBody>
          <a:bodyPr>
            <a:noAutofit/>
          </a:bodyPr>
          <a:lstStyle/>
          <a:p>
            <a:pPr algn="r"/>
            <a:r>
              <a:rPr lang="es-MX" b="1" dirty="0">
                <a:solidFill>
                  <a:srgbClr val="FFC000"/>
                </a:solidFill>
                <a:latin typeface="Helvetica" panose="020B0604020202020204" pitchFamily="2" charset="0"/>
              </a:rPr>
              <a:t>R</a:t>
            </a:r>
            <a:r>
              <a:rPr lang="es-MX" dirty="0">
                <a:solidFill>
                  <a:srgbClr val="FFC000"/>
                </a:solidFill>
                <a:latin typeface="Helvetica" panose="020B0604020202020204" pitchFamily="2" charset="0"/>
              </a:rPr>
              <a:t>ealidades, </a:t>
            </a:r>
            <a:r>
              <a:rPr lang="es-MX" b="1" dirty="0">
                <a:solidFill>
                  <a:srgbClr val="00B0F0"/>
                </a:solidFill>
                <a:latin typeface="Helvetica" panose="020B0604020202020204" pitchFamily="2" charset="0"/>
              </a:rPr>
              <a:t>D</a:t>
            </a:r>
            <a:r>
              <a:rPr lang="es-MX" dirty="0">
                <a:solidFill>
                  <a:srgbClr val="00B0F0"/>
                </a:solidFill>
                <a:latin typeface="Helvetica" panose="020B0604020202020204" pitchFamily="2" charset="0"/>
              </a:rPr>
              <a:t>esafíos</a:t>
            </a:r>
            <a:r>
              <a:rPr lang="es-MX" dirty="0">
                <a:solidFill>
                  <a:srgbClr val="002060"/>
                </a:solidFill>
                <a:latin typeface="Helvetica" panose="020B0604020202020204" pitchFamily="2" charset="0"/>
              </a:rPr>
              <a:t> </a:t>
            </a:r>
            <a:r>
              <a:rPr lang="es-MX" dirty="0">
                <a:solidFill>
                  <a:schemeClr val="accent4">
                    <a:lumMod val="20000"/>
                    <a:lumOff val="80000"/>
                  </a:schemeClr>
                </a:solidFill>
                <a:latin typeface="Helvetica" panose="020B0604020202020204" pitchFamily="2" charset="0"/>
              </a:rPr>
              <a:t>y</a:t>
            </a:r>
            <a:r>
              <a:rPr lang="es-MX" dirty="0">
                <a:solidFill>
                  <a:srgbClr val="002060"/>
                </a:solidFill>
                <a:latin typeface="Helvetica" panose="020B0604020202020204" pitchFamily="2" charset="0"/>
              </a:rPr>
              <a:t> </a:t>
            </a:r>
            <a:r>
              <a:rPr lang="es-MX" b="1" dirty="0">
                <a:solidFill>
                  <a:schemeClr val="accent2">
                    <a:lumMod val="75000"/>
                  </a:schemeClr>
                </a:solidFill>
                <a:latin typeface="Helvetica" panose="020B0604020202020204" pitchFamily="2" charset="0"/>
              </a:rPr>
              <a:t>O</a:t>
            </a:r>
            <a:r>
              <a:rPr lang="es-MX" dirty="0">
                <a:solidFill>
                  <a:schemeClr val="accent2">
                    <a:lumMod val="75000"/>
                  </a:schemeClr>
                </a:solidFill>
                <a:latin typeface="Helvetica" panose="020B0604020202020204" pitchFamily="2" charset="0"/>
              </a:rPr>
              <a:t>portunidades</a:t>
            </a:r>
            <a:endParaRPr lang="es-MX" dirty="0">
              <a:latin typeface="Helvetica" panose="020B0604020202020204" pitchFamily="2" charset="0"/>
            </a:endParaRPr>
          </a:p>
        </p:txBody>
      </p:sp>
      <p:sp>
        <p:nvSpPr>
          <p:cNvPr id="3" name="2 Subtítulo"/>
          <p:cNvSpPr>
            <a:spLocks noGrp="1"/>
          </p:cNvSpPr>
          <p:nvPr>
            <p:ph type="subTitle" idx="1"/>
          </p:nvPr>
        </p:nvSpPr>
        <p:spPr>
          <a:xfrm>
            <a:off x="6687885" y="4635002"/>
            <a:ext cx="4586408" cy="599501"/>
          </a:xfrm>
        </p:spPr>
        <p:txBody>
          <a:bodyPr>
            <a:noAutofit/>
          </a:bodyPr>
          <a:lstStyle/>
          <a:p>
            <a:r>
              <a:rPr lang="es-MX" sz="2000" i="1" dirty="0">
                <a:solidFill>
                  <a:srgbClr val="FFC000"/>
                </a:solidFill>
                <a:latin typeface="+mj-lt"/>
              </a:rPr>
              <a:t>&lt;&lt; Realidad de la Región Interamericana en cuanto a la </a:t>
            </a:r>
            <a:r>
              <a:rPr lang="es-MX" b="1" i="1" dirty="0">
                <a:solidFill>
                  <a:srgbClr val="FFC000"/>
                </a:solidFill>
                <a:latin typeface="+mj-lt"/>
              </a:rPr>
              <a:t>vida</a:t>
            </a:r>
            <a:r>
              <a:rPr lang="es-MX" sz="2000" i="1" dirty="0">
                <a:solidFill>
                  <a:srgbClr val="FFC000"/>
                </a:solidFill>
                <a:latin typeface="+mj-lt"/>
              </a:rPr>
              <a:t>, la </a:t>
            </a:r>
            <a:r>
              <a:rPr lang="es-MX" b="1" i="1" dirty="0">
                <a:solidFill>
                  <a:srgbClr val="FFC000"/>
                </a:solidFill>
                <a:latin typeface="+mj-lt"/>
              </a:rPr>
              <a:t>dignidad humana</a:t>
            </a:r>
            <a:r>
              <a:rPr lang="es-MX" sz="2000" i="1" dirty="0">
                <a:solidFill>
                  <a:srgbClr val="FFC000"/>
                </a:solidFill>
                <a:latin typeface="+mj-lt"/>
              </a:rPr>
              <a:t>, la crisis de la </a:t>
            </a:r>
            <a:r>
              <a:rPr lang="es-MX" b="1" i="1" dirty="0">
                <a:solidFill>
                  <a:srgbClr val="FFC000"/>
                </a:solidFill>
                <a:latin typeface="+mj-lt"/>
              </a:rPr>
              <a:t>f</a:t>
            </a:r>
            <a:r>
              <a:rPr lang="es-MX" sz="2000" b="1" i="1" dirty="0">
                <a:solidFill>
                  <a:srgbClr val="FFC000"/>
                </a:solidFill>
                <a:latin typeface="+mj-lt"/>
              </a:rPr>
              <a:t>amilia</a:t>
            </a:r>
            <a:r>
              <a:rPr lang="es-MX" sz="2000" i="1" dirty="0">
                <a:solidFill>
                  <a:srgbClr val="FFC000"/>
                </a:solidFill>
                <a:latin typeface="+mj-lt"/>
              </a:rPr>
              <a:t> y de sus </a:t>
            </a:r>
            <a:r>
              <a:rPr lang="es-MX" b="1" i="1" dirty="0">
                <a:solidFill>
                  <a:srgbClr val="FFC000"/>
                </a:solidFill>
                <a:latin typeface="+mj-lt"/>
              </a:rPr>
              <a:t>valores</a:t>
            </a:r>
            <a:r>
              <a:rPr lang="es-MX" sz="2000" i="1" dirty="0">
                <a:solidFill>
                  <a:srgbClr val="FFC000"/>
                </a:solidFill>
                <a:latin typeface="+mj-lt"/>
              </a:rPr>
              <a:t> &gt;&gt;</a:t>
            </a:r>
            <a:endParaRPr lang="es-MX" sz="2000" b="1" i="1" dirty="0">
              <a:solidFill>
                <a:srgbClr val="FFC000"/>
              </a:solidFill>
              <a:latin typeface="+mj-lt"/>
            </a:endParaRPr>
          </a:p>
          <a:p>
            <a:endParaRPr lang="es-MX" sz="3600" i="1" dirty="0">
              <a:solidFill>
                <a:srgbClr val="FFC000"/>
              </a:solidFill>
              <a:latin typeface="+mj-lt"/>
            </a:endParaRPr>
          </a:p>
        </p:txBody>
      </p:sp>
      <p:sp>
        <p:nvSpPr>
          <p:cNvPr id="4" name="3 Rectángulo"/>
          <p:cNvSpPr/>
          <p:nvPr/>
        </p:nvSpPr>
        <p:spPr>
          <a:xfrm>
            <a:off x="6715530" y="3352169"/>
            <a:ext cx="4725974" cy="400110"/>
          </a:xfrm>
          <a:prstGeom prst="rect">
            <a:avLst/>
          </a:prstGeom>
        </p:spPr>
        <p:txBody>
          <a:bodyPr wrap="none">
            <a:spAutoFit/>
          </a:bodyPr>
          <a:lstStyle/>
          <a:p>
            <a:r>
              <a:rPr lang="es-MX" sz="2000" b="1" i="1" dirty="0">
                <a:solidFill>
                  <a:schemeClr val="bg1"/>
                </a:solidFill>
                <a:latin typeface="Helvetica" panose="020B0604020202020204" pitchFamily="2" charset="0"/>
              </a:rPr>
              <a:t>a la luz del Sínodo  sobre los jóvenes</a:t>
            </a:r>
          </a:p>
        </p:txBody>
      </p:sp>
      <p:pic>
        <p:nvPicPr>
          <p:cNvPr id="2052" name="Picture 4" descr="C:\Users\JuanitaSilva\Downloads\fotos_región\presentationThumbnail.jpg"/>
          <p:cNvPicPr>
            <a:picLocks noChangeAspect="1" noChangeArrowheads="1"/>
          </p:cNvPicPr>
          <p:nvPr/>
        </p:nvPicPr>
        <p:blipFill>
          <a:blip r:embed="rId3" cstate="print"/>
          <a:srcRect/>
          <a:stretch>
            <a:fillRect/>
          </a:stretch>
        </p:blipFill>
        <p:spPr bwMode="auto">
          <a:xfrm>
            <a:off x="-1749973" y="0"/>
            <a:ext cx="7583214" cy="6858000"/>
          </a:xfrm>
          <a:prstGeom prst="rect">
            <a:avLst/>
          </a:prstGeom>
          <a:noFill/>
        </p:spPr>
      </p:pic>
      <p:sp>
        <p:nvSpPr>
          <p:cNvPr id="7" name="3 Rectángulo">
            <a:extLst>
              <a:ext uri="{FF2B5EF4-FFF2-40B4-BE49-F238E27FC236}">
                <a16:creationId xmlns:a16="http://schemas.microsoft.com/office/drawing/2014/main" xmlns="" id="{F66DEB33-9D8A-467D-8A70-E11FC2883440}"/>
              </a:ext>
            </a:extLst>
          </p:cNvPr>
          <p:cNvSpPr/>
          <p:nvPr/>
        </p:nvSpPr>
        <p:spPr>
          <a:xfrm>
            <a:off x="8397979" y="6139879"/>
            <a:ext cx="3043525" cy="338554"/>
          </a:xfrm>
          <a:prstGeom prst="rect">
            <a:avLst/>
          </a:prstGeom>
        </p:spPr>
        <p:txBody>
          <a:bodyPr wrap="none">
            <a:spAutoFit/>
          </a:bodyPr>
          <a:lstStyle/>
          <a:p>
            <a:r>
              <a:rPr lang="es-MX" sz="1600" i="1" dirty="0">
                <a:solidFill>
                  <a:schemeClr val="bg1"/>
                </a:solidFill>
              </a:rPr>
              <a:t>Por Juana María Silva Grimaldo SC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9E76F467-5059-4E40-846D-B144D643A971}"/>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Panamá</a:t>
            </a:r>
          </a:p>
        </p:txBody>
      </p:sp>
      <p:grpSp>
        <p:nvGrpSpPr>
          <p:cNvPr id="11" name="Grupo 10">
            <a:extLst>
              <a:ext uri="{FF2B5EF4-FFF2-40B4-BE49-F238E27FC236}">
                <a16:creationId xmlns:a16="http://schemas.microsoft.com/office/drawing/2014/main" xmlns="" id="{82A74E94-04D8-4322-A044-4B8247728ABE}"/>
              </a:ext>
            </a:extLst>
          </p:cNvPr>
          <p:cNvGrpSpPr/>
          <p:nvPr/>
        </p:nvGrpSpPr>
        <p:grpSpPr>
          <a:xfrm>
            <a:off x="763480" y="382531"/>
            <a:ext cx="9744860" cy="6134382"/>
            <a:chOff x="763480" y="382531"/>
            <a:chExt cx="9744860" cy="6134382"/>
          </a:xfrm>
        </p:grpSpPr>
        <p:grpSp>
          <p:nvGrpSpPr>
            <p:cNvPr id="2" name="1 Grupo"/>
            <p:cNvGrpSpPr/>
            <p:nvPr/>
          </p:nvGrpSpPr>
          <p:grpSpPr>
            <a:xfrm>
              <a:off x="763480" y="382531"/>
              <a:ext cx="9744860" cy="6134382"/>
              <a:chOff x="6633223" y="2492062"/>
              <a:chExt cx="2589449" cy="1772476"/>
            </a:xfrm>
          </p:grpSpPr>
          <p:pic>
            <p:nvPicPr>
              <p:cNvPr id="3" name="Imagen 24">
                <a:extLst>
                  <a:ext uri="{FF2B5EF4-FFF2-40B4-BE49-F238E27FC236}">
                    <a16:creationId xmlns:a16="http://schemas.microsoft.com/office/drawing/2014/main" xmlns="" id="{9ABD5CB7-33CD-452C-9762-9053ECA11B6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156791" y="2494765"/>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4">
                <a:extLst>
                  <a:ext uri="{FF2B5EF4-FFF2-40B4-BE49-F238E27FC236}">
                    <a16:creationId xmlns:a16="http://schemas.microsoft.com/office/drawing/2014/main" xmlns="" id="{079B9B17-D906-47A9-88A2-3A424C2E81C8}"/>
                  </a:ext>
                </a:extLst>
              </p:cNvPr>
              <p:cNvSpPr/>
              <p:nvPr/>
            </p:nvSpPr>
            <p:spPr>
              <a:xfrm>
                <a:off x="7074433" y="3481388"/>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7">
                <a:extLst>
                  <a:ext uri="{FF2B5EF4-FFF2-40B4-BE49-F238E27FC236}">
                    <a16:creationId xmlns:a16="http://schemas.microsoft.com/office/drawing/2014/main" xmlns="" id="{C6328B42-79D4-4990-A109-4DE10200DFE1}"/>
                  </a:ext>
                </a:extLst>
              </p:cNvPr>
              <p:cNvSpPr txBox="1"/>
              <p:nvPr/>
            </p:nvSpPr>
            <p:spPr>
              <a:xfrm>
                <a:off x="8261982" y="2664265"/>
                <a:ext cx="833498" cy="276999"/>
              </a:xfrm>
              <a:prstGeom prst="rect">
                <a:avLst/>
              </a:prstGeom>
              <a:noFill/>
            </p:spPr>
            <p:txBody>
              <a:bodyPr wrap="none" rtlCol="0">
                <a:spAutoFit/>
              </a:bodyPr>
              <a:lstStyle/>
              <a:p>
                <a:r>
                  <a:rPr lang="es-MX" sz="1200" dirty="0">
                    <a:solidFill>
                      <a:srgbClr val="FF0000"/>
                    </a:solidFill>
                  </a:rPr>
                  <a:t>Progresiva</a:t>
                </a:r>
              </a:p>
            </p:txBody>
          </p:sp>
          <p:sp>
            <p:nvSpPr>
              <p:cNvPr id="6" name="Rectángulo 73">
                <a:extLst>
                  <a:ext uri="{FF2B5EF4-FFF2-40B4-BE49-F238E27FC236}">
                    <a16:creationId xmlns:a16="http://schemas.microsoft.com/office/drawing/2014/main" xmlns="" id="{2157B274-9DF6-43CD-876C-EAD6BFAC0881}"/>
                  </a:ext>
                </a:extLst>
              </p:cNvPr>
              <p:cNvSpPr/>
              <p:nvPr/>
            </p:nvSpPr>
            <p:spPr>
              <a:xfrm>
                <a:off x="7371647" y="3017006"/>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9" name="Imagen 139">
                <a:extLst>
                  <a:ext uri="{FF2B5EF4-FFF2-40B4-BE49-F238E27FC236}">
                    <a16:creationId xmlns:a16="http://schemas.microsoft.com/office/drawing/2014/main" xmlns="" id="{8C58F0C2-EDE8-44AB-A6C9-81C4FB1DB5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3223" y="2492062"/>
                <a:ext cx="230919" cy="161641"/>
              </a:xfrm>
              <a:prstGeom prst="rect">
                <a:avLst/>
              </a:prstGeom>
            </p:spPr>
          </p:pic>
        </p:grpSp>
        <p:sp>
          <p:nvSpPr>
            <p:cNvPr id="10" name="Rectángulo 9">
              <a:extLst>
                <a:ext uri="{FF2B5EF4-FFF2-40B4-BE49-F238E27FC236}">
                  <a16:creationId xmlns:a16="http://schemas.microsoft.com/office/drawing/2014/main" xmlns="" id="{06D425C5-9545-4C4A-B5BA-3B7B65054D72}"/>
                </a:ext>
              </a:extLst>
            </p:cNvPr>
            <p:cNvSpPr/>
            <p:nvPr/>
          </p:nvSpPr>
          <p:spPr>
            <a:xfrm>
              <a:off x="2650755" y="5950857"/>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2" name="Botón de acción: ir a inicio 11">
            <a:hlinkClick r:id="rId6" action="ppaction://hlinksldjump" highlightClick="1"/>
            <a:extLst>
              <a:ext uri="{FF2B5EF4-FFF2-40B4-BE49-F238E27FC236}">
                <a16:creationId xmlns:a16="http://schemas.microsoft.com/office/drawing/2014/main" xmlns="" id="{509BE6A9-F96D-4202-B710-CD1D2F3A8E7D}"/>
              </a:ext>
            </a:extLst>
          </p:cNvPr>
          <p:cNvSpPr/>
          <p:nvPr/>
        </p:nvSpPr>
        <p:spPr>
          <a:xfrm>
            <a:off x="11433540" y="6301212"/>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Botón de acción: ir al final 12">
            <a:hlinkClick r:id="rId7" action="ppaction://hlinksldjump" highlightClick="1"/>
            <a:extLst>
              <a:ext uri="{FF2B5EF4-FFF2-40B4-BE49-F238E27FC236}">
                <a16:creationId xmlns:a16="http://schemas.microsoft.com/office/drawing/2014/main" xmlns="" id="{FD2D81E6-D2E8-43B2-A285-35415B2D831B}"/>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xmlns="" id="{5369027E-2C63-4E09-9C25-A69568A5CC07}"/>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Puerto Rico</a:t>
            </a:r>
          </a:p>
        </p:txBody>
      </p:sp>
      <p:grpSp>
        <p:nvGrpSpPr>
          <p:cNvPr id="15" name="Grupo 14">
            <a:extLst>
              <a:ext uri="{FF2B5EF4-FFF2-40B4-BE49-F238E27FC236}">
                <a16:creationId xmlns:a16="http://schemas.microsoft.com/office/drawing/2014/main" xmlns="" id="{C548ED5C-F913-4260-97F7-810C27EB042B}"/>
              </a:ext>
            </a:extLst>
          </p:cNvPr>
          <p:cNvGrpSpPr/>
          <p:nvPr/>
        </p:nvGrpSpPr>
        <p:grpSpPr>
          <a:xfrm>
            <a:off x="863052" y="384554"/>
            <a:ext cx="9224375" cy="6146875"/>
            <a:chOff x="863052" y="384554"/>
            <a:chExt cx="9224375" cy="6146875"/>
          </a:xfrm>
        </p:grpSpPr>
        <p:grpSp>
          <p:nvGrpSpPr>
            <p:cNvPr id="2" name="1 Grupo"/>
            <p:cNvGrpSpPr/>
            <p:nvPr/>
          </p:nvGrpSpPr>
          <p:grpSpPr>
            <a:xfrm>
              <a:off x="863052" y="384554"/>
              <a:ext cx="9224375" cy="6146875"/>
              <a:chOff x="8954507" y="2482022"/>
              <a:chExt cx="2656200" cy="1788802"/>
            </a:xfrm>
          </p:grpSpPr>
          <p:pic>
            <p:nvPicPr>
              <p:cNvPr id="3" name="Imagen 25">
                <a:extLst>
                  <a:ext uri="{FF2B5EF4-FFF2-40B4-BE49-F238E27FC236}">
                    <a16:creationId xmlns:a16="http://schemas.microsoft.com/office/drawing/2014/main" xmlns="" id="{C616FF53-71F5-4675-AD9B-0340CABC144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561989" y="2501051"/>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5">
                <a:extLst>
                  <a:ext uri="{FF2B5EF4-FFF2-40B4-BE49-F238E27FC236}">
                    <a16:creationId xmlns:a16="http://schemas.microsoft.com/office/drawing/2014/main" xmlns="" id="{1257BEAA-AD7B-47D2-B059-26F4CDA0F02C}"/>
                  </a:ext>
                </a:extLst>
              </p:cNvPr>
              <p:cNvSpPr/>
              <p:nvPr/>
            </p:nvSpPr>
            <p:spPr>
              <a:xfrm>
                <a:off x="9462468" y="3493294"/>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50">
                <a:extLst>
                  <a:ext uri="{FF2B5EF4-FFF2-40B4-BE49-F238E27FC236}">
                    <a16:creationId xmlns:a16="http://schemas.microsoft.com/office/drawing/2014/main" xmlns="" id="{4C23E048-E756-40B2-A90A-3FD222898EED}"/>
                  </a:ext>
                </a:extLst>
              </p:cNvPr>
              <p:cNvSpPr txBox="1"/>
              <p:nvPr/>
            </p:nvSpPr>
            <p:spPr>
              <a:xfrm>
                <a:off x="10712908" y="2696448"/>
                <a:ext cx="778803" cy="276999"/>
              </a:xfrm>
              <a:prstGeom prst="rect">
                <a:avLst/>
              </a:prstGeom>
              <a:noFill/>
            </p:spPr>
            <p:txBody>
              <a:bodyPr wrap="none" rtlCol="0">
                <a:spAutoFit/>
              </a:bodyPr>
              <a:lstStyle/>
              <a:p>
                <a:r>
                  <a:rPr lang="es-MX" sz="1200" dirty="0">
                    <a:solidFill>
                      <a:srgbClr val="FF0000"/>
                    </a:solidFill>
                  </a:rPr>
                  <a:t>Regresiva</a:t>
                </a:r>
              </a:p>
            </p:txBody>
          </p:sp>
          <p:sp>
            <p:nvSpPr>
              <p:cNvPr id="6" name="Elipse 62">
                <a:extLst>
                  <a:ext uri="{FF2B5EF4-FFF2-40B4-BE49-F238E27FC236}">
                    <a16:creationId xmlns:a16="http://schemas.microsoft.com/office/drawing/2014/main" xmlns="" id="{E47A7652-8ED9-43F5-9B8C-905F09292DDF}"/>
                  </a:ext>
                </a:extLst>
              </p:cNvPr>
              <p:cNvSpPr/>
              <p:nvPr/>
            </p:nvSpPr>
            <p:spPr>
              <a:xfrm>
                <a:off x="11303278" y="3857881"/>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 name="Rectángulo 74">
                <a:extLst>
                  <a:ext uri="{FF2B5EF4-FFF2-40B4-BE49-F238E27FC236}">
                    <a16:creationId xmlns:a16="http://schemas.microsoft.com/office/drawing/2014/main" xmlns="" id="{40A9C451-3B70-476E-8D06-55B1AFB2D7DD}"/>
                  </a:ext>
                </a:extLst>
              </p:cNvPr>
              <p:cNvSpPr/>
              <p:nvPr/>
            </p:nvSpPr>
            <p:spPr>
              <a:xfrm>
                <a:off x="9759682" y="3017006"/>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82">
                <a:extLst>
                  <a:ext uri="{FF2B5EF4-FFF2-40B4-BE49-F238E27FC236}">
                    <a16:creationId xmlns:a16="http://schemas.microsoft.com/office/drawing/2014/main" xmlns="" id="{5BCAA3E8-E121-4AD2-918B-2B2634465924}"/>
                  </a:ext>
                </a:extLst>
              </p:cNvPr>
              <p:cNvSpPr txBox="1"/>
              <p:nvPr/>
            </p:nvSpPr>
            <p:spPr>
              <a:xfrm>
                <a:off x="10837676" y="3050651"/>
                <a:ext cx="665567" cy="184666"/>
              </a:xfrm>
              <a:prstGeom prst="rect">
                <a:avLst/>
              </a:prstGeom>
              <a:noFill/>
            </p:spPr>
            <p:txBody>
              <a:bodyPr wrap="none" rtlCol="0">
                <a:spAutoFit/>
              </a:bodyPr>
              <a:lstStyle/>
              <a:p>
                <a:r>
                  <a:rPr lang="es-MX" sz="600" dirty="0">
                    <a:solidFill>
                      <a:schemeClr val="accent1">
                        <a:lumMod val="75000"/>
                      </a:schemeClr>
                    </a:solidFill>
                  </a:rPr>
                  <a:t>envejecimiento</a:t>
                </a:r>
              </a:p>
            </p:txBody>
          </p:sp>
          <p:sp>
            <p:nvSpPr>
              <p:cNvPr id="9" name="Flecha: a la derecha 117">
                <a:extLst>
                  <a:ext uri="{FF2B5EF4-FFF2-40B4-BE49-F238E27FC236}">
                    <a16:creationId xmlns:a16="http://schemas.microsoft.com/office/drawing/2014/main" xmlns="" id="{523B4F06-BAA4-4EFD-BDD3-D424D88B4C0E}"/>
                  </a:ext>
                </a:extLst>
              </p:cNvPr>
              <p:cNvSpPr/>
              <p:nvPr/>
            </p:nvSpPr>
            <p:spPr>
              <a:xfrm>
                <a:off x="10925985" y="3606142"/>
                <a:ext cx="108290"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Flecha: hacia la izquierda 118">
                <a:extLst>
                  <a:ext uri="{FF2B5EF4-FFF2-40B4-BE49-F238E27FC236}">
                    <a16:creationId xmlns:a16="http://schemas.microsoft.com/office/drawing/2014/main" xmlns="" id="{B1B428B0-3954-475F-A932-A2704B8BC125}"/>
                  </a:ext>
                </a:extLst>
              </p:cNvPr>
              <p:cNvSpPr/>
              <p:nvPr/>
            </p:nvSpPr>
            <p:spPr>
              <a:xfrm>
                <a:off x="10922695" y="3831631"/>
                <a:ext cx="109149"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41">
                <a:extLst>
                  <a:ext uri="{FF2B5EF4-FFF2-40B4-BE49-F238E27FC236}">
                    <a16:creationId xmlns:a16="http://schemas.microsoft.com/office/drawing/2014/main" xmlns="" id="{872639AB-07EB-49CB-8B6F-AAAD36B1C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4507" y="2482022"/>
                <a:ext cx="221565" cy="150106"/>
              </a:xfrm>
              <a:prstGeom prst="rect">
                <a:avLst/>
              </a:prstGeom>
            </p:spPr>
          </p:pic>
        </p:grpSp>
        <p:sp>
          <p:nvSpPr>
            <p:cNvPr id="14" name="Rectángulo 13">
              <a:extLst>
                <a:ext uri="{FF2B5EF4-FFF2-40B4-BE49-F238E27FC236}">
                  <a16:creationId xmlns:a16="http://schemas.microsoft.com/office/drawing/2014/main" xmlns="" id="{226C679B-4184-46A4-9862-F7B9CA1AFFBE}"/>
                </a:ext>
              </a:extLst>
            </p:cNvPr>
            <p:cNvSpPr/>
            <p:nvPr/>
          </p:nvSpPr>
          <p:spPr>
            <a:xfrm>
              <a:off x="2650755" y="5950857"/>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6" name="Botón de acción: ir a inicio 15">
            <a:hlinkClick r:id="rId6" action="ppaction://hlinksldjump" highlightClick="1"/>
            <a:extLst>
              <a:ext uri="{FF2B5EF4-FFF2-40B4-BE49-F238E27FC236}">
                <a16:creationId xmlns:a16="http://schemas.microsoft.com/office/drawing/2014/main" xmlns="" id="{CE10324F-03D9-45CF-BE8F-5148730179CF}"/>
              </a:ext>
            </a:extLst>
          </p:cNvPr>
          <p:cNvSpPr/>
          <p:nvPr/>
        </p:nvSpPr>
        <p:spPr>
          <a:xfrm>
            <a:off x="11406379" y="6301212"/>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Botón de acción: ir al final 16">
            <a:hlinkClick r:id="rId7" action="ppaction://hlinksldjump" highlightClick="1"/>
            <a:extLst>
              <a:ext uri="{FF2B5EF4-FFF2-40B4-BE49-F238E27FC236}">
                <a16:creationId xmlns:a16="http://schemas.microsoft.com/office/drawing/2014/main" xmlns="" id="{8DF2E2A1-52D2-4F85-B4E5-DD9A5CCCF985}"/>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C147CED7-271E-4C84-9E4E-9FC584A7D46F}"/>
              </a:ext>
            </a:extLst>
          </p:cNvPr>
          <p:cNvSpPr txBox="1"/>
          <p:nvPr/>
        </p:nvSpPr>
        <p:spPr>
          <a:xfrm rot="16200000">
            <a:off x="-1235803" y="3389628"/>
            <a:ext cx="5405041" cy="646331"/>
          </a:xfrm>
          <a:prstGeom prst="rect">
            <a:avLst/>
          </a:prstGeom>
          <a:solidFill>
            <a:srgbClr val="FFC000"/>
          </a:solidFill>
        </p:spPr>
        <p:txBody>
          <a:bodyPr wrap="square" rtlCol="0">
            <a:spAutoFit/>
          </a:bodyPr>
          <a:lstStyle/>
          <a:p>
            <a:pPr algn="ctr"/>
            <a:r>
              <a:rPr lang="es-MX" sz="3600" b="1" dirty="0">
                <a:solidFill>
                  <a:schemeClr val="accent3">
                    <a:lumMod val="50000"/>
                  </a:schemeClr>
                </a:solidFill>
                <a:latin typeface="Helvetica" panose="020B0604020202020204" pitchFamily="2" charset="0"/>
              </a:rPr>
              <a:t>República Dominicana</a:t>
            </a:r>
          </a:p>
        </p:txBody>
      </p:sp>
      <p:grpSp>
        <p:nvGrpSpPr>
          <p:cNvPr id="2" name="Grupo 1">
            <a:extLst>
              <a:ext uri="{FF2B5EF4-FFF2-40B4-BE49-F238E27FC236}">
                <a16:creationId xmlns:a16="http://schemas.microsoft.com/office/drawing/2014/main" xmlns="" id="{7F3CDE03-AFEC-448B-985E-92F485857165}"/>
              </a:ext>
            </a:extLst>
          </p:cNvPr>
          <p:cNvGrpSpPr/>
          <p:nvPr/>
        </p:nvGrpSpPr>
        <p:grpSpPr>
          <a:xfrm>
            <a:off x="1143552" y="389269"/>
            <a:ext cx="8806166" cy="6026046"/>
            <a:chOff x="1143552" y="389269"/>
            <a:chExt cx="8806166" cy="6026046"/>
          </a:xfrm>
        </p:grpSpPr>
        <p:grpSp>
          <p:nvGrpSpPr>
            <p:cNvPr id="21" name="20 Grupo"/>
            <p:cNvGrpSpPr/>
            <p:nvPr/>
          </p:nvGrpSpPr>
          <p:grpSpPr>
            <a:xfrm>
              <a:off x="1143552" y="389269"/>
              <a:ext cx="8806166" cy="6026046"/>
              <a:chOff x="-315434" y="4769765"/>
              <a:chExt cx="2611010" cy="1783435"/>
            </a:xfrm>
          </p:grpSpPr>
          <p:pic>
            <p:nvPicPr>
              <p:cNvPr id="4" name="Imagen 26">
                <a:extLst>
                  <a:ext uri="{FF2B5EF4-FFF2-40B4-BE49-F238E27FC236}">
                    <a16:creationId xmlns:a16="http://schemas.microsoft.com/office/drawing/2014/main" xmlns="" id="{D6FA1E61-946F-4D5B-BBAD-574AB4F852B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1638" y="4783427"/>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36">
                <a:extLst>
                  <a:ext uri="{FF2B5EF4-FFF2-40B4-BE49-F238E27FC236}">
                    <a16:creationId xmlns:a16="http://schemas.microsoft.com/office/drawing/2014/main" xmlns="" id="{4BBDE3B2-FFC2-4997-BD98-ACBBF52FB85E}"/>
                  </a:ext>
                </a:extLst>
              </p:cNvPr>
              <p:cNvSpPr/>
              <p:nvPr/>
            </p:nvSpPr>
            <p:spPr>
              <a:xfrm>
                <a:off x="145948" y="5769778"/>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CuadroTexto 46">
                <a:extLst>
                  <a:ext uri="{FF2B5EF4-FFF2-40B4-BE49-F238E27FC236}">
                    <a16:creationId xmlns:a16="http://schemas.microsoft.com/office/drawing/2014/main" xmlns="" id="{7886BE2C-98F6-4F49-B002-5B2B7B8CCFA3}"/>
                  </a:ext>
                </a:extLst>
              </p:cNvPr>
              <p:cNvSpPr txBox="1"/>
              <p:nvPr/>
            </p:nvSpPr>
            <p:spPr>
              <a:xfrm>
                <a:off x="1364969" y="4964353"/>
                <a:ext cx="833498" cy="276999"/>
              </a:xfrm>
              <a:prstGeom prst="rect">
                <a:avLst/>
              </a:prstGeom>
              <a:noFill/>
            </p:spPr>
            <p:txBody>
              <a:bodyPr wrap="none" rtlCol="0">
                <a:spAutoFit/>
              </a:bodyPr>
              <a:lstStyle/>
              <a:p>
                <a:r>
                  <a:rPr lang="es-MX" sz="1200" dirty="0">
                    <a:solidFill>
                      <a:srgbClr val="FF0000"/>
                    </a:solidFill>
                  </a:rPr>
                  <a:t>Progresiva</a:t>
                </a:r>
              </a:p>
            </p:txBody>
          </p:sp>
          <p:sp>
            <p:nvSpPr>
              <p:cNvPr id="12" name="Rectángulo 78">
                <a:extLst>
                  <a:ext uri="{FF2B5EF4-FFF2-40B4-BE49-F238E27FC236}">
                    <a16:creationId xmlns:a16="http://schemas.microsoft.com/office/drawing/2014/main" xmlns="" id="{EDBB8D27-78A8-4BDF-B675-F25A2F98F191}"/>
                  </a:ext>
                </a:extLst>
              </p:cNvPr>
              <p:cNvSpPr/>
              <p:nvPr/>
            </p:nvSpPr>
            <p:spPr>
              <a:xfrm>
                <a:off x="444551" y="5299382"/>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9" name="Imagen 140">
                <a:extLst>
                  <a:ext uri="{FF2B5EF4-FFF2-40B4-BE49-F238E27FC236}">
                    <a16:creationId xmlns:a16="http://schemas.microsoft.com/office/drawing/2014/main" xmlns="" id="{C54D7117-4E5E-449E-B032-0A1FF5C76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434" y="4769765"/>
                <a:ext cx="234638" cy="164245"/>
              </a:xfrm>
              <a:prstGeom prst="rect">
                <a:avLst/>
              </a:prstGeom>
            </p:spPr>
          </p:pic>
        </p:grpSp>
        <p:sp>
          <p:nvSpPr>
            <p:cNvPr id="11" name="Rectángulo 10">
              <a:extLst>
                <a:ext uri="{FF2B5EF4-FFF2-40B4-BE49-F238E27FC236}">
                  <a16:creationId xmlns:a16="http://schemas.microsoft.com/office/drawing/2014/main" xmlns="" id="{0E045EAE-35BF-41A4-9705-D5D0E73A29D1}"/>
                </a:ext>
              </a:extLst>
            </p:cNvPr>
            <p:cNvSpPr/>
            <p:nvPr/>
          </p:nvSpPr>
          <p:spPr>
            <a:xfrm>
              <a:off x="2699657" y="5713943"/>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Botón de acción: ir a inicio 12">
            <a:hlinkClick r:id="rId6" action="ppaction://hlinksldjump" highlightClick="1"/>
            <a:extLst>
              <a:ext uri="{FF2B5EF4-FFF2-40B4-BE49-F238E27FC236}">
                <a16:creationId xmlns:a16="http://schemas.microsoft.com/office/drawing/2014/main" xmlns="" id="{DD0B65D3-1CDA-49DD-B0EF-7D59CD16115A}"/>
              </a:ext>
            </a:extLst>
          </p:cNvPr>
          <p:cNvSpPr/>
          <p:nvPr/>
        </p:nvSpPr>
        <p:spPr>
          <a:xfrm>
            <a:off x="11425473" y="6316776"/>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Botón de acción: ir al final 13">
            <a:hlinkClick r:id="rId7" action="ppaction://hlinksldjump" highlightClick="1"/>
            <a:extLst>
              <a:ext uri="{FF2B5EF4-FFF2-40B4-BE49-F238E27FC236}">
                <a16:creationId xmlns:a16="http://schemas.microsoft.com/office/drawing/2014/main" xmlns="" id="{DCE9E1C0-9475-4673-868C-E16F2B6BB8F0}"/>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77D35E99-1540-4E5E-B872-E0DB1FB38F88}"/>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Haití</a:t>
            </a:r>
          </a:p>
        </p:txBody>
      </p:sp>
      <p:grpSp>
        <p:nvGrpSpPr>
          <p:cNvPr id="11" name="Grupo 10">
            <a:extLst>
              <a:ext uri="{FF2B5EF4-FFF2-40B4-BE49-F238E27FC236}">
                <a16:creationId xmlns:a16="http://schemas.microsoft.com/office/drawing/2014/main" xmlns="" id="{1BDB04FC-C1B8-4A4C-8586-BB697AB15C85}"/>
              </a:ext>
            </a:extLst>
          </p:cNvPr>
          <p:cNvGrpSpPr/>
          <p:nvPr/>
        </p:nvGrpSpPr>
        <p:grpSpPr>
          <a:xfrm>
            <a:off x="863054" y="385227"/>
            <a:ext cx="9422131" cy="6250552"/>
            <a:chOff x="863054" y="385227"/>
            <a:chExt cx="9422131" cy="6250552"/>
          </a:xfrm>
        </p:grpSpPr>
        <p:grpSp>
          <p:nvGrpSpPr>
            <p:cNvPr id="2" name="1 Grupo"/>
            <p:cNvGrpSpPr/>
            <p:nvPr/>
          </p:nvGrpSpPr>
          <p:grpSpPr>
            <a:xfrm>
              <a:off x="863054" y="385227"/>
              <a:ext cx="9422131" cy="6250552"/>
              <a:chOff x="1864046" y="4729875"/>
              <a:chExt cx="2738267" cy="1823325"/>
            </a:xfrm>
          </p:grpSpPr>
          <p:pic>
            <p:nvPicPr>
              <p:cNvPr id="3" name="Imagen 20">
                <a:extLst>
                  <a:ext uri="{FF2B5EF4-FFF2-40B4-BE49-F238E27FC236}">
                    <a16:creationId xmlns:a16="http://schemas.microsoft.com/office/drawing/2014/main" xmlns="" id="{93BF0A58-3579-464A-B79D-DE0742E7259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67587" y="4783427"/>
                <a:ext cx="1749221"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7">
                <a:extLst>
                  <a:ext uri="{FF2B5EF4-FFF2-40B4-BE49-F238E27FC236}">
                    <a16:creationId xmlns:a16="http://schemas.microsoft.com/office/drawing/2014/main" xmlns="" id="{FE32C6C6-315A-4667-AA5F-93D536357142}"/>
                  </a:ext>
                </a:extLst>
              </p:cNvPr>
              <p:cNvSpPr/>
              <p:nvPr/>
            </p:nvSpPr>
            <p:spPr>
              <a:xfrm>
                <a:off x="2425746" y="5769778"/>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5">
                <a:extLst>
                  <a:ext uri="{FF2B5EF4-FFF2-40B4-BE49-F238E27FC236}">
                    <a16:creationId xmlns:a16="http://schemas.microsoft.com/office/drawing/2014/main" xmlns="" id="{747E21C7-F396-4F69-B92A-3975A39219CD}"/>
                  </a:ext>
                </a:extLst>
              </p:cNvPr>
              <p:cNvSpPr txBox="1"/>
              <p:nvPr/>
            </p:nvSpPr>
            <p:spPr>
              <a:xfrm>
                <a:off x="3679927" y="4967000"/>
                <a:ext cx="833498" cy="276999"/>
              </a:xfrm>
              <a:prstGeom prst="rect">
                <a:avLst/>
              </a:prstGeom>
              <a:noFill/>
            </p:spPr>
            <p:txBody>
              <a:bodyPr wrap="none" rtlCol="0">
                <a:spAutoFit/>
              </a:bodyPr>
              <a:lstStyle/>
              <a:p>
                <a:r>
                  <a:rPr lang="es-MX" sz="1200" dirty="0">
                    <a:solidFill>
                      <a:srgbClr val="FF0000"/>
                    </a:solidFill>
                  </a:rPr>
                  <a:t>Progresiva</a:t>
                </a:r>
              </a:p>
            </p:txBody>
          </p:sp>
          <p:sp>
            <p:nvSpPr>
              <p:cNvPr id="6" name="Rectángulo 79">
                <a:extLst>
                  <a:ext uri="{FF2B5EF4-FFF2-40B4-BE49-F238E27FC236}">
                    <a16:creationId xmlns:a16="http://schemas.microsoft.com/office/drawing/2014/main" xmlns="" id="{62765908-47D6-438E-9497-FE89807C9E20}"/>
                  </a:ext>
                </a:extLst>
              </p:cNvPr>
              <p:cNvSpPr/>
              <p:nvPr/>
            </p:nvSpPr>
            <p:spPr>
              <a:xfrm>
                <a:off x="2751288" y="5305591"/>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9" name="Imagen 135">
                <a:extLst>
                  <a:ext uri="{FF2B5EF4-FFF2-40B4-BE49-F238E27FC236}">
                    <a16:creationId xmlns:a16="http://schemas.microsoft.com/office/drawing/2014/main" xmlns="" id="{B19CD10A-D5E7-4EC5-A477-B67C1E7F4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4046" y="4729875"/>
                <a:ext cx="234638" cy="164245"/>
              </a:xfrm>
              <a:prstGeom prst="rect">
                <a:avLst/>
              </a:prstGeom>
            </p:spPr>
          </p:pic>
        </p:grpSp>
        <p:sp>
          <p:nvSpPr>
            <p:cNvPr id="10" name="Rectángulo 9">
              <a:extLst>
                <a:ext uri="{FF2B5EF4-FFF2-40B4-BE49-F238E27FC236}">
                  <a16:creationId xmlns:a16="http://schemas.microsoft.com/office/drawing/2014/main" xmlns="" id="{CC70B834-AE28-4D03-A473-8D95BB68871F}"/>
                </a:ext>
              </a:extLst>
            </p:cNvPr>
            <p:cNvSpPr/>
            <p:nvPr/>
          </p:nvSpPr>
          <p:spPr>
            <a:xfrm>
              <a:off x="2650755" y="5950857"/>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2" name="Botón de acción: ir a inicio 11">
            <a:hlinkClick r:id="rId6" action="ppaction://hlinksldjump" highlightClick="1"/>
            <a:extLst>
              <a:ext uri="{FF2B5EF4-FFF2-40B4-BE49-F238E27FC236}">
                <a16:creationId xmlns:a16="http://schemas.microsoft.com/office/drawing/2014/main" xmlns="" id="{2AA85782-274D-4651-A875-33E6B4BDDAD8}"/>
              </a:ext>
            </a:extLst>
          </p:cNvPr>
          <p:cNvSpPr/>
          <p:nvPr/>
        </p:nvSpPr>
        <p:spPr>
          <a:xfrm>
            <a:off x="11425473" y="6301212"/>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Botón de acción: ir al final 12">
            <a:hlinkClick r:id="rId7" action="ppaction://hlinksldjump" highlightClick="1"/>
            <a:extLst>
              <a:ext uri="{FF2B5EF4-FFF2-40B4-BE49-F238E27FC236}">
                <a16:creationId xmlns:a16="http://schemas.microsoft.com/office/drawing/2014/main" xmlns="" id="{378292EA-34D4-412B-A387-20CBC6B72D60}"/>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xmlns="" id="{9BDE935A-1871-4C51-929E-95636B329DAB}"/>
              </a:ext>
            </a:extLst>
          </p:cNvPr>
          <p:cNvSpPr txBox="1"/>
          <p:nvPr/>
        </p:nvSpPr>
        <p:spPr>
          <a:xfrm rot="16200000">
            <a:off x="-1341180" y="3217574"/>
            <a:ext cx="5177909" cy="769441"/>
          </a:xfrm>
          <a:prstGeom prst="rect">
            <a:avLst/>
          </a:prstGeom>
          <a:solidFill>
            <a:srgbClr val="FFC000"/>
          </a:solidFill>
        </p:spPr>
        <p:txBody>
          <a:bodyPr wrap="square" rtlCol="0">
            <a:spAutoFit/>
          </a:bodyPr>
          <a:lstStyle/>
          <a:p>
            <a:pPr algn="ctr"/>
            <a:r>
              <a:rPr lang="es-MX" sz="4400" b="1" dirty="0">
                <a:solidFill>
                  <a:schemeClr val="accent3">
                    <a:lumMod val="50000"/>
                  </a:schemeClr>
                </a:solidFill>
                <a:latin typeface="Helvetica" panose="020B0604020202020204" pitchFamily="2" charset="0"/>
              </a:rPr>
              <a:t>Cuba</a:t>
            </a:r>
          </a:p>
        </p:txBody>
      </p:sp>
      <p:grpSp>
        <p:nvGrpSpPr>
          <p:cNvPr id="15" name="Grupo 14">
            <a:extLst>
              <a:ext uri="{FF2B5EF4-FFF2-40B4-BE49-F238E27FC236}">
                <a16:creationId xmlns:a16="http://schemas.microsoft.com/office/drawing/2014/main" xmlns="" id="{D5F21CB0-3152-446B-A4CD-129ADEE0931D}"/>
              </a:ext>
            </a:extLst>
          </p:cNvPr>
          <p:cNvGrpSpPr/>
          <p:nvPr/>
        </p:nvGrpSpPr>
        <p:grpSpPr>
          <a:xfrm>
            <a:off x="863052" y="396005"/>
            <a:ext cx="9355010" cy="5990283"/>
            <a:chOff x="863052" y="396005"/>
            <a:chExt cx="9355010" cy="5990283"/>
          </a:xfrm>
        </p:grpSpPr>
        <p:grpSp>
          <p:nvGrpSpPr>
            <p:cNvPr id="2" name="1 Grupo"/>
            <p:cNvGrpSpPr/>
            <p:nvPr/>
          </p:nvGrpSpPr>
          <p:grpSpPr>
            <a:xfrm>
              <a:off x="863052" y="396005"/>
              <a:ext cx="9355010" cy="5990283"/>
              <a:chOff x="4268445" y="4736249"/>
              <a:chExt cx="2745141" cy="1816951"/>
            </a:xfrm>
          </p:grpSpPr>
          <p:pic>
            <p:nvPicPr>
              <p:cNvPr id="3" name="Imagen 16">
                <a:extLst>
                  <a:ext uri="{FF2B5EF4-FFF2-40B4-BE49-F238E27FC236}">
                    <a16:creationId xmlns:a16="http://schemas.microsoft.com/office/drawing/2014/main" xmlns="" id="{F84D88A5-3230-4882-B92F-360C4C75947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901253" y="4783427"/>
                <a:ext cx="1751504" cy="176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8">
                <a:extLst>
                  <a:ext uri="{FF2B5EF4-FFF2-40B4-BE49-F238E27FC236}">
                    <a16:creationId xmlns:a16="http://schemas.microsoft.com/office/drawing/2014/main" xmlns="" id="{59764163-7273-4A64-8CEB-CBF3C4A94823}"/>
                  </a:ext>
                </a:extLst>
              </p:cNvPr>
              <p:cNvSpPr/>
              <p:nvPr/>
            </p:nvSpPr>
            <p:spPr>
              <a:xfrm>
                <a:off x="4798862" y="5769778"/>
                <a:ext cx="1851025" cy="328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3">
                <a:extLst>
                  <a:ext uri="{FF2B5EF4-FFF2-40B4-BE49-F238E27FC236}">
                    <a16:creationId xmlns:a16="http://schemas.microsoft.com/office/drawing/2014/main" xmlns="" id="{109B9AA0-DAA6-4A53-80BD-0770B6AFF62E}"/>
                  </a:ext>
                </a:extLst>
              </p:cNvPr>
              <p:cNvSpPr txBox="1"/>
              <p:nvPr/>
            </p:nvSpPr>
            <p:spPr>
              <a:xfrm>
                <a:off x="6234783" y="4951967"/>
                <a:ext cx="778803" cy="276999"/>
              </a:xfrm>
              <a:prstGeom prst="rect">
                <a:avLst/>
              </a:prstGeom>
              <a:noFill/>
            </p:spPr>
            <p:txBody>
              <a:bodyPr wrap="none" rtlCol="0">
                <a:spAutoFit/>
              </a:bodyPr>
              <a:lstStyle/>
              <a:p>
                <a:r>
                  <a:rPr lang="es-MX" sz="1200" dirty="0">
                    <a:solidFill>
                      <a:srgbClr val="FF0000"/>
                    </a:solidFill>
                  </a:rPr>
                  <a:t>Regresiva</a:t>
                </a:r>
              </a:p>
            </p:txBody>
          </p:sp>
          <p:sp>
            <p:nvSpPr>
              <p:cNvPr id="6" name="Elipse 64">
                <a:extLst>
                  <a:ext uri="{FF2B5EF4-FFF2-40B4-BE49-F238E27FC236}">
                    <a16:creationId xmlns:a16="http://schemas.microsoft.com/office/drawing/2014/main" xmlns="" id="{97EFAB8E-C6FC-40B9-BCF3-02D5AB593B8A}"/>
                  </a:ext>
                </a:extLst>
              </p:cNvPr>
              <p:cNvSpPr/>
              <p:nvPr/>
            </p:nvSpPr>
            <p:spPr>
              <a:xfrm>
                <a:off x="6630961" y="6118728"/>
                <a:ext cx="153023" cy="149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00" dirty="0"/>
                  <a:t>1</a:t>
                </a:r>
              </a:p>
            </p:txBody>
          </p:sp>
          <p:sp>
            <p:nvSpPr>
              <p:cNvPr id="7" name="Rectángulo 80">
                <a:extLst>
                  <a:ext uri="{FF2B5EF4-FFF2-40B4-BE49-F238E27FC236}">
                    <a16:creationId xmlns:a16="http://schemas.microsoft.com/office/drawing/2014/main" xmlns="" id="{F9DCB77D-9A7D-4BFA-9F55-FAE8593E6D88}"/>
                  </a:ext>
                </a:extLst>
              </p:cNvPr>
              <p:cNvSpPr/>
              <p:nvPr/>
            </p:nvSpPr>
            <p:spPr>
              <a:xfrm>
                <a:off x="5064340" y="5299382"/>
                <a:ext cx="1851025" cy="73786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Flecha: a la derecha 119">
                <a:extLst>
                  <a:ext uri="{FF2B5EF4-FFF2-40B4-BE49-F238E27FC236}">
                    <a16:creationId xmlns:a16="http://schemas.microsoft.com/office/drawing/2014/main" xmlns="" id="{879A91A1-ECB4-419B-A817-E4346301121B}"/>
                  </a:ext>
                </a:extLst>
              </p:cNvPr>
              <p:cNvSpPr/>
              <p:nvPr/>
            </p:nvSpPr>
            <p:spPr>
              <a:xfrm>
                <a:off x="6282254" y="5485809"/>
                <a:ext cx="122688" cy="9754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lecha: hacia la izquierda 120">
                <a:extLst>
                  <a:ext uri="{FF2B5EF4-FFF2-40B4-BE49-F238E27FC236}">
                    <a16:creationId xmlns:a16="http://schemas.microsoft.com/office/drawing/2014/main" xmlns="" id="{BE789F02-2A2D-42B8-890A-45801D683872}"/>
                  </a:ext>
                </a:extLst>
              </p:cNvPr>
              <p:cNvSpPr/>
              <p:nvPr/>
            </p:nvSpPr>
            <p:spPr>
              <a:xfrm>
                <a:off x="6280314" y="6128017"/>
                <a:ext cx="123661"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Flecha: hacia la izquierda 121">
                <a:extLst>
                  <a:ext uri="{FF2B5EF4-FFF2-40B4-BE49-F238E27FC236}">
                    <a16:creationId xmlns:a16="http://schemas.microsoft.com/office/drawing/2014/main" xmlns="" id="{EF654583-3E3F-4339-898B-3E60E7FC5A24}"/>
                  </a:ext>
                </a:extLst>
              </p:cNvPr>
              <p:cNvSpPr/>
              <p:nvPr/>
            </p:nvSpPr>
            <p:spPr>
              <a:xfrm>
                <a:off x="6262676" y="5674522"/>
                <a:ext cx="123661" cy="94508"/>
              </a:xfrm>
              <a:prstGeom prst="lef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31">
                <a:extLst>
                  <a:ext uri="{FF2B5EF4-FFF2-40B4-BE49-F238E27FC236}">
                    <a16:creationId xmlns:a16="http://schemas.microsoft.com/office/drawing/2014/main" xmlns="" id="{A7A8F7E0-BE11-425F-8997-E4A8924E13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445" y="4736249"/>
                <a:ext cx="234638" cy="164245"/>
              </a:xfrm>
              <a:prstGeom prst="rect">
                <a:avLst/>
              </a:prstGeom>
            </p:spPr>
          </p:pic>
        </p:grpSp>
        <p:sp>
          <p:nvSpPr>
            <p:cNvPr id="14" name="Rectángulo 13">
              <a:extLst>
                <a:ext uri="{FF2B5EF4-FFF2-40B4-BE49-F238E27FC236}">
                  <a16:creationId xmlns:a16="http://schemas.microsoft.com/office/drawing/2014/main" xmlns="" id="{1BADB70D-6C82-4491-B5CD-676C97BD5A1D}"/>
                </a:ext>
              </a:extLst>
            </p:cNvPr>
            <p:cNvSpPr/>
            <p:nvPr/>
          </p:nvSpPr>
          <p:spPr>
            <a:xfrm>
              <a:off x="2670630" y="5809828"/>
              <a:ext cx="2821131" cy="54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6" name="Botón de acción: ir a inicio 15">
            <a:hlinkClick r:id="rId6" action="ppaction://hlinksldjump" highlightClick="1"/>
            <a:extLst>
              <a:ext uri="{FF2B5EF4-FFF2-40B4-BE49-F238E27FC236}">
                <a16:creationId xmlns:a16="http://schemas.microsoft.com/office/drawing/2014/main" xmlns="" id="{531EE478-4550-4965-BD49-135DA2F0E460}"/>
              </a:ext>
            </a:extLst>
          </p:cNvPr>
          <p:cNvSpPr/>
          <p:nvPr/>
        </p:nvSpPr>
        <p:spPr>
          <a:xfrm>
            <a:off x="11425473" y="6357258"/>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Botón de acción: ir al final 16">
            <a:hlinkClick r:id="rId7" action="ppaction://hlinksldjump" highlightClick="1"/>
            <a:extLst>
              <a:ext uri="{FF2B5EF4-FFF2-40B4-BE49-F238E27FC236}">
                <a16:creationId xmlns:a16="http://schemas.microsoft.com/office/drawing/2014/main" xmlns="" id="{678B0A8D-689C-482C-A418-819F17297D51}"/>
              </a:ext>
            </a:extLst>
          </p:cNvPr>
          <p:cNvSpPr/>
          <p:nvPr/>
        </p:nvSpPr>
        <p:spPr>
          <a:xfrm>
            <a:off x="11425473" y="6583267"/>
            <a:ext cx="297778" cy="128550"/>
          </a:xfrm>
          <a:prstGeom prst="actionButtonEn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B1DF04EA-EB91-47C9-8F90-17A83284F8B0}"/>
              </a:ext>
            </a:extLst>
          </p:cNvPr>
          <p:cNvPicPr>
            <a:picLocks noChangeAspect="1"/>
          </p:cNvPicPr>
          <p:nvPr/>
        </p:nvPicPr>
        <p:blipFill>
          <a:blip r:embed="rId3" cstate="print"/>
          <a:stretch>
            <a:fillRect/>
          </a:stretch>
        </p:blipFill>
        <p:spPr>
          <a:xfrm>
            <a:off x="799178" y="1581343"/>
            <a:ext cx="5383690" cy="3333808"/>
          </a:xfrm>
          <a:prstGeom prst="rect">
            <a:avLst/>
          </a:prstGeom>
        </p:spPr>
      </p:pic>
      <p:graphicFrame>
        <p:nvGraphicFramePr>
          <p:cNvPr id="5" name="Gráfico 4">
            <a:extLst>
              <a:ext uri="{FF2B5EF4-FFF2-40B4-BE49-F238E27FC236}">
                <a16:creationId xmlns:a16="http://schemas.microsoft.com/office/drawing/2014/main" xmlns="" id="{B9F53770-DAE2-44CC-8525-52C937EEECF7}"/>
              </a:ext>
            </a:extLst>
          </p:cNvPr>
          <p:cNvGraphicFramePr>
            <a:graphicFrameLocks/>
          </p:cNvGraphicFramePr>
          <p:nvPr>
            <p:extLst>
              <p:ext uri="{D42A27DB-BD31-4B8C-83A1-F6EECF244321}">
                <p14:modId xmlns:p14="http://schemas.microsoft.com/office/powerpoint/2010/main" val="1666869312"/>
              </p:ext>
            </p:extLst>
          </p:nvPr>
        </p:nvGraphicFramePr>
        <p:xfrm>
          <a:off x="6209485" y="1775637"/>
          <a:ext cx="5830629" cy="4463986"/>
        </p:xfrm>
        <a:graphic>
          <a:graphicData uri="http://schemas.openxmlformats.org/drawingml/2006/chart">
            <c:chart xmlns:c="http://schemas.openxmlformats.org/drawingml/2006/chart" xmlns:r="http://schemas.openxmlformats.org/officeDocument/2006/relationships" r:id="rId4"/>
          </a:graphicData>
        </a:graphic>
      </p:graphicFrame>
      <p:sp>
        <p:nvSpPr>
          <p:cNvPr id="7" name="Título 1">
            <a:extLst>
              <a:ext uri="{FF2B5EF4-FFF2-40B4-BE49-F238E27FC236}">
                <a16:creationId xmlns:a16="http://schemas.microsoft.com/office/drawing/2014/main" xmlns="" id="{1634AADB-33B1-4330-B937-4C3CBE23AFB3}"/>
              </a:ext>
            </a:extLst>
          </p:cNvPr>
          <p:cNvSpPr txBox="1">
            <a:spLocks/>
          </p:cNvSpPr>
          <p:nvPr/>
        </p:nvSpPr>
        <p:spPr>
          <a:xfrm>
            <a:off x="724716" y="450075"/>
            <a:ext cx="7125505" cy="13255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tx2">
                    <a:lumMod val="75000"/>
                  </a:schemeClr>
                </a:solidFill>
                <a:latin typeface="Helvetica" panose="020B0604020202020204" pitchFamily="2" charset="0"/>
              </a:rPr>
              <a:t>Distribución de la población por edad/ </a:t>
            </a:r>
            <a:r>
              <a:rPr lang="es-MX" sz="2800" b="1" dirty="0" err="1">
                <a:solidFill>
                  <a:schemeClr val="tx2">
                    <a:lumMod val="75000"/>
                  </a:schemeClr>
                </a:solidFill>
                <a:latin typeface="Helvetica" panose="020B0604020202020204" pitchFamily="2" charset="0"/>
              </a:rPr>
              <a:t>Distribution</a:t>
            </a:r>
            <a:r>
              <a:rPr lang="es-MX" sz="2800" b="1" dirty="0">
                <a:solidFill>
                  <a:schemeClr val="tx2">
                    <a:lumMod val="75000"/>
                  </a:schemeClr>
                </a:solidFill>
                <a:latin typeface="Helvetica" panose="020B0604020202020204" pitchFamily="2" charset="0"/>
              </a:rPr>
              <a:t> </a:t>
            </a:r>
            <a:r>
              <a:rPr lang="es-MX" sz="2800" b="1" dirty="0" err="1">
                <a:solidFill>
                  <a:schemeClr val="tx2">
                    <a:lumMod val="75000"/>
                  </a:schemeClr>
                </a:solidFill>
                <a:latin typeface="Helvetica" panose="020B0604020202020204" pitchFamily="2" charset="0"/>
              </a:rPr>
              <a:t>of</a:t>
            </a:r>
            <a:r>
              <a:rPr lang="es-MX" sz="2800" b="1" dirty="0">
                <a:solidFill>
                  <a:schemeClr val="tx2">
                    <a:lumMod val="75000"/>
                  </a:schemeClr>
                </a:solidFill>
                <a:latin typeface="Helvetica" panose="020B0604020202020204" pitchFamily="2" charset="0"/>
              </a:rPr>
              <a:t> </a:t>
            </a:r>
            <a:r>
              <a:rPr lang="es-MX" sz="2800" b="1" dirty="0" err="1">
                <a:solidFill>
                  <a:schemeClr val="tx2">
                    <a:lumMod val="75000"/>
                  </a:schemeClr>
                </a:solidFill>
                <a:latin typeface="Helvetica" panose="020B0604020202020204" pitchFamily="2" charset="0"/>
              </a:rPr>
              <a:t>Population</a:t>
            </a:r>
            <a:r>
              <a:rPr lang="es-MX" sz="2800" b="1" dirty="0">
                <a:solidFill>
                  <a:schemeClr val="tx2">
                    <a:lumMod val="75000"/>
                  </a:schemeClr>
                </a:solidFill>
                <a:latin typeface="Helvetica" panose="020B0604020202020204" pitchFamily="2" charset="0"/>
              </a:rPr>
              <a:t> </a:t>
            </a:r>
            <a:r>
              <a:rPr lang="es-MX" sz="2800" b="1" dirty="0" err="1">
                <a:solidFill>
                  <a:schemeClr val="tx2">
                    <a:lumMod val="75000"/>
                  </a:schemeClr>
                </a:solidFill>
                <a:latin typeface="Helvetica" panose="020B0604020202020204" pitchFamily="2" charset="0"/>
              </a:rPr>
              <a:t>for</a:t>
            </a:r>
            <a:r>
              <a:rPr lang="es-MX" sz="2800" b="1" dirty="0">
                <a:solidFill>
                  <a:schemeClr val="tx2">
                    <a:lumMod val="75000"/>
                  </a:schemeClr>
                </a:solidFill>
                <a:latin typeface="Helvetica" panose="020B0604020202020204" pitchFamily="2" charset="0"/>
              </a:rPr>
              <a:t> </a:t>
            </a:r>
            <a:r>
              <a:rPr lang="es-MX" sz="2800" b="1" dirty="0" err="1">
                <a:solidFill>
                  <a:schemeClr val="tx2">
                    <a:lumMod val="75000"/>
                  </a:schemeClr>
                </a:solidFill>
                <a:latin typeface="Helvetica" panose="020B0604020202020204" pitchFamily="2" charset="0"/>
              </a:rPr>
              <a:t>age</a:t>
            </a:r>
            <a:endParaRPr lang="es-MX" sz="2800" b="1" dirty="0">
              <a:solidFill>
                <a:schemeClr val="tx2">
                  <a:lumMod val="75000"/>
                </a:schemeClr>
              </a:solidFill>
              <a:latin typeface="Helvetica" panose="020B0604020202020204" pitchFamily="2" charset="0"/>
            </a:endParaRPr>
          </a:p>
        </p:txBody>
      </p:sp>
      <p:sp>
        <p:nvSpPr>
          <p:cNvPr id="8" name="Botón de acción: ir a inicio 7">
            <a:hlinkClick r:id="rId5" action="ppaction://hlinksldjump" highlightClick="1"/>
            <a:extLst>
              <a:ext uri="{FF2B5EF4-FFF2-40B4-BE49-F238E27FC236}">
                <a16:creationId xmlns:a16="http://schemas.microsoft.com/office/drawing/2014/main" xmlns="" id="{97BA5782-7924-4EB0-80E4-DED921037FC6}"/>
              </a:ext>
            </a:extLst>
          </p:cNvPr>
          <p:cNvSpPr/>
          <p:nvPr/>
        </p:nvSpPr>
        <p:spPr>
          <a:xfrm>
            <a:off x="11760009" y="6413015"/>
            <a:ext cx="235390" cy="197075"/>
          </a:xfrm>
          <a:prstGeom prst="actionButtonHom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2597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rculo parcial 3">
            <a:extLst>
              <a:ext uri="{FF2B5EF4-FFF2-40B4-BE49-F238E27FC236}">
                <a16:creationId xmlns:a16="http://schemas.microsoft.com/office/drawing/2014/main" xmlns="" id="{555F7BA0-35EF-476F-88D3-31EE740753A6}"/>
              </a:ext>
            </a:extLst>
          </p:cNvPr>
          <p:cNvSpPr/>
          <p:nvPr/>
        </p:nvSpPr>
        <p:spPr>
          <a:xfrm rot="18716705">
            <a:off x="7442202" y="1668847"/>
            <a:ext cx="4156428" cy="3962914"/>
          </a:xfrm>
          <a:prstGeom prst="pie">
            <a:avLst>
              <a:gd name="adj1" fmla="val 2039722"/>
              <a:gd name="adj2" fmla="val 14111098"/>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Título 1">
            <a:extLst>
              <a:ext uri="{FF2B5EF4-FFF2-40B4-BE49-F238E27FC236}">
                <a16:creationId xmlns:a16="http://schemas.microsoft.com/office/drawing/2014/main" xmlns="" id="{B7EBFE22-70C3-48A2-ABE8-C66EB9C80F30}"/>
              </a:ext>
            </a:extLst>
          </p:cNvPr>
          <p:cNvSpPr>
            <a:spLocks noGrp="1"/>
          </p:cNvSpPr>
          <p:nvPr>
            <p:ph type="title"/>
          </p:nvPr>
        </p:nvSpPr>
        <p:spPr>
          <a:xfrm>
            <a:off x="838200" y="395643"/>
            <a:ext cx="10833100" cy="693783"/>
          </a:xfrm>
        </p:spPr>
        <p:txBody>
          <a:bodyPr>
            <a:normAutofit/>
          </a:bodyPr>
          <a:lstStyle/>
          <a:p>
            <a:r>
              <a:rPr lang="es-MX" sz="3600" b="1" dirty="0">
                <a:solidFill>
                  <a:schemeClr val="tx2">
                    <a:lumMod val="75000"/>
                  </a:schemeClr>
                </a:solidFill>
                <a:latin typeface="Helvetica" panose="020B0604020202020204" pitchFamily="2" charset="0"/>
              </a:rPr>
              <a:t>Población de 15-24 años</a:t>
            </a:r>
          </a:p>
        </p:txBody>
      </p:sp>
      <p:graphicFrame>
        <p:nvGraphicFramePr>
          <p:cNvPr id="5" name="Marcador de contenido 4">
            <a:extLst>
              <a:ext uri="{FF2B5EF4-FFF2-40B4-BE49-F238E27FC236}">
                <a16:creationId xmlns:a16="http://schemas.microsoft.com/office/drawing/2014/main" xmlns="" id="{5204D1FD-505D-456B-BE04-770E8A8D1C73}"/>
              </a:ext>
            </a:extLst>
          </p:cNvPr>
          <p:cNvGraphicFramePr>
            <a:graphicFrameLocks noGrp="1"/>
          </p:cNvGraphicFramePr>
          <p:nvPr>
            <p:ph sz="half" idx="1"/>
            <p:extLst>
              <p:ext uri="{D42A27DB-BD31-4B8C-83A1-F6EECF244321}">
                <p14:modId xmlns:p14="http://schemas.microsoft.com/office/powerpoint/2010/main" val="148029907"/>
              </p:ext>
            </p:extLst>
          </p:nvPr>
        </p:nvGraphicFramePr>
        <p:xfrm>
          <a:off x="838200" y="1119214"/>
          <a:ext cx="6353175" cy="5095236"/>
        </p:xfrm>
        <a:graphic>
          <a:graphicData uri="http://schemas.openxmlformats.org/drawingml/2006/table">
            <a:tbl>
              <a:tblPr firstRow="1" bandRow="1">
                <a:tableStyleId>{125E5076-3810-47DD-B79F-674D7AD40C01}</a:tableStyleId>
              </a:tblPr>
              <a:tblGrid>
                <a:gridCol w="695325">
                  <a:extLst>
                    <a:ext uri="{9D8B030D-6E8A-4147-A177-3AD203B41FA5}">
                      <a16:colId xmlns:a16="http://schemas.microsoft.com/office/drawing/2014/main" xmlns="" val="3425986943"/>
                    </a:ext>
                  </a:extLst>
                </a:gridCol>
                <a:gridCol w="790575">
                  <a:extLst>
                    <a:ext uri="{9D8B030D-6E8A-4147-A177-3AD203B41FA5}">
                      <a16:colId xmlns:a16="http://schemas.microsoft.com/office/drawing/2014/main" xmlns="" val="2316427353"/>
                    </a:ext>
                  </a:extLst>
                </a:gridCol>
                <a:gridCol w="1466850">
                  <a:extLst>
                    <a:ext uri="{9D8B030D-6E8A-4147-A177-3AD203B41FA5}">
                      <a16:colId xmlns:a16="http://schemas.microsoft.com/office/drawing/2014/main" xmlns="" val="3572084837"/>
                    </a:ext>
                  </a:extLst>
                </a:gridCol>
                <a:gridCol w="419100">
                  <a:extLst>
                    <a:ext uri="{9D8B030D-6E8A-4147-A177-3AD203B41FA5}">
                      <a16:colId xmlns:a16="http://schemas.microsoft.com/office/drawing/2014/main" xmlns="" val="3206898580"/>
                    </a:ext>
                  </a:extLst>
                </a:gridCol>
                <a:gridCol w="990600">
                  <a:extLst>
                    <a:ext uri="{9D8B030D-6E8A-4147-A177-3AD203B41FA5}">
                      <a16:colId xmlns:a16="http://schemas.microsoft.com/office/drawing/2014/main" xmlns="" val="2316485829"/>
                    </a:ext>
                  </a:extLst>
                </a:gridCol>
                <a:gridCol w="885825">
                  <a:extLst>
                    <a:ext uri="{9D8B030D-6E8A-4147-A177-3AD203B41FA5}">
                      <a16:colId xmlns:a16="http://schemas.microsoft.com/office/drawing/2014/main" xmlns="" val="143588652"/>
                    </a:ext>
                  </a:extLst>
                </a:gridCol>
                <a:gridCol w="1104900">
                  <a:extLst>
                    <a:ext uri="{9D8B030D-6E8A-4147-A177-3AD203B41FA5}">
                      <a16:colId xmlns:a16="http://schemas.microsoft.com/office/drawing/2014/main" xmlns="" val="1153325094"/>
                    </a:ext>
                  </a:extLst>
                </a:gridCol>
              </a:tblGrid>
              <a:tr h="326934">
                <a:tc>
                  <a:txBody>
                    <a:bodyPr/>
                    <a:lstStyle/>
                    <a:p>
                      <a:r>
                        <a:rPr lang="es-MX" sz="1000" dirty="0"/>
                        <a:t>Ranking</a:t>
                      </a:r>
                      <a:endParaRPr lang="es-MX" sz="1000" dirty="0">
                        <a:solidFill>
                          <a:schemeClr val="accent5">
                            <a:lumMod val="50000"/>
                          </a:schemeClr>
                        </a:solidFill>
                        <a:latin typeface="Helvetica" panose="020B0604020202020204" pitchFamily="2" charset="0"/>
                      </a:endParaRPr>
                    </a:p>
                  </a:txBody>
                  <a:tcPr anchor="ctr"/>
                </a:tc>
                <a:tc>
                  <a:txBody>
                    <a:bodyPr/>
                    <a:lstStyle/>
                    <a:p>
                      <a:r>
                        <a:rPr lang="es-MX" sz="1400" dirty="0" err="1"/>
                        <a:t>Cve</a:t>
                      </a:r>
                      <a:r>
                        <a:rPr lang="es-MX" sz="1400" dirty="0"/>
                        <a:t> país</a:t>
                      </a:r>
                      <a:endParaRPr lang="es-MX" sz="1400" dirty="0">
                        <a:solidFill>
                          <a:schemeClr val="accent5">
                            <a:lumMod val="50000"/>
                          </a:schemeClr>
                        </a:solidFill>
                        <a:latin typeface="Helvetica" panose="020B06040202020202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400" kern="1200" dirty="0"/>
                        <a:t>Región interamericana</a:t>
                      </a:r>
                      <a:endParaRPr lang="es-MX" sz="1400" b="1" kern="1200" dirty="0">
                        <a:solidFill>
                          <a:schemeClr val="accent5">
                            <a:lumMod val="50000"/>
                          </a:schemeClr>
                        </a:solidFill>
                        <a:latin typeface="Helvetica" panose="020B0604020202020204" pitchFamily="2" charset="0"/>
                        <a:ea typeface="+mn-ea"/>
                        <a:cs typeface="+mn-cs"/>
                      </a:endParaRPr>
                    </a:p>
                  </a:txBody>
                  <a:tcPr anchor="ctr"/>
                </a:tc>
                <a:tc>
                  <a:txBody>
                    <a:bodyPr/>
                    <a:lstStyle/>
                    <a:p>
                      <a:pPr marL="0" algn="ctr" defTabSz="914400" rtl="0" eaLnBrk="1" fontAlgn="b" latinLnBrk="0" hangingPunct="1"/>
                      <a:r>
                        <a:rPr lang="es-MX" sz="1400" kern="1200" dirty="0"/>
                        <a:t>%</a:t>
                      </a:r>
                      <a:endParaRPr lang="es-MX" sz="1400" b="1" kern="1200" dirty="0">
                        <a:solidFill>
                          <a:schemeClr val="accent5">
                            <a:lumMod val="50000"/>
                          </a:schemeClr>
                        </a:solidFill>
                        <a:latin typeface="Helvetica" panose="020B0604020202020204" pitchFamily="2" charset="0"/>
                        <a:ea typeface="+mn-ea"/>
                        <a:cs typeface="+mn-cs"/>
                      </a:endParaRPr>
                    </a:p>
                  </a:txBody>
                  <a:tcPr marL="9525" marR="9525" marT="9525" marB="0" anchor="ctr"/>
                </a:tc>
                <a:tc>
                  <a:txBody>
                    <a:bodyPr/>
                    <a:lstStyle/>
                    <a:p>
                      <a:pPr marL="0" algn="ctr" defTabSz="914400" rtl="0" eaLnBrk="1" fontAlgn="b" latinLnBrk="0" hangingPunct="1"/>
                      <a:r>
                        <a:rPr lang="es-MX" sz="1400" kern="1200" dirty="0"/>
                        <a:t>Total</a:t>
                      </a:r>
                      <a:endParaRPr lang="es-MX" sz="1400" b="1" kern="1200" dirty="0">
                        <a:solidFill>
                          <a:schemeClr val="accent5">
                            <a:lumMod val="50000"/>
                          </a:schemeClr>
                        </a:solidFill>
                        <a:latin typeface="Helvetica" panose="020B0604020202020204" pitchFamily="2" charset="0"/>
                        <a:ea typeface="+mn-ea"/>
                        <a:cs typeface="+mn-cs"/>
                      </a:endParaRPr>
                    </a:p>
                  </a:txBody>
                  <a:tcPr marL="9525" marR="9525" marT="9525" marB="0" anchor="ctr"/>
                </a:tc>
                <a:tc>
                  <a:txBody>
                    <a:bodyPr/>
                    <a:lstStyle/>
                    <a:p>
                      <a:pPr marL="0" algn="ctr" defTabSz="914400" rtl="0" eaLnBrk="1" fontAlgn="b" latinLnBrk="0" hangingPunct="1"/>
                      <a:r>
                        <a:rPr lang="es-MX" sz="1400" kern="1200" dirty="0"/>
                        <a:t>Hombres</a:t>
                      </a:r>
                      <a:endParaRPr lang="es-MX" sz="1400" b="1" kern="1200" dirty="0">
                        <a:solidFill>
                          <a:schemeClr val="accent5">
                            <a:lumMod val="50000"/>
                          </a:schemeClr>
                        </a:solidFill>
                        <a:latin typeface="Helvetica" panose="020B0604020202020204" pitchFamily="2" charset="0"/>
                        <a:ea typeface="+mn-ea"/>
                        <a:cs typeface="+mn-cs"/>
                      </a:endParaRPr>
                    </a:p>
                  </a:txBody>
                  <a:tcPr marL="9525" marR="9525" marT="9525" marB="0" anchor="ctr"/>
                </a:tc>
                <a:tc>
                  <a:txBody>
                    <a:bodyPr/>
                    <a:lstStyle/>
                    <a:p>
                      <a:pPr marL="0" algn="ctr" defTabSz="914400" rtl="0" eaLnBrk="1" fontAlgn="b" latinLnBrk="0" hangingPunct="1"/>
                      <a:r>
                        <a:rPr lang="es-MX" sz="1400" kern="1200" dirty="0"/>
                        <a:t>Mujeres</a:t>
                      </a:r>
                      <a:endParaRPr lang="es-MX" sz="1400" b="1" kern="1200" dirty="0">
                        <a:solidFill>
                          <a:schemeClr val="accent5">
                            <a:lumMod val="50000"/>
                          </a:schemeClr>
                        </a:solidFill>
                        <a:latin typeface="Helvetica" panose="020B0604020202020204" pitchFamily="2" charset="0"/>
                        <a:ea typeface="+mn-ea"/>
                        <a:cs typeface="+mn-cs"/>
                      </a:endParaRPr>
                    </a:p>
                  </a:txBody>
                  <a:tcPr marL="9525" marR="9525" marT="9525" marB="0" anchor="ctr"/>
                </a:tc>
                <a:extLst>
                  <a:ext uri="{0D108BD9-81ED-4DB2-BD59-A6C34878D82A}">
                    <a16:rowId xmlns:a16="http://schemas.microsoft.com/office/drawing/2014/main" xmlns="" val="3605315237"/>
                  </a:ext>
                </a:extLst>
              </a:tr>
              <a:tr h="326934">
                <a:tc>
                  <a:txBody>
                    <a:bodyPr/>
                    <a:lstStyle/>
                    <a:p>
                      <a:pPr algn="ctr" rtl="0" fontAlgn="b"/>
                      <a:endParaRPr lang="es-MX" sz="1400" b="1" i="0" u="none" strike="noStrike" dirty="0">
                        <a:solidFill>
                          <a:schemeClr val="tx2">
                            <a:lumMod val="75000"/>
                          </a:schemeClr>
                        </a:solidFill>
                        <a:effectLst/>
                        <a:latin typeface="Helvetica" panose="020B0604020202020204" pitchFamily="2" charset="0"/>
                      </a:endParaRPr>
                    </a:p>
                  </a:txBody>
                  <a:tcPr marL="9525" marR="9525" marT="9525" marB="0" anchor="b">
                    <a:solidFill>
                      <a:schemeClr val="accent4">
                        <a:lumMod val="20000"/>
                        <a:lumOff val="80000"/>
                      </a:schemeClr>
                    </a:solidFill>
                  </a:tcPr>
                </a:tc>
                <a:tc>
                  <a:txBody>
                    <a:bodyPr/>
                    <a:lstStyle/>
                    <a:p>
                      <a:pPr algn="ctr" rtl="0" fontAlgn="b"/>
                      <a:endParaRPr lang="es-MX" sz="1400" b="1" i="0" u="none" strike="noStrike" dirty="0">
                        <a:solidFill>
                          <a:schemeClr val="tx2">
                            <a:lumMod val="75000"/>
                          </a:schemeClr>
                        </a:solidFill>
                        <a:effectLst/>
                        <a:latin typeface="Helvetica" panose="020B0604020202020204" pitchFamily="2" charset="0"/>
                      </a:endParaRPr>
                    </a:p>
                  </a:txBody>
                  <a:tcPr marL="9525" marR="9525" marT="9525" marB="0" anchor="b">
                    <a:solidFill>
                      <a:schemeClr val="accent4">
                        <a:lumMod val="20000"/>
                        <a:lumOff val="80000"/>
                      </a:schemeClr>
                    </a:solidFill>
                  </a:tcPr>
                </a:tc>
                <a:tc>
                  <a:txBody>
                    <a:bodyPr/>
                    <a:lstStyle/>
                    <a:p>
                      <a:pPr algn="l" rtl="0" fontAlgn="b"/>
                      <a:r>
                        <a:rPr lang="es-MX" sz="1400" b="1" u="none" strike="noStrike" dirty="0">
                          <a:solidFill>
                            <a:schemeClr val="tx2">
                              <a:lumMod val="75000"/>
                            </a:schemeClr>
                          </a:solidFill>
                          <a:effectLst/>
                        </a:rPr>
                        <a:t>Total</a:t>
                      </a:r>
                      <a:endParaRPr lang="es-MX" sz="1400" b="1" i="0" u="none" strike="noStrike" dirty="0">
                        <a:solidFill>
                          <a:schemeClr val="tx2">
                            <a:lumMod val="75000"/>
                          </a:schemeClr>
                        </a:solidFill>
                        <a:effectLst/>
                        <a:latin typeface="Helvetica" panose="020B0604020202020204" pitchFamily="2" charset="0"/>
                      </a:endParaRPr>
                    </a:p>
                  </a:txBody>
                  <a:tcPr marL="9525" marR="9525" marT="9525" marB="0" anchor="b">
                    <a:solidFill>
                      <a:schemeClr val="accent4">
                        <a:lumMod val="20000"/>
                        <a:lumOff val="80000"/>
                      </a:schemeClr>
                    </a:solidFill>
                  </a:tcPr>
                </a:tc>
                <a:tc>
                  <a:txBody>
                    <a:bodyPr/>
                    <a:lstStyle/>
                    <a:p>
                      <a:pPr algn="r" fontAlgn="b"/>
                      <a:r>
                        <a:rPr lang="es-MX" sz="1200" b="1" u="none" strike="noStrike" dirty="0">
                          <a:solidFill>
                            <a:schemeClr val="tx2">
                              <a:lumMod val="75000"/>
                            </a:schemeClr>
                          </a:solidFill>
                          <a:effectLst/>
                        </a:rPr>
                        <a:t>14.73</a:t>
                      </a:r>
                      <a:endParaRPr lang="es-MX" sz="1200" b="1" i="0" u="none" strike="noStrike" dirty="0">
                        <a:solidFill>
                          <a:schemeClr val="tx2">
                            <a:lumMod val="75000"/>
                          </a:schemeClr>
                        </a:solidFill>
                        <a:effectLst/>
                        <a:latin typeface="Helvetica" panose="020B0604020202020204" pitchFamily="2" charset="0"/>
                      </a:endParaRPr>
                    </a:p>
                  </a:txBody>
                  <a:tcPr marL="9525" marR="9525" marT="9525" marB="0" anchor="b">
                    <a:solidFill>
                      <a:schemeClr val="accent4">
                        <a:lumMod val="20000"/>
                        <a:lumOff val="80000"/>
                      </a:schemeClr>
                    </a:solidFill>
                  </a:tcPr>
                </a:tc>
                <a:tc>
                  <a:txBody>
                    <a:bodyPr/>
                    <a:lstStyle/>
                    <a:p>
                      <a:pPr algn="r" fontAlgn="b"/>
                      <a:r>
                        <a:rPr lang="es-MX" sz="1200" b="1" u="none" strike="noStrike" dirty="0">
                          <a:solidFill>
                            <a:schemeClr val="tx2">
                              <a:lumMod val="75000"/>
                            </a:schemeClr>
                          </a:solidFill>
                          <a:effectLst/>
                        </a:rPr>
                        <a:t>82 222 103</a:t>
                      </a:r>
                      <a:endParaRPr lang="es-MX" sz="1200" b="1" i="0" u="none" strike="noStrike" dirty="0">
                        <a:solidFill>
                          <a:schemeClr val="tx2">
                            <a:lumMod val="75000"/>
                          </a:schemeClr>
                        </a:solidFill>
                        <a:effectLst/>
                        <a:latin typeface="Helvetica" panose="020B0604020202020204" pitchFamily="2" charset="0"/>
                      </a:endParaRPr>
                    </a:p>
                  </a:txBody>
                  <a:tcPr marL="9525" marR="9525" marT="9525" marB="0" anchor="b">
                    <a:solidFill>
                      <a:schemeClr val="accent4">
                        <a:lumMod val="20000"/>
                        <a:lumOff val="80000"/>
                      </a:schemeClr>
                    </a:solidFill>
                  </a:tcPr>
                </a:tc>
                <a:tc>
                  <a:txBody>
                    <a:bodyPr/>
                    <a:lstStyle/>
                    <a:p>
                      <a:pPr algn="r" fontAlgn="b"/>
                      <a:r>
                        <a:rPr lang="es-MX" sz="1200" b="1" u="none" strike="noStrike" dirty="0">
                          <a:solidFill>
                            <a:schemeClr val="tx2">
                              <a:lumMod val="75000"/>
                            </a:schemeClr>
                          </a:solidFill>
                          <a:effectLst/>
                        </a:rPr>
                        <a:t>41 183 159</a:t>
                      </a:r>
                      <a:endParaRPr lang="es-MX" sz="1200" b="1" i="0" u="none" strike="noStrike" dirty="0">
                        <a:solidFill>
                          <a:schemeClr val="tx2">
                            <a:lumMod val="75000"/>
                          </a:schemeClr>
                        </a:solidFill>
                        <a:effectLst/>
                        <a:latin typeface="Helvetica" panose="020B0604020202020204" pitchFamily="2" charset="0"/>
                      </a:endParaRPr>
                    </a:p>
                  </a:txBody>
                  <a:tcPr marL="9525" marR="9525" marT="9525" marB="0" anchor="b">
                    <a:solidFill>
                      <a:schemeClr val="accent4">
                        <a:lumMod val="20000"/>
                        <a:lumOff val="80000"/>
                      </a:schemeClr>
                    </a:solidFill>
                  </a:tcPr>
                </a:tc>
                <a:tc>
                  <a:txBody>
                    <a:bodyPr/>
                    <a:lstStyle/>
                    <a:p>
                      <a:pPr algn="r" fontAlgn="b"/>
                      <a:r>
                        <a:rPr lang="es-MX" sz="1200" b="1" u="none" strike="noStrike" dirty="0">
                          <a:solidFill>
                            <a:schemeClr val="tx2">
                              <a:lumMod val="75000"/>
                            </a:schemeClr>
                          </a:solidFill>
                          <a:effectLst/>
                        </a:rPr>
                        <a:t>41 038 944</a:t>
                      </a:r>
                      <a:endParaRPr lang="es-MX" sz="1200" b="1" i="0" u="none" strike="noStrike" dirty="0">
                        <a:solidFill>
                          <a:schemeClr val="tx2">
                            <a:lumMod val="75000"/>
                          </a:schemeClr>
                        </a:solidFill>
                        <a:effectLst/>
                        <a:latin typeface="Helvetica" panose="020B0604020202020204" pitchFamily="2"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xmlns="" val="3504836706"/>
                  </a:ext>
                </a:extLst>
              </a:tr>
              <a:tr h="326934">
                <a:tc>
                  <a:txBody>
                    <a:bodyPr/>
                    <a:lstStyle/>
                    <a:p>
                      <a:pPr algn="ctr" rtl="0" fontAlgn="b"/>
                      <a:r>
                        <a:rPr lang="es-MX" sz="1050" u="none" strike="noStrike" dirty="0">
                          <a:effectLst/>
                        </a:rPr>
                        <a:t>1</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GTM</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Guatemala</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21.80</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3 311 233</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1 663 484</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1 647 749</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1909279529"/>
                  </a:ext>
                </a:extLst>
              </a:tr>
              <a:tr h="326934">
                <a:tc>
                  <a:txBody>
                    <a:bodyPr/>
                    <a:lstStyle/>
                    <a:p>
                      <a:pPr algn="ctr" rtl="0" fontAlgn="b"/>
                      <a:r>
                        <a:rPr lang="es-MX" sz="1050" u="none" strike="noStrike" dirty="0">
                          <a:effectLst/>
                        </a:rPr>
                        <a:t>2</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NIC</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Nicaragua</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21.78</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1 299 610</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 653 113</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 646 497</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1510792822"/>
                  </a:ext>
                </a:extLst>
              </a:tr>
              <a:tr h="326934">
                <a:tc>
                  <a:txBody>
                    <a:bodyPr/>
                    <a:lstStyle/>
                    <a:p>
                      <a:pPr algn="ctr" rtl="0" fontAlgn="b"/>
                      <a:r>
                        <a:rPr lang="es-MX" sz="1050" u="none" strike="noStrike" dirty="0">
                          <a:effectLst/>
                        </a:rPr>
                        <a:t>3</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HTI</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Haití</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21.35</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2 238 810</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1 120 532</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1 118 278</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3998139300"/>
                  </a:ext>
                </a:extLst>
              </a:tr>
              <a:tr h="326934">
                <a:tc>
                  <a:txBody>
                    <a:bodyPr/>
                    <a:lstStyle/>
                    <a:p>
                      <a:pPr algn="ctr" rtl="0" fontAlgn="b"/>
                      <a:r>
                        <a:rPr lang="es-MX" sz="1050" u="none" strike="noStrike" dirty="0">
                          <a:effectLst/>
                        </a:rPr>
                        <a:t>4</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HND</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Honduras</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21.09</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1 875 240</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956 315</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918 925</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1105851249"/>
                  </a:ext>
                </a:extLst>
              </a:tr>
              <a:tr h="326934">
                <a:tc>
                  <a:txBody>
                    <a:bodyPr/>
                    <a:lstStyle/>
                    <a:p>
                      <a:pPr algn="ctr" rtl="0" fontAlgn="b"/>
                      <a:r>
                        <a:rPr lang="es-MX" sz="1050" u="none" strike="noStrike" dirty="0">
                          <a:effectLst/>
                        </a:rPr>
                        <a:t>5</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SLV</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El Salvador</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20.51</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633 999</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6 351</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627 648</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312884407"/>
                  </a:ext>
                </a:extLst>
              </a:tr>
              <a:tr h="326934">
                <a:tc>
                  <a:txBody>
                    <a:bodyPr/>
                    <a:lstStyle/>
                    <a:p>
                      <a:pPr algn="ctr" rtl="0" fontAlgn="b"/>
                      <a:r>
                        <a:rPr lang="es-MX" sz="1050" u="none" strike="noStrike" dirty="0">
                          <a:effectLst/>
                        </a:rPr>
                        <a:t>6</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DOM</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República Dominicana</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18.30</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1 051 277</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98 902</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952 375</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3299415596"/>
                  </a:ext>
                </a:extLst>
              </a:tr>
              <a:tr h="326934">
                <a:tc>
                  <a:txBody>
                    <a:bodyPr/>
                    <a:lstStyle/>
                    <a:p>
                      <a:pPr algn="ctr" rtl="0" fontAlgn="b"/>
                      <a:r>
                        <a:rPr lang="es-MX" sz="1050" u="none" strike="noStrike" dirty="0">
                          <a:effectLst/>
                        </a:rPr>
                        <a:t>7</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MEX</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México</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17.72</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21 820 661</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11 049 818</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10 770 843</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3703286674"/>
                  </a:ext>
                </a:extLst>
              </a:tr>
              <a:tr h="326934">
                <a:tc>
                  <a:txBody>
                    <a:bodyPr/>
                    <a:lstStyle/>
                    <a:p>
                      <a:pPr algn="ctr" rtl="0" fontAlgn="b"/>
                      <a:r>
                        <a:rPr lang="es-MX" sz="1050" u="none" strike="noStrike" dirty="0">
                          <a:effectLst/>
                        </a:rPr>
                        <a:t>8</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PAN</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Panamá</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17.11</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 634 133</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323 034</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311 099</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4249931718"/>
                  </a:ext>
                </a:extLst>
              </a:tr>
              <a:tr h="326934">
                <a:tc>
                  <a:txBody>
                    <a:bodyPr/>
                    <a:lstStyle/>
                    <a:p>
                      <a:pPr algn="ctr" rtl="0" fontAlgn="b"/>
                      <a:r>
                        <a:rPr lang="es-MX" sz="1050" u="none" strike="noStrike" dirty="0">
                          <a:effectLst/>
                        </a:rPr>
                        <a:t>9</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CRI</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Costa Rica</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16.75</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815 977</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416 046</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 399 931</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2411202554"/>
                  </a:ext>
                </a:extLst>
              </a:tr>
              <a:tr h="326934">
                <a:tc>
                  <a:txBody>
                    <a:bodyPr/>
                    <a:lstStyle/>
                    <a:p>
                      <a:pPr algn="ctr" rtl="0" fontAlgn="b"/>
                      <a:r>
                        <a:rPr lang="es-MX" sz="1050" u="none" strike="noStrike" dirty="0">
                          <a:effectLst/>
                        </a:rPr>
                        <a:t>10</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PRI</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Puerto Rico</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14.11</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 504 757</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258 956</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245 801</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1357985603"/>
                  </a:ext>
                </a:extLst>
              </a:tr>
              <a:tr h="326934">
                <a:tc>
                  <a:txBody>
                    <a:bodyPr/>
                    <a:lstStyle/>
                    <a:p>
                      <a:pPr algn="ctr" rtl="0" fontAlgn="b"/>
                      <a:r>
                        <a:rPr lang="es-MX" sz="1050" u="none" strike="noStrike" dirty="0">
                          <a:effectLst/>
                        </a:rPr>
                        <a:t>11</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USA</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Estados Unidos</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13.46</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43 612 557</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22 360 342</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21 252 215</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3625863433"/>
                  </a:ext>
                </a:extLst>
              </a:tr>
              <a:tr h="326934">
                <a:tc>
                  <a:txBody>
                    <a:bodyPr/>
                    <a:lstStyle/>
                    <a:p>
                      <a:pPr algn="ctr" rtl="0" fontAlgn="b"/>
                      <a:r>
                        <a:rPr lang="es-MX" sz="1050" u="none" strike="noStrike" dirty="0">
                          <a:effectLst/>
                        </a:rPr>
                        <a:t>12</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CUB</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Cuba</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12.44</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 139 135</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72 139</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 66 996</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3543914843"/>
                  </a:ext>
                </a:extLst>
              </a:tr>
              <a:tr h="326934">
                <a:tc>
                  <a:txBody>
                    <a:bodyPr/>
                    <a:lstStyle/>
                    <a:p>
                      <a:pPr algn="ctr" rtl="0" fontAlgn="b"/>
                      <a:r>
                        <a:rPr lang="es-MX" sz="1050" u="none" strike="noStrike" dirty="0">
                          <a:effectLst/>
                        </a:rPr>
                        <a:t>13</a:t>
                      </a:r>
                      <a:endParaRPr lang="es-MX" sz="105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CAN</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l" rtl="0" fontAlgn="b"/>
                      <a:r>
                        <a:rPr lang="es-MX" sz="1200" u="none" strike="noStrike" dirty="0">
                          <a:effectLst/>
                        </a:rPr>
                        <a:t>Canadá</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12.12</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a:effectLst/>
                        </a:rPr>
                        <a:t>4 284 714</a:t>
                      </a:r>
                      <a:endParaRPr lang="es-MX" sz="1200" b="0" i="0" u="none" strike="noStrike">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2 204 127</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tc>
                  <a:txBody>
                    <a:bodyPr/>
                    <a:lstStyle/>
                    <a:p>
                      <a:pPr algn="r" fontAlgn="b"/>
                      <a:r>
                        <a:rPr lang="es-MX" sz="1200" u="none" strike="noStrike" dirty="0">
                          <a:effectLst/>
                        </a:rPr>
                        <a:t>2 080 587</a:t>
                      </a:r>
                      <a:endParaRPr lang="es-MX" sz="1200" b="0" i="0" u="none" strike="noStrike" dirty="0">
                        <a:solidFill>
                          <a:schemeClr val="accent5">
                            <a:lumMod val="50000"/>
                          </a:schemeClr>
                        </a:solidFill>
                        <a:effectLst/>
                        <a:latin typeface="Helvetica" panose="020B0604020202020204" pitchFamily="2" charset="0"/>
                      </a:endParaRPr>
                    </a:p>
                  </a:txBody>
                  <a:tcPr marL="9525" marR="9525" marT="9525" marB="0" anchor="b"/>
                </a:tc>
                <a:extLst>
                  <a:ext uri="{0D108BD9-81ED-4DB2-BD59-A6C34878D82A}">
                    <a16:rowId xmlns:a16="http://schemas.microsoft.com/office/drawing/2014/main" xmlns="" val="59665828"/>
                  </a:ext>
                </a:extLst>
              </a:tr>
            </a:tbl>
          </a:graphicData>
        </a:graphic>
      </p:graphicFrame>
      <p:graphicFrame>
        <p:nvGraphicFramePr>
          <p:cNvPr id="9" name="Tabla 8">
            <a:extLst>
              <a:ext uri="{FF2B5EF4-FFF2-40B4-BE49-F238E27FC236}">
                <a16:creationId xmlns:a16="http://schemas.microsoft.com/office/drawing/2014/main" xmlns="" id="{6AB43865-E346-4B32-AA8F-E032E5456E86}"/>
              </a:ext>
            </a:extLst>
          </p:cNvPr>
          <p:cNvGraphicFramePr>
            <a:graphicFrameLocks noGrp="1"/>
          </p:cNvGraphicFramePr>
          <p:nvPr>
            <p:extLst>
              <p:ext uri="{D42A27DB-BD31-4B8C-83A1-F6EECF244321}">
                <p14:modId xmlns:p14="http://schemas.microsoft.com/office/powerpoint/2010/main" val="2845211773"/>
              </p:ext>
            </p:extLst>
          </p:nvPr>
        </p:nvGraphicFramePr>
        <p:xfrm>
          <a:off x="838200" y="6262801"/>
          <a:ext cx="5819321" cy="419100"/>
        </p:xfrm>
        <a:graphic>
          <a:graphicData uri="http://schemas.openxmlformats.org/drawingml/2006/table">
            <a:tbl>
              <a:tblPr>
                <a:tableStyleId>{5C22544A-7EE6-4342-B048-85BDC9FD1C3A}</a:tableStyleId>
              </a:tblPr>
              <a:tblGrid>
                <a:gridCol w="5819321">
                  <a:extLst>
                    <a:ext uri="{9D8B030D-6E8A-4147-A177-3AD203B41FA5}">
                      <a16:colId xmlns:a16="http://schemas.microsoft.com/office/drawing/2014/main" xmlns="" val="3846692163"/>
                    </a:ext>
                  </a:extLst>
                </a:gridCol>
              </a:tblGrid>
              <a:tr h="228600">
                <a:tc>
                  <a:txBody>
                    <a:bodyPr/>
                    <a:lstStyle/>
                    <a:p>
                      <a:pPr algn="l" fontAlgn="b"/>
                      <a:r>
                        <a:rPr lang="es-MX" sz="1100" u="none" strike="noStrike" dirty="0">
                          <a:effectLst/>
                        </a:rPr>
                        <a:t>Fuente: </a:t>
                      </a:r>
                      <a:r>
                        <a:rPr lang="es-MX" sz="1100" u="none" strike="noStrike" dirty="0" err="1">
                          <a:effectLst/>
                        </a:rPr>
                        <a:t>IndexMundi</a:t>
                      </a:r>
                      <a:r>
                        <a:rPr lang="es-MX" sz="1100" u="none" strike="noStrike" dirty="0">
                          <a:effectLst/>
                        </a:rPr>
                        <a:t>. 2016 </a:t>
                      </a:r>
                      <a:endParaRPr lang="es-MX" sz="11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4034872563"/>
                  </a:ext>
                </a:extLst>
              </a:tr>
              <a:tr h="190500">
                <a:tc>
                  <a:txBody>
                    <a:bodyPr/>
                    <a:lstStyle/>
                    <a:p>
                      <a:pPr algn="l" fontAlgn="b"/>
                      <a:r>
                        <a:rPr lang="es-MX" sz="1100" u="sng" strike="noStrike" dirty="0">
                          <a:effectLst/>
                          <a:hlinkClick r:id="rId3"/>
                        </a:rPr>
                        <a:t>https://www.indexmundi.com/es/mexico/distribucion_por_edad.html</a:t>
                      </a:r>
                      <a:endParaRPr lang="es-MX" sz="1100" b="0" i="0" u="sng" strike="noStrike" dirty="0">
                        <a:solidFill>
                          <a:srgbClr val="0563C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78663350"/>
                  </a:ext>
                </a:extLst>
              </a:tr>
            </a:tbl>
          </a:graphicData>
        </a:graphic>
      </p:graphicFrame>
      <p:graphicFrame>
        <p:nvGraphicFramePr>
          <p:cNvPr id="7" name="Marcador de contenido 7">
            <a:extLst>
              <a:ext uri="{FF2B5EF4-FFF2-40B4-BE49-F238E27FC236}">
                <a16:creationId xmlns:a16="http://schemas.microsoft.com/office/drawing/2014/main" xmlns="" id="{087253FF-710F-4C2E-AF8D-F7C9D5E1CB5F}"/>
              </a:ext>
            </a:extLst>
          </p:cNvPr>
          <p:cNvGraphicFramePr>
            <a:graphicFrameLocks/>
          </p:cNvGraphicFramePr>
          <p:nvPr>
            <p:extLst>
              <p:ext uri="{D42A27DB-BD31-4B8C-83A1-F6EECF244321}">
                <p14:modId xmlns:p14="http://schemas.microsoft.com/office/powerpoint/2010/main" val="3754279621"/>
              </p:ext>
            </p:extLst>
          </p:nvPr>
        </p:nvGraphicFramePr>
        <p:xfrm>
          <a:off x="7146790" y="1777946"/>
          <a:ext cx="4679005" cy="3695448"/>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a:extLst>
              <a:ext uri="{FF2B5EF4-FFF2-40B4-BE49-F238E27FC236}">
                <a16:creationId xmlns:a16="http://schemas.microsoft.com/office/drawing/2014/main" xmlns="" id="{8AEB8DFB-9D27-4DBC-956D-7D0A241F2EAF}"/>
              </a:ext>
            </a:extLst>
          </p:cNvPr>
          <p:cNvSpPr txBox="1"/>
          <p:nvPr/>
        </p:nvSpPr>
        <p:spPr>
          <a:xfrm>
            <a:off x="7766523" y="1044402"/>
            <a:ext cx="3484124" cy="646331"/>
          </a:xfrm>
          <a:prstGeom prst="rect">
            <a:avLst/>
          </a:prstGeom>
          <a:noFill/>
        </p:spPr>
        <p:txBody>
          <a:bodyPr wrap="square" rtlCol="0">
            <a:spAutoFit/>
          </a:bodyPr>
          <a:lstStyle/>
          <a:p>
            <a:pPr algn="ctr"/>
            <a:r>
              <a:rPr lang="es-MX" b="1" dirty="0">
                <a:solidFill>
                  <a:schemeClr val="tx2">
                    <a:lumMod val="75000"/>
                  </a:schemeClr>
                </a:solidFill>
                <a:latin typeface="Helvetica" panose="020B0604020202020204" pitchFamily="2" charset="0"/>
              </a:rPr>
              <a:t>Distribución de la población en la Región Interamericana</a:t>
            </a:r>
          </a:p>
        </p:txBody>
      </p:sp>
      <p:sp>
        <p:nvSpPr>
          <p:cNvPr id="8" name="CuadroTexto 7">
            <a:extLst>
              <a:ext uri="{FF2B5EF4-FFF2-40B4-BE49-F238E27FC236}">
                <a16:creationId xmlns:a16="http://schemas.microsoft.com/office/drawing/2014/main" xmlns="" id="{73CBC239-43FE-4653-A9CF-54A71B4ABF77}"/>
              </a:ext>
            </a:extLst>
          </p:cNvPr>
          <p:cNvSpPr txBox="1"/>
          <p:nvPr/>
        </p:nvSpPr>
        <p:spPr>
          <a:xfrm>
            <a:off x="7376170" y="5758571"/>
            <a:ext cx="4295130" cy="923330"/>
          </a:xfrm>
          <a:prstGeom prst="rect">
            <a:avLst/>
          </a:prstGeom>
          <a:solidFill>
            <a:schemeClr val="tx2">
              <a:lumMod val="20000"/>
              <a:lumOff val="80000"/>
            </a:schemeClr>
          </a:solidFill>
        </p:spPr>
        <p:txBody>
          <a:bodyPr wrap="square" rtlCol="0">
            <a:spAutoFit/>
          </a:bodyPr>
          <a:lstStyle/>
          <a:p>
            <a:r>
              <a:rPr lang="es-MX" dirty="0">
                <a:solidFill>
                  <a:schemeClr val="accent5">
                    <a:lumMod val="50000"/>
                  </a:schemeClr>
                </a:solidFill>
                <a:latin typeface="Helvetica" panose="020B0604020202020204" pitchFamily="2" charset="0"/>
              </a:rPr>
              <a:t>Más de la mitad </a:t>
            </a:r>
            <a:r>
              <a:rPr lang="es-MX" sz="1400" dirty="0">
                <a:solidFill>
                  <a:schemeClr val="accent5">
                    <a:lumMod val="50000"/>
                  </a:schemeClr>
                </a:solidFill>
                <a:latin typeface="Helvetica" panose="020B0604020202020204" pitchFamily="2" charset="0"/>
              </a:rPr>
              <a:t>(54.7%) </a:t>
            </a:r>
            <a:r>
              <a:rPr lang="es-MX" dirty="0">
                <a:solidFill>
                  <a:schemeClr val="accent5">
                    <a:lumMod val="50000"/>
                  </a:schemeClr>
                </a:solidFill>
                <a:latin typeface="Helvetica" panose="020B0604020202020204" pitchFamily="2" charset="0"/>
              </a:rPr>
              <a:t>de la población que habita en la Región Interamericana tiene entre 15 y 54 años.</a:t>
            </a:r>
          </a:p>
        </p:txBody>
      </p:sp>
    </p:spTree>
    <p:extLst>
      <p:ext uri="{BB962C8B-B14F-4D97-AF65-F5344CB8AC3E}">
        <p14:creationId xmlns:p14="http://schemas.microsoft.com/office/powerpoint/2010/main" val="3457276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anitaSilva\Downloads\fotos_región\asdf.png"/>
          <p:cNvPicPr>
            <a:picLocks noChangeAspect="1" noChangeArrowheads="1"/>
          </p:cNvPicPr>
          <p:nvPr/>
        </p:nvPicPr>
        <p:blipFill>
          <a:blip r:embed="rId3" cstate="print">
            <a:alphaModFix amt="50000"/>
            <a:extLst/>
          </a:blip>
          <a:srcRect/>
          <a:stretch>
            <a:fillRect/>
          </a:stretch>
        </p:blipFill>
        <p:spPr bwMode="auto">
          <a:xfrm>
            <a:off x="0" y="7706"/>
            <a:ext cx="12192000" cy="6858001"/>
          </a:xfrm>
          <a:prstGeom prst="rect">
            <a:avLst/>
          </a:prstGeom>
        </p:spPr>
      </p:pic>
      <p:sp>
        <p:nvSpPr>
          <p:cNvPr id="2" name="Título 1">
            <a:extLst>
              <a:ext uri="{FF2B5EF4-FFF2-40B4-BE49-F238E27FC236}">
                <a16:creationId xmlns:a16="http://schemas.microsoft.com/office/drawing/2014/main" xmlns="" id="{4B32E713-92BD-4307-AD81-353B4A00FB7E}"/>
              </a:ext>
            </a:extLst>
          </p:cNvPr>
          <p:cNvSpPr>
            <a:spLocks noGrp="1"/>
          </p:cNvSpPr>
          <p:nvPr>
            <p:ph type="title"/>
          </p:nvPr>
        </p:nvSpPr>
        <p:spPr>
          <a:xfrm>
            <a:off x="519719" y="404803"/>
            <a:ext cx="10515600" cy="1325562"/>
          </a:xfrm>
        </p:spPr>
        <p:txBody>
          <a:bodyPr>
            <a:normAutofit/>
          </a:bodyPr>
          <a:lstStyle/>
          <a:p>
            <a:r>
              <a:rPr lang="es-MX" sz="3600" b="1" dirty="0">
                <a:solidFill>
                  <a:schemeClr val="tx2">
                    <a:lumMod val="75000"/>
                  </a:schemeClr>
                </a:solidFill>
                <a:latin typeface="Helvetica" panose="020B0604020202020204" pitchFamily="2" charset="0"/>
              </a:rPr>
              <a:t>Tasa de crecimiento/ </a:t>
            </a:r>
            <a:r>
              <a:rPr lang="es-MX" sz="3600" b="1" dirty="0" err="1">
                <a:solidFill>
                  <a:schemeClr val="tx2">
                    <a:lumMod val="75000"/>
                  </a:schemeClr>
                </a:solidFill>
                <a:latin typeface="Helvetica" panose="020B0604020202020204" pitchFamily="2" charset="0"/>
              </a:rPr>
              <a:t>Population</a:t>
            </a:r>
            <a:r>
              <a:rPr lang="es-MX" sz="3600" b="1" dirty="0">
                <a:solidFill>
                  <a:schemeClr val="tx2">
                    <a:lumMod val="75000"/>
                  </a:schemeClr>
                </a:solidFill>
                <a:latin typeface="Helvetica" panose="020B0604020202020204" pitchFamily="2" charset="0"/>
              </a:rPr>
              <a:t> </a:t>
            </a:r>
            <a:r>
              <a:rPr lang="es-MX" sz="3600" b="1" dirty="0" err="1">
                <a:solidFill>
                  <a:schemeClr val="tx2">
                    <a:lumMod val="75000"/>
                  </a:schemeClr>
                </a:solidFill>
                <a:latin typeface="Helvetica" panose="020B0604020202020204" pitchFamily="2" charset="0"/>
              </a:rPr>
              <a:t>growth</a:t>
            </a:r>
            <a:r>
              <a:rPr lang="es-MX" sz="3600" b="1" dirty="0">
                <a:solidFill>
                  <a:schemeClr val="tx2">
                    <a:lumMod val="75000"/>
                  </a:schemeClr>
                </a:solidFill>
                <a:latin typeface="Helvetica" panose="020B0604020202020204" pitchFamily="2" charset="0"/>
              </a:rPr>
              <a:t> </a:t>
            </a:r>
            <a:r>
              <a:rPr lang="es-MX" sz="3600" b="1" dirty="0" err="1">
                <a:solidFill>
                  <a:schemeClr val="tx2">
                    <a:lumMod val="75000"/>
                  </a:schemeClr>
                </a:solidFill>
                <a:latin typeface="Helvetica" panose="020B0604020202020204" pitchFamily="2" charset="0"/>
              </a:rPr>
              <a:t>rate</a:t>
            </a:r>
            <a:endParaRPr lang="es-MX" sz="3600" b="1" dirty="0">
              <a:solidFill>
                <a:schemeClr val="tx2">
                  <a:lumMod val="75000"/>
                </a:schemeClr>
              </a:solidFill>
              <a:latin typeface="Helvetica" panose="020B0604020202020204" pitchFamily="2" charset="0"/>
            </a:endParaRPr>
          </a:p>
        </p:txBody>
      </p:sp>
      <p:grpSp>
        <p:nvGrpSpPr>
          <p:cNvPr id="70" name="Grupo 69" descr="1.79">
            <a:extLst>
              <a:ext uri="{FF2B5EF4-FFF2-40B4-BE49-F238E27FC236}">
                <a16:creationId xmlns:a16="http://schemas.microsoft.com/office/drawing/2014/main" xmlns="" id="{C6225256-3ABA-473E-BFBE-1336BB543510}"/>
              </a:ext>
            </a:extLst>
          </p:cNvPr>
          <p:cNvGrpSpPr/>
          <p:nvPr/>
        </p:nvGrpSpPr>
        <p:grpSpPr>
          <a:xfrm>
            <a:off x="904563" y="1932117"/>
            <a:ext cx="1061464" cy="1061739"/>
            <a:chOff x="1418568" y="2084998"/>
            <a:chExt cx="1061464" cy="1061739"/>
          </a:xfrm>
        </p:grpSpPr>
        <p:sp>
          <p:nvSpPr>
            <p:cNvPr id="14" name="Elipse 13">
              <a:extLst>
                <a:ext uri="{FF2B5EF4-FFF2-40B4-BE49-F238E27FC236}">
                  <a16:creationId xmlns:a16="http://schemas.microsoft.com/office/drawing/2014/main" xmlns="" id="{43A49B31-6F21-4009-A22C-92B2092245C0}"/>
                </a:ext>
              </a:extLst>
            </p:cNvPr>
            <p:cNvSpPr>
              <a:spLocks noChangeAspect="1"/>
            </p:cNvSpPr>
            <p:nvPr/>
          </p:nvSpPr>
          <p:spPr>
            <a:xfrm>
              <a:off x="1433064" y="2099983"/>
              <a:ext cx="1027196" cy="1027462"/>
            </a:xfrm>
            <a:prstGeom prst="ellipse">
              <a:avLst/>
            </a:prstGeom>
            <a:gradFill flip="none" rotWithShape="1">
              <a:gsLst>
                <a:gs pos="0">
                  <a:schemeClr val="accent1"/>
                </a:gs>
                <a:gs pos="100000">
                  <a:schemeClr val="accent1">
                    <a:lumMod val="50000"/>
                  </a:schemeClr>
                </a:gs>
              </a:gsLst>
              <a:lin ang="2700000" scaled="1"/>
              <a:tileRect/>
            </a:gradFill>
            <a:ln w="12700">
              <a:noFill/>
              <a:miter lim="800000"/>
              <a:headEnd/>
              <a:tailEnd/>
            </a:ln>
            <a:effectLst/>
          </p:spPr>
          <p:txBody>
            <a:bodyPr lIns="18293" tIns="18293" rIns="18293" bIns="18293" rtlCol="0" anchor="ctr" anchorCtr="1"/>
            <a:lstStyle/>
            <a:p>
              <a:pPr algn="ctr" rtl="0">
                <a:lnSpc>
                  <a:spcPct val="85000"/>
                </a:lnSpc>
                <a:spcBef>
                  <a:spcPts val="20"/>
                </a:spcBef>
              </a:pPr>
              <a:r>
                <a:rPr lang="es-ES" sz="1600" noProof="0" dirty="0">
                  <a:solidFill>
                    <a:srgbClr val="FFFFFF"/>
                  </a:solidFill>
                  <a:latin typeface="Arial" panose="020B0604020202020204" pitchFamily="34" charset="0"/>
                  <a:cs typeface="Arial" panose="020B0604020202020204" pitchFamily="34" charset="0"/>
                </a:rPr>
                <a:t>1.79</a:t>
              </a:r>
            </a:p>
          </p:txBody>
        </p:sp>
        <p:sp>
          <p:nvSpPr>
            <p:cNvPr id="37" name="Elipse 36">
              <a:extLst>
                <a:ext uri="{FF2B5EF4-FFF2-40B4-BE49-F238E27FC236}">
                  <a16:creationId xmlns:a16="http://schemas.microsoft.com/office/drawing/2014/main" xmlns="" id="{5314F908-BB68-4AAF-A8A3-2C8D51436746}"/>
                </a:ext>
              </a:extLst>
            </p:cNvPr>
            <p:cNvSpPr/>
            <p:nvPr/>
          </p:nvSpPr>
          <p:spPr>
            <a:xfrm flipV="1">
              <a:off x="1418568" y="2084998"/>
              <a:ext cx="1061464" cy="1061739"/>
            </a:xfrm>
            <a:prstGeom prst="ellipse">
              <a:avLst/>
            </a:prstGeom>
            <a:no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sz="2401" noProof="0">
                <a:latin typeface="Arial" panose="020B0604020202020204" pitchFamily="34" charset="0"/>
                <a:cs typeface="Arial" panose="020B0604020202020204" pitchFamily="34" charset="0"/>
              </a:endParaRPr>
            </a:p>
          </p:txBody>
        </p:sp>
      </p:grpSp>
      <p:grpSp>
        <p:nvGrpSpPr>
          <p:cNvPr id="69" name="Grupo 68">
            <a:extLst>
              <a:ext uri="{FF2B5EF4-FFF2-40B4-BE49-F238E27FC236}">
                <a16:creationId xmlns:a16="http://schemas.microsoft.com/office/drawing/2014/main" xmlns="" id="{B411D042-EE93-4F6F-B99B-2888C66760B4}"/>
              </a:ext>
            </a:extLst>
          </p:cNvPr>
          <p:cNvGrpSpPr/>
          <p:nvPr/>
        </p:nvGrpSpPr>
        <p:grpSpPr>
          <a:xfrm>
            <a:off x="2509567" y="1925800"/>
            <a:ext cx="1013174" cy="1013436"/>
            <a:chOff x="2444731" y="3586347"/>
            <a:chExt cx="1013174" cy="1013436"/>
          </a:xfrm>
        </p:grpSpPr>
        <p:sp>
          <p:nvSpPr>
            <p:cNvPr id="15" name="Elipse 14">
              <a:extLst>
                <a:ext uri="{FF2B5EF4-FFF2-40B4-BE49-F238E27FC236}">
                  <a16:creationId xmlns:a16="http://schemas.microsoft.com/office/drawing/2014/main" xmlns="" id="{284FEAD8-A3EB-493D-B998-42E940B4B245}"/>
                </a:ext>
              </a:extLst>
            </p:cNvPr>
            <p:cNvSpPr>
              <a:spLocks noChangeAspect="1"/>
            </p:cNvSpPr>
            <p:nvPr/>
          </p:nvSpPr>
          <p:spPr>
            <a:xfrm>
              <a:off x="2460260" y="3600652"/>
              <a:ext cx="980465" cy="980718"/>
            </a:xfrm>
            <a:prstGeom prst="ellipse">
              <a:avLst/>
            </a:prstGeom>
            <a:gradFill flip="none" rotWithShape="1">
              <a:gsLst>
                <a:gs pos="0">
                  <a:schemeClr val="bg2"/>
                </a:gs>
                <a:gs pos="100000">
                  <a:schemeClr val="bg2">
                    <a:lumMod val="50000"/>
                  </a:schemeClr>
                </a:gs>
              </a:gsLst>
              <a:lin ang="2700000" scaled="1"/>
              <a:tileRect/>
            </a:gradFill>
            <a:ln w="12700">
              <a:noFill/>
              <a:miter lim="800000"/>
              <a:headEnd/>
              <a:tailEnd/>
            </a:ln>
            <a:effectLst/>
          </p:spPr>
          <p:txBody>
            <a:bodyPr lIns="18293" tIns="18293" rIns="18293" bIns="18293" rtlCol="0" anchor="ctr" anchorCtr="1"/>
            <a:lstStyle/>
            <a:p>
              <a:pPr algn="ctr" rtl="0">
                <a:lnSpc>
                  <a:spcPct val="85000"/>
                </a:lnSpc>
                <a:spcBef>
                  <a:spcPts val="20"/>
                </a:spcBef>
              </a:pPr>
              <a:r>
                <a:rPr lang="es-ES" sz="1600" noProof="0" dirty="0">
                  <a:solidFill>
                    <a:schemeClr val="bg2">
                      <a:lumMod val="25000"/>
                    </a:schemeClr>
                  </a:solidFill>
                  <a:latin typeface="Arial" panose="020B0604020202020204" pitchFamily="34" charset="0"/>
                  <a:cs typeface="Arial" panose="020B0604020202020204" pitchFamily="34" charset="0"/>
                </a:rPr>
                <a:t>1.71</a:t>
              </a:r>
            </a:p>
          </p:txBody>
        </p:sp>
        <p:sp>
          <p:nvSpPr>
            <p:cNvPr id="38" name="Elipse 37">
              <a:extLst>
                <a:ext uri="{FF2B5EF4-FFF2-40B4-BE49-F238E27FC236}">
                  <a16:creationId xmlns:a16="http://schemas.microsoft.com/office/drawing/2014/main" xmlns="" id="{E30B9D95-3F79-40FB-84AD-E3671FD391CA}"/>
                </a:ext>
              </a:extLst>
            </p:cNvPr>
            <p:cNvSpPr/>
            <p:nvPr/>
          </p:nvSpPr>
          <p:spPr>
            <a:xfrm flipV="1">
              <a:off x="2444731" y="3586347"/>
              <a:ext cx="1013174" cy="1013436"/>
            </a:xfrm>
            <a:prstGeom prst="ellipse">
              <a:avLst/>
            </a:prstGeom>
            <a:no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sz="2401" noProof="0">
                <a:latin typeface="Arial" panose="020B0604020202020204" pitchFamily="34" charset="0"/>
                <a:cs typeface="Arial" panose="020B0604020202020204" pitchFamily="34" charset="0"/>
              </a:endParaRPr>
            </a:p>
          </p:txBody>
        </p:sp>
      </p:grpSp>
      <p:grpSp>
        <p:nvGrpSpPr>
          <p:cNvPr id="72" name="Grupo 71">
            <a:extLst>
              <a:ext uri="{FF2B5EF4-FFF2-40B4-BE49-F238E27FC236}">
                <a16:creationId xmlns:a16="http://schemas.microsoft.com/office/drawing/2014/main" xmlns="" id="{C99812D5-BD99-4797-AEB2-06E96D941CDB}"/>
              </a:ext>
            </a:extLst>
          </p:cNvPr>
          <p:cNvGrpSpPr/>
          <p:nvPr/>
        </p:nvGrpSpPr>
        <p:grpSpPr>
          <a:xfrm>
            <a:off x="1500475" y="4600740"/>
            <a:ext cx="797944" cy="798151"/>
            <a:chOff x="5715002" y="2925264"/>
            <a:chExt cx="797944" cy="798151"/>
          </a:xfrm>
        </p:grpSpPr>
        <p:sp>
          <p:nvSpPr>
            <p:cNvPr id="18" name="Elipse 17">
              <a:extLst>
                <a:ext uri="{FF2B5EF4-FFF2-40B4-BE49-F238E27FC236}">
                  <a16:creationId xmlns:a16="http://schemas.microsoft.com/office/drawing/2014/main" xmlns="" id="{2B5FC628-05FA-4EB1-8555-3315E6FE148B}"/>
                </a:ext>
              </a:extLst>
            </p:cNvPr>
            <p:cNvSpPr>
              <a:spLocks noChangeAspect="1"/>
            </p:cNvSpPr>
            <p:nvPr/>
          </p:nvSpPr>
          <p:spPr>
            <a:xfrm>
              <a:off x="5726011" y="2936529"/>
              <a:ext cx="772184" cy="772384"/>
            </a:xfrm>
            <a:prstGeom prst="ellipse">
              <a:avLst/>
            </a:prstGeom>
            <a:gradFill flip="none" rotWithShape="1">
              <a:gsLst>
                <a:gs pos="0">
                  <a:schemeClr val="accent4"/>
                </a:gs>
                <a:gs pos="100000">
                  <a:schemeClr val="accent4">
                    <a:lumMod val="50000"/>
                  </a:schemeClr>
                </a:gs>
              </a:gsLst>
              <a:lin ang="2700000" scaled="1"/>
              <a:tileRect/>
            </a:gradFill>
            <a:ln w="9525">
              <a:noFill/>
              <a:miter lim="800000"/>
              <a:headEnd/>
              <a:tailEnd/>
            </a:ln>
            <a:effectLst/>
          </p:spPr>
          <p:txBody>
            <a:bodyPr lIns="18293" tIns="18293" rIns="18293" bIns="18293" rtlCol="0" anchor="ctr" anchorCtr="1"/>
            <a:lstStyle/>
            <a:p>
              <a:pPr algn="ctr" rtl="0">
                <a:lnSpc>
                  <a:spcPct val="85000"/>
                </a:lnSpc>
                <a:spcBef>
                  <a:spcPct val="20000"/>
                </a:spcBef>
              </a:pPr>
              <a:r>
                <a:rPr lang="es-ES" sz="1600" noProof="0" dirty="0">
                  <a:solidFill>
                    <a:srgbClr val="FFFFFF"/>
                  </a:solidFill>
                  <a:latin typeface="Arial" panose="020B0604020202020204" pitchFamily="34" charset="0"/>
                  <a:cs typeface="Arial" panose="020B0604020202020204" pitchFamily="34" charset="0"/>
                </a:rPr>
                <a:t>0.99</a:t>
              </a:r>
            </a:p>
          </p:txBody>
        </p:sp>
        <p:sp>
          <p:nvSpPr>
            <p:cNvPr id="41" name="Elipse 40">
              <a:extLst>
                <a:ext uri="{FF2B5EF4-FFF2-40B4-BE49-F238E27FC236}">
                  <a16:creationId xmlns:a16="http://schemas.microsoft.com/office/drawing/2014/main" xmlns="" id="{772CE882-FBDD-4895-BD27-A8A42A3FB8DD}"/>
                </a:ext>
              </a:extLst>
            </p:cNvPr>
            <p:cNvSpPr/>
            <p:nvPr/>
          </p:nvSpPr>
          <p:spPr>
            <a:xfrm flipV="1">
              <a:off x="5715002" y="2925264"/>
              <a:ext cx="797944" cy="798151"/>
            </a:xfrm>
            <a:prstGeom prst="ellipse">
              <a:avLst/>
            </a:prstGeom>
            <a:no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sz="2401" noProof="0">
                <a:latin typeface="Arial" panose="020B0604020202020204" pitchFamily="34" charset="0"/>
                <a:cs typeface="Arial" panose="020B0604020202020204" pitchFamily="34" charset="0"/>
              </a:endParaRPr>
            </a:p>
          </p:txBody>
        </p:sp>
      </p:grpSp>
      <p:grpSp>
        <p:nvGrpSpPr>
          <p:cNvPr id="71" name="Grupo 70">
            <a:extLst>
              <a:ext uri="{FF2B5EF4-FFF2-40B4-BE49-F238E27FC236}">
                <a16:creationId xmlns:a16="http://schemas.microsoft.com/office/drawing/2014/main" xmlns="" id="{DCE0ECC2-F324-4C43-8E32-83CB5EAAC05E}"/>
              </a:ext>
            </a:extLst>
          </p:cNvPr>
          <p:cNvGrpSpPr/>
          <p:nvPr/>
        </p:nvGrpSpPr>
        <p:grpSpPr>
          <a:xfrm>
            <a:off x="4122392" y="2021538"/>
            <a:ext cx="845107" cy="845325"/>
            <a:chOff x="6382484" y="2020182"/>
            <a:chExt cx="845107" cy="845325"/>
          </a:xfrm>
        </p:grpSpPr>
        <p:sp>
          <p:nvSpPr>
            <p:cNvPr id="5" name="Forma libre 10">
              <a:extLst>
                <a:ext uri="{FF2B5EF4-FFF2-40B4-BE49-F238E27FC236}">
                  <a16:creationId xmlns:a16="http://schemas.microsoft.com/office/drawing/2014/main" xmlns="" id="{71F24BCE-0088-4D70-B7EE-AFE4B5303645}"/>
                </a:ext>
              </a:extLst>
            </p:cNvPr>
            <p:cNvSpPr>
              <a:spLocks/>
            </p:cNvSpPr>
            <p:nvPr/>
          </p:nvSpPr>
          <p:spPr bwMode="auto">
            <a:xfrm>
              <a:off x="6446903" y="2261910"/>
              <a:ext cx="226740" cy="182198"/>
            </a:xfrm>
            <a:custGeom>
              <a:avLst/>
              <a:gdLst>
                <a:gd name="T0" fmla="*/ 12 w 153"/>
                <a:gd name="T1" fmla="*/ 15 h 123"/>
                <a:gd name="T2" fmla="*/ 37 w 153"/>
                <a:gd name="T3" fmla="*/ 5 h 123"/>
                <a:gd name="T4" fmla="*/ 88 w 153"/>
                <a:gd name="T5" fmla="*/ 11 h 123"/>
                <a:gd name="T6" fmla="*/ 110 w 153"/>
                <a:gd name="T7" fmla="*/ 10 h 123"/>
                <a:gd name="T8" fmla="*/ 120 w 153"/>
                <a:gd name="T9" fmla="*/ 10 h 123"/>
                <a:gd name="T10" fmla="*/ 133 w 153"/>
                <a:gd name="T11" fmla="*/ 1 h 123"/>
                <a:gd name="T12" fmla="*/ 149 w 153"/>
                <a:gd name="T13" fmla="*/ 14 h 123"/>
                <a:gd name="T14" fmla="*/ 141 w 153"/>
                <a:gd name="T15" fmla="*/ 20 h 123"/>
                <a:gd name="T16" fmla="*/ 136 w 153"/>
                <a:gd name="T17" fmla="*/ 13 h 123"/>
                <a:gd name="T18" fmla="*/ 129 w 153"/>
                <a:gd name="T19" fmla="*/ 7 h 123"/>
                <a:gd name="T20" fmla="*/ 113 w 153"/>
                <a:gd name="T21" fmla="*/ 16 h 123"/>
                <a:gd name="T22" fmla="*/ 110 w 153"/>
                <a:gd name="T23" fmla="*/ 33 h 123"/>
                <a:gd name="T24" fmla="*/ 125 w 153"/>
                <a:gd name="T25" fmla="*/ 20 h 123"/>
                <a:gd name="T26" fmla="*/ 140 w 153"/>
                <a:gd name="T27" fmla="*/ 25 h 123"/>
                <a:gd name="T28" fmla="*/ 147 w 153"/>
                <a:gd name="T29" fmla="*/ 33 h 123"/>
                <a:gd name="T30" fmla="*/ 149 w 153"/>
                <a:gd name="T31" fmla="*/ 46 h 123"/>
                <a:gd name="T32" fmla="*/ 140 w 153"/>
                <a:gd name="T33" fmla="*/ 40 h 123"/>
                <a:gd name="T34" fmla="*/ 131 w 153"/>
                <a:gd name="T35" fmla="*/ 46 h 123"/>
                <a:gd name="T36" fmla="*/ 120 w 153"/>
                <a:gd name="T37" fmla="*/ 53 h 123"/>
                <a:gd name="T38" fmla="*/ 93 w 153"/>
                <a:gd name="T39" fmla="*/ 81 h 123"/>
                <a:gd name="T40" fmla="*/ 83 w 153"/>
                <a:gd name="T41" fmla="*/ 79 h 123"/>
                <a:gd name="T42" fmla="*/ 63 w 153"/>
                <a:gd name="T43" fmla="*/ 95 h 123"/>
                <a:gd name="T44" fmla="*/ 81 w 153"/>
                <a:gd name="T45" fmla="*/ 94 h 123"/>
                <a:gd name="T46" fmla="*/ 85 w 153"/>
                <a:gd name="T47" fmla="*/ 107 h 123"/>
                <a:gd name="T48" fmla="*/ 87 w 153"/>
                <a:gd name="T49" fmla="*/ 122 h 123"/>
                <a:gd name="T50" fmla="*/ 67 w 153"/>
                <a:gd name="T51" fmla="*/ 108 h 123"/>
                <a:gd name="T52" fmla="*/ 48 w 153"/>
                <a:gd name="T53" fmla="*/ 93 h 123"/>
                <a:gd name="T54" fmla="*/ 42 w 153"/>
                <a:gd name="T55" fmla="*/ 91 h 123"/>
                <a:gd name="T56" fmla="*/ 33 w 153"/>
                <a:gd name="T57" fmla="*/ 71 h 123"/>
                <a:gd name="T58" fmla="*/ 39 w 153"/>
                <a:gd name="T59" fmla="*/ 40 h 123"/>
                <a:gd name="T60" fmla="*/ 33 w 153"/>
                <a:gd name="T61" fmla="*/ 23 h 123"/>
                <a:gd name="T62" fmla="*/ 7 w 153"/>
                <a:gd name="T63" fmla="*/ 29 h 123"/>
                <a:gd name="T64" fmla="*/ 14 w 153"/>
                <a:gd name="T65"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23">
                  <a:moveTo>
                    <a:pt x="14" y="17"/>
                  </a:moveTo>
                  <a:cubicBezTo>
                    <a:pt x="16" y="17"/>
                    <a:pt x="12" y="18"/>
                    <a:pt x="12" y="15"/>
                  </a:cubicBezTo>
                  <a:cubicBezTo>
                    <a:pt x="12" y="12"/>
                    <a:pt x="20" y="14"/>
                    <a:pt x="21" y="11"/>
                  </a:cubicBezTo>
                  <a:cubicBezTo>
                    <a:pt x="21" y="9"/>
                    <a:pt x="30" y="6"/>
                    <a:pt x="37" y="5"/>
                  </a:cubicBezTo>
                  <a:cubicBezTo>
                    <a:pt x="44" y="4"/>
                    <a:pt x="60" y="9"/>
                    <a:pt x="70" y="7"/>
                  </a:cubicBezTo>
                  <a:cubicBezTo>
                    <a:pt x="80" y="5"/>
                    <a:pt x="82" y="10"/>
                    <a:pt x="88" y="11"/>
                  </a:cubicBezTo>
                  <a:cubicBezTo>
                    <a:pt x="93" y="12"/>
                    <a:pt x="92" y="7"/>
                    <a:pt x="97" y="9"/>
                  </a:cubicBezTo>
                  <a:cubicBezTo>
                    <a:pt x="102" y="11"/>
                    <a:pt x="106" y="14"/>
                    <a:pt x="110" y="10"/>
                  </a:cubicBezTo>
                  <a:cubicBezTo>
                    <a:pt x="115" y="5"/>
                    <a:pt x="115" y="0"/>
                    <a:pt x="118" y="4"/>
                  </a:cubicBezTo>
                  <a:cubicBezTo>
                    <a:pt x="121" y="7"/>
                    <a:pt x="116" y="12"/>
                    <a:pt x="120" y="10"/>
                  </a:cubicBezTo>
                  <a:cubicBezTo>
                    <a:pt x="123" y="9"/>
                    <a:pt x="124" y="10"/>
                    <a:pt x="124" y="6"/>
                  </a:cubicBezTo>
                  <a:cubicBezTo>
                    <a:pt x="124" y="3"/>
                    <a:pt x="128" y="0"/>
                    <a:pt x="133" y="1"/>
                  </a:cubicBezTo>
                  <a:cubicBezTo>
                    <a:pt x="138" y="2"/>
                    <a:pt x="142" y="7"/>
                    <a:pt x="146" y="8"/>
                  </a:cubicBezTo>
                  <a:cubicBezTo>
                    <a:pt x="149" y="8"/>
                    <a:pt x="153" y="13"/>
                    <a:pt x="149" y="14"/>
                  </a:cubicBezTo>
                  <a:cubicBezTo>
                    <a:pt x="146" y="15"/>
                    <a:pt x="143" y="11"/>
                    <a:pt x="143" y="13"/>
                  </a:cubicBezTo>
                  <a:cubicBezTo>
                    <a:pt x="142" y="15"/>
                    <a:pt x="146" y="20"/>
                    <a:pt x="141" y="20"/>
                  </a:cubicBezTo>
                  <a:cubicBezTo>
                    <a:pt x="136" y="20"/>
                    <a:pt x="136" y="15"/>
                    <a:pt x="133" y="16"/>
                  </a:cubicBezTo>
                  <a:cubicBezTo>
                    <a:pt x="130" y="16"/>
                    <a:pt x="132" y="14"/>
                    <a:pt x="136" y="13"/>
                  </a:cubicBezTo>
                  <a:cubicBezTo>
                    <a:pt x="140" y="11"/>
                    <a:pt x="139" y="6"/>
                    <a:pt x="136" y="7"/>
                  </a:cubicBezTo>
                  <a:cubicBezTo>
                    <a:pt x="132" y="7"/>
                    <a:pt x="129" y="4"/>
                    <a:pt x="129" y="7"/>
                  </a:cubicBezTo>
                  <a:cubicBezTo>
                    <a:pt x="128" y="10"/>
                    <a:pt x="129" y="12"/>
                    <a:pt x="125" y="13"/>
                  </a:cubicBezTo>
                  <a:cubicBezTo>
                    <a:pt x="121" y="14"/>
                    <a:pt x="119" y="14"/>
                    <a:pt x="113" y="16"/>
                  </a:cubicBezTo>
                  <a:cubicBezTo>
                    <a:pt x="106" y="19"/>
                    <a:pt x="97" y="21"/>
                    <a:pt x="100" y="28"/>
                  </a:cubicBezTo>
                  <a:cubicBezTo>
                    <a:pt x="103" y="34"/>
                    <a:pt x="111" y="31"/>
                    <a:pt x="110" y="33"/>
                  </a:cubicBezTo>
                  <a:cubicBezTo>
                    <a:pt x="110" y="35"/>
                    <a:pt x="112" y="37"/>
                    <a:pt x="117" y="33"/>
                  </a:cubicBezTo>
                  <a:cubicBezTo>
                    <a:pt x="121" y="28"/>
                    <a:pt x="119" y="23"/>
                    <a:pt x="125" y="20"/>
                  </a:cubicBezTo>
                  <a:cubicBezTo>
                    <a:pt x="131" y="18"/>
                    <a:pt x="135" y="20"/>
                    <a:pt x="135" y="23"/>
                  </a:cubicBezTo>
                  <a:cubicBezTo>
                    <a:pt x="135" y="27"/>
                    <a:pt x="136" y="27"/>
                    <a:pt x="140" y="25"/>
                  </a:cubicBezTo>
                  <a:cubicBezTo>
                    <a:pt x="143" y="22"/>
                    <a:pt x="145" y="26"/>
                    <a:pt x="144" y="30"/>
                  </a:cubicBezTo>
                  <a:cubicBezTo>
                    <a:pt x="143" y="33"/>
                    <a:pt x="145" y="30"/>
                    <a:pt x="147" y="33"/>
                  </a:cubicBezTo>
                  <a:cubicBezTo>
                    <a:pt x="149" y="36"/>
                    <a:pt x="147" y="37"/>
                    <a:pt x="146" y="40"/>
                  </a:cubicBezTo>
                  <a:cubicBezTo>
                    <a:pt x="145" y="44"/>
                    <a:pt x="151" y="43"/>
                    <a:pt x="149" y="46"/>
                  </a:cubicBezTo>
                  <a:cubicBezTo>
                    <a:pt x="146" y="49"/>
                    <a:pt x="146" y="46"/>
                    <a:pt x="141" y="45"/>
                  </a:cubicBezTo>
                  <a:cubicBezTo>
                    <a:pt x="136" y="45"/>
                    <a:pt x="144" y="41"/>
                    <a:pt x="140" y="40"/>
                  </a:cubicBezTo>
                  <a:cubicBezTo>
                    <a:pt x="137" y="40"/>
                    <a:pt x="133" y="38"/>
                    <a:pt x="130" y="41"/>
                  </a:cubicBezTo>
                  <a:cubicBezTo>
                    <a:pt x="126" y="44"/>
                    <a:pt x="128" y="45"/>
                    <a:pt x="131" y="46"/>
                  </a:cubicBezTo>
                  <a:cubicBezTo>
                    <a:pt x="134" y="48"/>
                    <a:pt x="134" y="51"/>
                    <a:pt x="129" y="51"/>
                  </a:cubicBezTo>
                  <a:cubicBezTo>
                    <a:pt x="125" y="52"/>
                    <a:pt x="124" y="47"/>
                    <a:pt x="120" y="53"/>
                  </a:cubicBezTo>
                  <a:cubicBezTo>
                    <a:pt x="115" y="59"/>
                    <a:pt x="106" y="67"/>
                    <a:pt x="100" y="71"/>
                  </a:cubicBezTo>
                  <a:cubicBezTo>
                    <a:pt x="93" y="75"/>
                    <a:pt x="92" y="77"/>
                    <a:pt x="93" y="81"/>
                  </a:cubicBezTo>
                  <a:cubicBezTo>
                    <a:pt x="93" y="85"/>
                    <a:pt x="95" y="89"/>
                    <a:pt x="91" y="89"/>
                  </a:cubicBezTo>
                  <a:cubicBezTo>
                    <a:pt x="88" y="88"/>
                    <a:pt x="91" y="79"/>
                    <a:pt x="83" y="79"/>
                  </a:cubicBezTo>
                  <a:cubicBezTo>
                    <a:pt x="76" y="78"/>
                    <a:pt x="74" y="79"/>
                    <a:pt x="70" y="81"/>
                  </a:cubicBezTo>
                  <a:cubicBezTo>
                    <a:pt x="65" y="82"/>
                    <a:pt x="61" y="89"/>
                    <a:pt x="63" y="95"/>
                  </a:cubicBezTo>
                  <a:cubicBezTo>
                    <a:pt x="66" y="101"/>
                    <a:pt x="68" y="103"/>
                    <a:pt x="72" y="99"/>
                  </a:cubicBezTo>
                  <a:cubicBezTo>
                    <a:pt x="76" y="94"/>
                    <a:pt x="82" y="90"/>
                    <a:pt x="81" y="94"/>
                  </a:cubicBezTo>
                  <a:cubicBezTo>
                    <a:pt x="80" y="99"/>
                    <a:pt x="72" y="104"/>
                    <a:pt x="76" y="105"/>
                  </a:cubicBezTo>
                  <a:cubicBezTo>
                    <a:pt x="80" y="106"/>
                    <a:pt x="84" y="104"/>
                    <a:pt x="85" y="107"/>
                  </a:cubicBezTo>
                  <a:cubicBezTo>
                    <a:pt x="86" y="111"/>
                    <a:pt x="81" y="117"/>
                    <a:pt x="86" y="118"/>
                  </a:cubicBezTo>
                  <a:cubicBezTo>
                    <a:pt x="92" y="119"/>
                    <a:pt x="90" y="123"/>
                    <a:pt x="87" y="122"/>
                  </a:cubicBezTo>
                  <a:cubicBezTo>
                    <a:pt x="84" y="121"/>
                    <a:pt x="82" y="119"/>
                    <a:pt x="78" y="114"/>
                  </a:cubicBezTo>
                  <a:cubicBezTo>
                    <a:pt x="74" y="109"/>
                    <a:pt x="71" y="110"/>
                    <a:pt x="67" y="108"/>
                  </a:cubicBezTo>
                  <a:cubicBezTo>
                    <a:pt x="63" y="106"/>
                    <a:pt x="58" y="107"/>
                    <a:pt x="54" y="104"/>
                  </a:cubicBezTo>
                  <a:cubicBezTo>
                    <a:pt x="51" y="101"/>
                    <a:pt x="51" y="97"/>
                    <a:pt x="48" y="93"/>
                  </a:cubicBezTo>
                  <a:cubicBezTo>
                    <a:pt x="46" y="88"/>
                    <a:pt x="42" y="82"/>
                    <a:pt x="41" y="80"/>
                  </a:cubicBezTo>
                  <a:cubicBezTo>
                    <a:pt x="39" y="79"/>
                    <a:pt x="44" y="87"/>
                    <a:pt x="42" y="91"/>
                  </a:cubicBezTo>
                  <a:cubicBezTo>
                    <a:pt x="41" y="94"/>
                    <a:pt x="39" y="89"/>
                    <a:pt x="37" y="83"/>
                  </a:cubicBezTo>
                  <a:cubicBezTo>
                    <a:pt x="35" y="76"/>
                    <a:pt x="36" y="73"/>
                    <a:pt x="33" y="71"/>
                  </a:cubicBezTo>
                  <a:cubicBezTo>
                    <a:pt x="30" y="69"/>
                    <a:pt x="28" y="64"/>
                    <a:pt x="31" y="59"/>
                  </a:cubicBezTo>
                  <a:cubicBezTo>
                    <a:pt x="34" y="53"/>
                    <a:pt x="41" y="48"/>
                    <a:pt x="39" y="40"/>
                  </a:cubicBezTo>
                  <a:cubicBezTo>
                    <a:pt x="36" y="32"/>
                    <a:pt x="45" y="34"/>
                    <a:pt x="42" y="29"/>
                  </a:cubicBezTo>
                  <a:cubicBezTo>
                    <a:pt x="40" y="24"/>
                    <a:pt x="37" y="22"/>
                    <a:pt x="33" y="23"/>
                  </a:cubicBezTo>
                  <a:cubicBezTo>
                    <a:pt x="29" y="23"/>
                    <a:pt x="23" y="22"/>
                    <a:pt x="20" y="23"/>
                  </a:cubicBezTo>
                  <a:cubicBezTo>
                    <a:pt x="16" y="25"/>
                    <a:pt x="15" y="27"/>
                    <a:pt x="7" y="29"/>
                  </a:cubicBezTo>
                  <a:cubicBezTo>
                    <a:pt x="0" y="30"/>
                    <a:pt x="2" y="28"/>
                    <a:pt x="4" y="25"/>
                  </a:cubicBezTo>
                  <a:cubicBezTo>
                    <a:pt x="6" y="21"/>
                    <a:pt x="3" y="20"/>
                    <a:pt x="14" y="17"/>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6" name="Forma libre 11">
              <a:extLst>
                <a:ext uri="{FF2B5EF4-FFF2-40B4-BE49-F238E27FC236}">
                  <a16:creationId xmlns:a16="http://schemas.microsoft.com/office/drawing/2014/main" xmlns="" id="{D4A85DAA-055A-4046-888B-F7F409424B12}"/>
                </a:ext>
              </a:extLst>
            </p:cNvPr>
            <p:cNvSpPr>
              <a:spLocks/>
            </p:cNvSpPr>
            <p:nvPr/>
          </p:nvSpPr>
          <p:spPr bwMode="auto">
            <a:xfrm>
              <a:off x="6572606" y="2426078"/>
              <a:ext cx="122857" cy="189790"/>
            </a:xfrm>
            <a:custGeom>
              <a:avLst/>
              <a:gdLst>
                <a:gd name="T0" fmla="*/ 19 w 83"/>
                <a:gd name="T1" fmla="*/ 1 h 128"/>
                <a:gd name="T2" fmla="*/ 11 w 83"/>
                <a:gd name="T3" fmla="*/ 8 h 128"/>
                <a:gd name="T4" fmla="*/ 7 w 83"/>
                <a:gd name="T5" fmla="*/ 14 h 128"/>
                <a:gd name="T6" fmla="*/ 3 w 83"/>
                <a:gd name="T7" fmla="*/ 28 h 128"/>
                <a:gd name="T8" fmla="*/ 6 w 83"/>
                <a:gd name="T9" fmla="*/ 41 h 128"/>
                <a:gd name="T10" fmla="*/ 16 w 83"/>
                <a:gd name="T11" fmla="*/ 56 h 128"/>
                <a:gd name="T12" fmla="*/ 24 w 83"/>
                <a:gd name="T13" fmla="*/ 76 h 128"/>
                <a:gd name="T14" fmla="*/ 30 w 83"/>
                <a:gd name="T15" fmla="*/ 109 h 128"/>
                <a:gd name="T16" fmla="*/ 46 w 83"/>
                <a:gd name="T17" fmla="*/ 128 h 128"/>
                <a:gd name="T18" fmla="*/ 43 w 83"/>
                <a:gd name="T19" fmla="*/ 118 h 128"/>
                <a:gd name="T20" fmla="*/ 41 w 83"/>
                <a:gd name="T21" fmla="*/ 103 h 128"/>
                <a:gd name="T22" fmla="*/ 51 w 83"/>
                <a:gd name="T23" fmla="*/ 96 h 128"/>
                <a:gd name="T24" fmla="*/ 58 w 83"/>
                <a:gd name="T25" fmla="*/ 87 h 128"/>
                <a:gd name="T26" fmla="*/ 64 w 83"/>
                <a:gd name="T27" fmla="*/ 70 h 128"/>
                <a:gd name="T28" fmla="*/ 75 w 83"/>
                <a:gd name="T29" fmla="*/ 63 h 128"/>
                <a:gd name="T30" fmla="*/ 80 w 83"/>
                <a:gd name="T31" fmla="*/ 44 h 128"/>
                <a:gd name="T32" fmla="*/ 71 w 83"/>
                <a:gd name="T33" fmla="*/ 29 h 128"/>
                <a:gd name="T34" fmla="*/ 55 w 83"/>
                <a:gd name="T35" fmla="*/ 20 h 128"/>
                <a:gd name="T36" fmla="*/ 44 w 83"/>
                <a:gd name="T37" fmla="*/ 12 h 128"/>
                <a:gd name="T38" fmla="*/ 35 w 83"/>
                <a:gd name="T39" fmla="*/ 4 h 128"/>
                <a:gd name="T40" fmla="*/ 19 w 83"/>
                <a:gd name="T41"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28">
                  <a:moveTo>
                    <a:pt x="19" y="1"/>
                  </a:moveTo>
                  <a:cubicBezTo>
                    <a:pt x="12" y="3"/>
                    <a:pt x="13" y="5"/>
                    <a:pt x="11" y="8"/>
                  </a:cubicBezTo>
                  <a:cubicBezTo>
                    <a:pt x="8" y="10"/>
                    <a:pt x="7" y="10"/>
                    <a:pt x="7" y="14"/>
                  </a:cubicBezTo>
                  <a:cubicBezTo>
                    <a:pt x="7" y="19"/>
                    <a:pt x="4" y="21"/>
                    <a:pt x="3" y="28"/>
                  </a:cubicBezTo>
                  <a:cubicBezTo>
                    <a:pt x="3" y="35"/>
                    <a:pt x="0" y="33"/>
                    <a:pt x="6" y="41"/>
                  </a:cubicBezTo>
                  <a:cubicBezTo>
                    <a:pt x="11" y="49"/>
                    <a:pt x="8" y="52"/>
                    <a:pt x="16" y="56"/>
                  </a:cubicBezTo>
                  <a:cubicBezTo>
                    <a:pt x="23" y="60"/>
                    <a:pt x="23" y="63"/>
                    <a:pt x="24" y="76"/>
                  </a:cubicBezTo>
                  <a:cubicBezTo>
                    <a:pt x="25" y="90"/>
                    <a:pt x="25" y="101"/>
                    <a:pt x="30" y="109"/>
                  </a:cubicBezTo>
                  <a:cubicBezTo>
                    <a:pt x="34" y="118"/>
                    <a:pt x="41" y="128"/>
                    <a:pt x="46" y="128"/>
                  </a:cubicBezTo>
                  <a:cubicBezTo>
                    <a:pt x="52" y="128"/>
                    <a:pt x="42" y="127"/>
                    <a:pt x="43" y="118"/>
                  </a:cubicBezTo>
                  <a:cubicBezTo>
                    <a:pt x="45" y="108"/>
                    <a:pt x="40" y="108"/>
                    <a:pt x="41" y="103"/>
                  </a:cubicBezTo>
                  <a:cubicBezTo>
                    <a:pt x="41" y="97"/>
                    <a:pt x="50" y="101"/>
                    <a:pt x="51" y="96"/>
                  </a:cubicBezTo>
                  <a:cubicBezTo>
                    <a:pt x="52" y="91"/>
                    <a:pt x="54" y="93"/>
                    <a:pt x="58" y="87"/>
                  </a:cubicBezTo>
                  <a:cubicBezTo>
                    <a:pt x="62" y="81"/>
                    <a:pt x="57" y="75"/>
                    <a:pt x="64" y="70"/>
                  </a:cubicBezTo>
                  <a:cubicBezTo>
                    <a:pt x="71" y="65"/>
                    <a:pt x="72" y="71"/>
                    <a:pt x="75" y="63"/>
                  </a:cubicBezTo>
                  <a:cubicBezTo>
                    <a:pt x="78" y="56"/>
                    <a:pt x="78" y="53"/>
                    <a:pt x="80" y="44"/>
                  </a:cubicBezTo>
                  <a:cubicBezTo>
                    <a:pt x="83" y="35"/>
                    <a:pt x="80" y="31"/>
                    <a:pt x="71" y="29"/>
                  </a:cubicBezTo>
                  <a:cubicBezTo>
                    <a:pt x="61" y="27"/>
                    <a:pt x="58" y="25"/>
                    <a:pt x="55" y="20"/>
                  </a:cubicBezTo>
                  <a:cubicBezTo>
                    <a:pt x="52" y="15"/>
                    <a:pt x="50" y="14"/>
                    <a:pt x="44" y="12"/>
                  </a:cubicBezTo>
                  <a:cubicBezTo>
                    <a:pt x="38" y="10"/>
                    <a:pt x="39" y="3"/>
                    <a:pt x="35" y="4"/>
                  </a:cubicBezTo>
                  <a:cubicBezTo>
                    <a:pt x="31" y="4"/>
                    <a:pt x="23" y="0"/>
                    <a:pt x="19" y="1"/>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7" name="Forma libre 12">
              <a:extLst>
                <a:ext uri="{FF2B5EF4-FFF2-40B4-BE49-F238E27FC236}">
                  <a16:creationId xmlns:a16="http://schemas.microsoft.com/office/drawing/2014/main" xmlns="" id="{2E25EB09-401C-4C7B-AB95-C8BE35391F96}"/>
                </a:ext>
              </a:extLst>
            </p:cNvPr>
            <p:cNvSpPr>
              <a:spLocks/>
            </p:cNvSpPr>
            <p:nvPr/>
          </p:nvSpPr>
          <p:spPr bwMode="auto">
            <a:xfrm>
              <a:off x="6671745" y="2241033"/>
              <a:ext cx="106729" cy="57886"/>
            </a:xfrm>
            <a:custGeom>
              <a:avLst/>
              <a:gdLst>
                <a:gd name="T0" fmla="*/ 2 w 72"/>
                <a:gd name="T1" fmla="*/ 8 h 39"/>
                <a:gd name="T2" fmla="*/ 9 w 72"/>
                <a:gd name="T3" fmla="*/ 11 h 39"/>
                <a:gd name="T4" fmla="*/ 15 w 72"/>
                <a:gd name="T5" fmla="*/ 20 h 39"/>
                <a:gd name="T6" fmla="*/ 12 w 72"/>
                <a:gd name="T7" fmla="*/ 34 h 39"/>
                <a:gd name="T8" fmla="*/ 28 w 72"/>
                <a:gd name="T9" fmla="*/ 29 h 39"/>
                <a:gd name="T10" fmla="*/ 44 w 72"/>
                <a:gd name="T11" fmla="*/ 23 h 39"/>
                <a:gd name="T12" fmla="*/ 54 w 72"/>
                <a:gd name="T13" fmla="*/ 17 h 39"/>
                <a:gd name="T14" fmla="*/ 66 w 72"/>
                <a:gd name="T15" fmla="*/ 6 h 39"/>
                <a:gd name="T16" fmla="*/ 57 w 72"/>
                <a:gd name="T17" fmla="*/ 3 h 39"/>
                <a:gd name="T18" fmla="*/ 33 w 72"/>
                <a:gd name="T19" fmla="*/ 3 h 39"/>
                <a:gd name="T20" fmla="*/ 13 w 72"/>
                <a:gd name="T21" fmla="*/ 6 h 39"/>
                <a:gd name="T22" fmla="*/ 2 w 72"/>
                <a:gd name="T2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39">
                  <a:moveTo>
                    <a:pt x="2" y="8"/>
                  </a:moveTo>
                  <a:cubicBezTo>
                    <a:pt x="0" y="10"/>
                    <a:pt x="3" y="10"/>
                    <a:pt x="9" y="11"/>
                  </a:cubicBezTo>
                  <a:cubicBezTo>
                    <a:pt x="15" y="12"/>
                    <a:pt x="17" y="16"/>
                    <a:pt x="15" y="20"/>
                  </a:cubicBezTo>
                  <a:cubicBezTo>
                    <a:pt x="13" y="24"/>
                    <a:pt x="9" y="29"/>
                    <a:pt x="12" y="34"/>
                  </a:cubicBezTo>
                  <a:cubicBezTo>
                    <a:pt x="16" y="39"/>
                    <a:pt x="20" y="35"/>
                    <a:pt x="28" y="29"/>
                  </a:cubicBezTo>
                  <a:cubicBezTo>
                    <a:pt x="35" y="24"/>
                    <a:pt x="38" y="24"/>
                    <a:pt x="44" y="23"/>
                  </a:cubicBezTo>
                  <a:cubicBezTo>
                    <a:pt x="51" y="22"/>
                    <a:pt x="52" y="21"/>
                    <a:pt x="54" y="17"/>
                  </a:cubicBezTo>
                  <a:cubicBezTo>
                    <a:pt x="56" y="13"/>
                    <a:pt x="59" y="8"/>
                    <a:pt x="66" y="6"/>
                  </a:cubicBezTo>
                  <a:cubicBezTo>
                    <a:pt x="72" y="4"/>
                    <a:pt x="66" y="5"/>
                    <a:pt x="57" y="3"/>
                  </a:cubicBezTo>
                  <a:cubicBezTo>
                    <a:pt x="48" y="0"/>
                    <a:pt x="40" y="2"/>
                    <a:pt x="33" y="3"/>
                  </a:cubicBezTo>
                  <a:cubicBezTo>
                    <a:pt x="26" y="4"/>
                    <a:pt x="17" y="4"/>
                    <a:pt x="13" y="6"/>
                  </a:cubicBezTo>
                  <a:cubicBezTo>
                    <a:pt x="8" y="8"/>
                    <a:pt x="4" y="6"/>
                    <a:pt x="2" y="8"/>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8" name="Forma libre 13">
              <a:extLst>
                <a:ext uri="{FF2B5EF4-FFF2-40B4-BE49-F238E27FC236}">
                  <a16:creationId xmlns:a16="http://schemas.microsoft.com/office/drawing/2014/main" xmlns="" id="{FDB01A51-BF76-455E-8603-20C2811F8D6D}"/>
                </a:ext>
              </a:extLst>
            </p:cNvPr>
            <p:cNvSpPr>
              <a:spLocks/>
            </p:cNvSpPr>
            <p:nvPr/>
          </p:nvSpPr>
          <p:spPr bwMode="auto">
            <a:xfrm>
              <a:off x="6738628" y="2252895"/>
              <a:ext cx="424544" cy="306511"/>
            </a:xfrm>
            <a:custGeom>
              <a:avLst/>
              <a:gdLst>
                <a:gd name="T0" fmla="*/ 7 w 287"/>
                <a:gd name="T1" fmla="*/ 94 h 207"/>
                <a:gd name="T2" fmla="*/ 21 w 287"/>
                <a:gd name="T3" fmla="*/ 133 h 207"/>
                <a:gd name="T4" fmla="*/ 53 w 287"/>
                <a:gd name="T5" fmla="*/ 157 h 207"/>
                <a:gd name="T6" fmla="*/ 69 w 287"/>
                <a:gd name="T7" fmla="*/ 205 h 207"/>
                <a:gd name="T8" fmla="*/ 100 w 287"/>
                <a:gd name="T9" fmla="*/ 173 h 207"/>
                <a:gd name="T10" fmla="*/ 120 w 287"/>
                <a:gd name="T11" fmla="*/ 120 h 207"/>
                <a:gd name="T12" fmla="*/ 89 w 287"/>
                <a:gd name="T13" fmla="*/ 91 h 207"/>
                <a:gd name="T14" fmla="*/ 117 w 287"/>
                <a:gd name="T15" fmla="*/ 113 h 207"/>
                <a:gd name="T16" fmla="*/ 116 w 287"/>
                <a:gd name="T17" fmla="*/ 90 h 207"/>
                <a:gd name="T18" fmla="*/ 150 w 287"/>
                <a:gd name="T19" fmla="*/ 98 h 207"/>
                <a:gd name="T20" fmla="*/ 170 w 287"/>
                <a:gd name="T21" fmla="*/ 115 h 207"/>
                <a:gd name="T22" fmla="*/ 194 w 287"/>
                <a:gd name="T23" fmla="*/ 112 h 207"/>
                <a:gd name="T24" fmla="*/ 211 w 287"/>
                <a:gd name="T25" fmla="*/ 140 h 207"/>
                <a:gd name="T26" fmla="*/ 206 w 287"/>
                <a:gd name="T27" fmla="*/ 117 h 207"/>
                <a:gd name="T28" fmla="*/ 217 w 287"/>
                <a:gd name="T29" fmla="*/ 110 h 207"/>
                <a:gd name="T30" fmla="*/ 236 w 287"/>
                <a:gd name="T31" fmla="*/ 83 h 207"/>
                <a:gd name="T32" fmla="*/ 234 w 287"/>
                <a:gd name="T33" fmla="*/ 67 h 207"/>
                <a:gd name="T34" fmla="*/ 240 w 287"/>
                <a:gd name="T35" fmla="*/ 68 h 207"/>
                <a:gd name="T36" fmla="*/ 242 w 287"/>
                <a:gd name="T37" fmla="*/ 40 h 207"/>
                <a:gd name="T38" fmla="*/ 250 w 287"/>
                <a:gd name="T39" fmla="*/ 31 h 207"/>
                <a:gd name="T40" fmla="*/ 263 w 287"/>
                <a:gd name="T41" fmla="*/ 41 h 207"/>
                <a:gd name="T42" fmla="*/ 274 w 287"/>
                <a:gd name="T43" fmla="*/ 28 h 207"/>
                <a:gd name="T44" fmla="*/ 279 w 287"/>
                <a:gd name="T45" fmla="*/ 17 h 207"/>
                <a:gd name="T46" fmla="*/ 212 w 287"/>
                <a:gd name="T47" fmla="*/ 9 h 207"/>
                <a:gd name="T48" fmla="*/ 176 w 287"/>
                <a:gd name="T49" fmla="*/ 8 h 207"/>
                <a:gd name="T50" fmla="*/ 138 w 287"/>
                <a:gd name="T51" fmla="*/ 6 h 207"/>
                <a:gd name="T52" fmla="*/ 119 w 287"/>
                <a:gd name="T53" fmla="*/ 12 h 207"/>
                <a:gd name="T54" fmla="*/ 84 w 287"/>
                <a:gd name="T55" fmla="*/ 23 h 207"/>
                <a:gd name="T56" fmla="*/ 81 w 287"/>
                <a:gd name="T57" fmla="*/ 14 h 207"/>
                <a:gd name="T58" fmla="*/ 52 w 287"/>
                <a:gd name="T59" fmla="*/ 20 h 207"/>
                <a:gd name="T60" fmla="*/ 50 w 287"/>
                <a:gd name="T61" fmla="*/ 30 h 207"/>
                <a:gd name="T62" fmla="*/ 60 w 287"/>
                <a:gd name="T63" fmla="*/ 24 h 207"/>
                <a:gd name="T64" fmla="*/ 74 w 287"/>
                <a:gd name="T65" fmla="*/ 29 h 207"/>
                <a:gd name="T66" fmla="*/ 49 w 287"/>
                <a:gd name="T67" fmla="*/ 39 h 207"/>
                <a:gd name="T68" fmla="*/ 30 w 287"/>
                <a:gd name="T69" fmla="*/ 50 h 207"/>
                <a:gd name="T70" fmla="*/ 19 w 287"/>
                <a:gd name="T71" fmla="*/ 63 h 207"/>
                <a:gd name="T72" fmla="*/ 35 w 287"/>
                <a:gd name="T73" fmla="*/ 64 h 207"/>
                <a:gd name="T74" fmla="*/ 54 w 287"/>
                <a:gd name="T75" fmla="*/ 64 h 207"/>
                <a:gd name="T76" fmla="*/ 53 w 287"/>
                <a:gd name="T77" fmla="*/ 56 h 207"/>
                <a:gd name="T78" fmla="*/ 72 w 287"/>
                <a:gd name="T79" fmla="*/ 68 h 207"/>
                <a:gd name="T80" fmla="*/ 80 w 287"/>
                <a:gd name="T81" fmla="*/ 55 h 207"/>
                <a:gd name="T82" fmla="*/ 95 w 287"/>
                <a:gd name="T83" fmla="*/ 64 h 207"/>
                <a:gd name="T84" fmla="*/ 88 w 287"/>
                <a:gd name="T85" fmla="*/ 73 h 207"/>
                <a:gd name="T86" fmla="*/ 69 w 287"/>
                <a:gd name="T87" fmla="*/ 80 h 207"/>
                <a:gd name="T88" fmla="*/ 51 w 287"/>
                <a:gd name="T89" fmla="*/ 7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 h="207">
                  <a:moveTo>
                    <a:pt x="23" y="74"/>
                  </a:moveTo>
                  <a:cubicBezTo>
                    <a:pt x="20" y="74"/>
                    <a:pt x="16" y="77"/>
                    <a:pt x="15" y="81"/>
                  </a:cubicBezTo>
                  <a:cubicBezTo>
                    <a:pt x="14" y="86"/>
                    <a:pt x="10" y="88"/>
                    <a:pt x="7" y="94"/>
                  </a:cubicBezTo>
                  <a:cubicBezTo>
                    <a:pt x="3" y="100"/>
                    <a:pt x="2" y="100"/>
                    <a:pt x="3" y="106"/>
                  </a:cubicBezTo>
                  <a:cubicBezTo>
                    <a:pt x="4" y="112"/>
                    <a:pt x="0" y="118"/>
                    <a:pt x="6" y="123"/>
                  </a:cubicBezTo>
                  <a:cubicBezTo>
                    <a:pt x="12" y="129"/>
                    <a:pt x="14" y="135"/>
                    <a:pt x="21" y="133"/>
                  </a:cubicBezTo>
                  <a:cubicBezTo>
                    <a:pt x="28" y="131"/>
                    <a:pt x="32" y="128"/>
                    <a:pt x="38" y="130"/>
                  </a:cubicBezTo>
                  <a:cubicBezTo>
                    <a:pt x="45" y="132"/>
                    <a:pt x="48" y="135"/>
                    <a:pt x="48" y="141"/>
                  </a:cubicBezTo>
                  <a:cubicBezTo>
                    <a:pt x="49" y="148"/>
                    <a:pt x="51" y="150"/>
                    <a:pt x="53" y="157"/>
                  </a:cubicBezTo>
                  <a:cubicBezTo>
                    <a:pt x="55" y="165"/>
                    <a:pt x="51" y="166"/>
                    <a:pt x="52" y="174"/>
                  </a:cubicBezTo>
                  <a:cubicBezTo>
                    <a:pt x="53" y="182"/>
                    <a:pt x="56" y="185"/>
                    <a:pt x="58" y="191"/>
                  </a:cubicBezTo>
                  <a:cubicBezTo>
                    <a:pt x="59" y="198"/>
                    <a:pt x="59" y="207"/>
                    <a:pt x="69" y="205"/>
                  </a:cubicBezTo>
                  <a:cubicBezTo>
                    <a:pt x="78" y="204"/>
                    <a:pt x="84" y="199"/>
                    <a:pt x="87" y="193"/>
                  </a:cubicBezTo>
                  <a:cubicBezTo>
                    <a:pt x="90" y="187"/>
                    <a:pt x="92" y="188"/>
                    <a:pt x="93" y="183"/>
                  </a:cubicBezTo>
                  <a:cubicBezTo>
                    <a:pt x="93" y="179"/>
                    <a:pt x="95" y="178"/>
                    <a:pt x="100" y="173"/>
                  </a:cubicBezTo>
                  <a:cubicBezTo>
                    <a:pt x="104" y="168"/>
                    <a:pt x="100" y="165"/>
                    <a:pt x="101" y="157"/>
                  </a:cubicBezTo>
                  <a:cubicBezTo>
                    <a:pt x="101" y="150"/>
                    <a:pt x="102" y="145"/>
                    <a:pt x="109" y="138"/>
                  </a:cubicBezTo>
                  <a:cubicBezTo>
                    <a:pt x="116" y="132"/>
                    <a:pt x="123" y="122"/>
                    <a:pt x="120" y="120"/>
                  </a:cubicBezTo>
                  <a:cubicBezTo>
                    <a:pt x="116" y="118"/>
                    <a:pt x="112" y="123"/>
                    <a:pt x="107" y="120"/>
                  </a:cubicBezTo>
                  <a:cubicBezTo>
                    <a:pt x="103" y="117"/>
                    <a:pt x="105" y="115"/>
                    <a:pt x="99" y="109"/>
                  </a:cubicBezTo>
                  <a:cubicBezTo>
                    <a:pt x="94" y="104"/>
                    <a:pt x="89" y="98"/>
                    <a:pt x="89" y="91"/>
                  </a:cubicBezTo>
                  <a:cubicBezTo>
                    <a:pt x="89" y="85"/>
                    <a:pt x="94" y="92"/>
                    <a:pt x="97" y="97"/>
                  </a:cubicBezTo>
                  <a:cubicBezTo>
                    <a:pt x="99" y="102"/>
                    <a:pt x="103" y="106"/>
                    <a:pt x="105" y="110"/>
                  </a:cubicBezTo>
                  <a:cubicBezTo>
                    <a:pt x="107" y="114"/>
                    <a:pt x="105" y="118"/>
                    <a:pt x="117" y="113"/>
                  </a:cubicBezTo>
                  <a:cubicBezTo>
                    <a:pt x="129" y="108"/>
                    <a:pt x="129" y="106"/>
                    <a:pt x="132" y="103"/>
                  </a:cubicBezTo>
                  <a:cubicBezTo>
                    <a:pt x="135" y="99"/>
                    <a:pt x="135" y="97"/>
                    <a:pt x="128" y="96"/>
                  </a:cubicBezTo>
                  <a:cubicBezTo>
                    <a:pt x="121" y="95"/>
                    <a:pt x="117" y="95"/>
                    <a:pt x="116" y="90"/>
                  </a:cubicBezTo>
                  <a:cubicBezTo>
                    <a:pt x="115" y="86"/>
                    <a:pt x="113" y="86"/>
                    <a:pt x="120" y="90"/>
                  </a:cubicBezTo>
                  <a:cubicBezTo>
                    <a:pt x="127" y="95"/>
                    <a:pt x="125" y="93"/>
                    <a:pt x="134" y="94"/>
                  </a:cubicBezTo>
                  <a:cubicBezTo>
                    <a:pt x="143" y="95"/>
                    <a:pt x="148" y="94"/>
                    <a:pt x="150" y="98"/>
                  </a:cubicBezTo>
                  <a:cubicBezTo>
                    <a:pt x="153" y="102"/>
                    <a:pt x="153" y="99"/>
                    <a:pt x="156" y="105"/>
                  </a:cubicBezTo>
                  <a:cubicBezTo>
                    <a:pt x="159" y="110"/>
                    <a:pt x="162" y="125"/>
                    <a:pt x="165" y="125"/>
                  </a:cubicBezTo>
                  <a:cubicBezTo>
                    <a:pt x="168" y="126"/>
                    <a:pt x="169" y="120"/>
                    <a:pt x="170" y="115"/>
                  </a:cubicBezTo>
                  <a:cubicBezTo>
                    <a:pt x="171" y="109"/>
                    <a:pt x="172" y="111"/>
                    <a:pt x="178" y="105"/>
                  </a:cubicBezTo>
                  <a:cubicBezTo>
                    <a:pt x="183" y="99"/>
                    <a:pt x="186" y="96"/>
                    <a:pt x="189" y="100"/>
                  </a:cubicBezTo>
                  <a:cubicBezTo>
                    <a:pt x="192" y="103"/>
                    <a:pt x="191" y="111"/>
                    <a:pt x="194" y="112"/>
                  </a:cubicBezTo>
                  <a:cubicBezTo>
                    <a:pt x="198" y="113"/>
                    <a:pt x="200" y="111"/>
                    <a:pt x="202" y="116"/>
                  </a:cubicBezTo>
                  <a:cubicBezTo>
                    <a:pt x="203" y="121"/>
                    <a:pt x="199" y="124"/>
                    <a:pt x="203" y="128"/>
                  </a:cubicBezTo>
                  <a:cubicBezTo>
                    <a:pt x="207" y="132"/>
                    <a:pt x="208" y="139"/>
                    <a:pt x="211" y="140"/>
                  </a:cubicBezTo>
                  <a:cubicBezTo>
                    <a:pt x="213" y="141"/>
                    <a:pt x="214" y="138"/>
                    <a:pt x="212" y="134"/>
                  </a:cubicBezTo>
                  <a:cubicBezTo>
                    <a:pt x="210" y="130"/>
                    <a:pt x="206" y="131"/>
                    <a:pt x="206" y="127"/>
                  </a:cubicBezTo>
                  <a:cubicBezTo>
                    <a:pt x="207" y="123"/>
                    <a:pt x="202" y="120"/>
                    <a:pt x="206" y="117"/>
                  </a:cubicBezTo>
                  <a:cubicBezTo>
                    <a:pt x="210" y="115"/>
                    <a:pt x="209" y="121"/>
                    <a:pt x="213" y="124"/>
                  </a:cubicBezTo>
                  <a:cubicBezTo>
                    <a:pt x="216" y="126"/>
                    <a:pt x="218" y="121"/>
                    <a:pt x="220" y="119"/>
                  </a:cubicBezTo>
                  <a:cubicBezTo>
                    <a:pt x="223" y="117"/>
                    <a:pt x="221" y="115"/>
                    <a:pt x="217" y="110"/>
                  </a:cubicBezTo>
                  <a:cubicBezTo>
                    <a:pt x="213" y="105"/>
                    <a:pt x="211" y="101"/>
                    <a:pt x="218" y="101"/>
                  </a:cubicBezTo>
                  <a:cubicBezTo>
                    <a:pt x="225" y="101"/>
                    <a:pt x="230" y="100"/>
                    <a:pt x="234" y="94"/>
                  </a:cubicBezTo>
                  <a:cubicBezTo>
                    <a:pt x="238" y="88"/>
                    <a:pt x="238" y="86"/>
                    <a:pt x="236" y="83"/>
                  </a:cubicBezTo>
                  <a:cubicBezTo>
                    <a:pt x="234" y="80"/>
                    <a:pt x="229" y="78"/>
                    <a:pt x="230" y="75"/>
                  </a:cubicBezTo>
                  <a:cubicBezTo>
                    <a:pt x="230" y="71"/>
                    <a:pt x="223" y="72"/>
                    <a:pt x="225" y="69"/>
                  </a:cubicBezTo>
                  <a:cubicBezTo>
                    <a:pt x="227" y="66"/>
                    <a:pt x="231" y="63"/>
                    <a:pt x="234" y="67"/>
                  </a:cubicBezTo>
                  <a:cubicBezTo>
                    <a:pt x="238" y="72"/>
                    <a:pt x="234" y="68"/>
                    <a:pt x="238" y="72"/>
                  </a:cubicBezTo>
                  <a:cubicBezTo>
                    <a:pt x="242" y="76"/>
                    <a:pt x="244" y="77"/>
                    <a:pt x="246" y="74"/>
                  </a:cubicBezTo>
                  <a:cubicBezTo>
                    <a:pt x="247" y="71"/>
                    <a:pt x="241" y="70"/>
                    <a:pt x="240" y="68"/>
                  </a:cubicBezTo>
                  <a:cubicBezTo>
                    <a:pt x="239" y="65"/>
                    <a:pt x="238" y="65"/>
                    <a:pt x="242" y="62"/>
                  </a:cubicBezTo>
                  <a:cubicBezTo>
                    <a:pt x="246" y="60"/>
                    <a:pt x="248" y="60"/>
                    <a:pt x="248" y="52"/>
                  </a:cubicBezTo>
                  <a:cubicBezTo>
                    <a:pt x="247" y="45"/>
                    <a:pt x="246" y="42"/>
                    <a:pt x="242" y="40"/>
                  </a:cubicBezTo>
                  <a:cubicBezTo>
                    <a:pt x="238" y="37"/>
                    <a:pt x="232" y="41"/>
                    <a:pt x="232" y="37"/>
                  </a:cubicBezTo>
                  <a:cubicBezTo>
                    <a:pt x="232" y="34"/>
                    <a:pt x="233" y="29"/>
                    <a:pt x="238" y="30"/>
                  </a:cubicBezTo>
                  <a:cubicBezTo>
                    <a:pt x="243" y="30"/>
                    <a:pt x="247" y="34"/>
                    <a:pt x="250" y="31"/>
                  </a:cubicBezTo>
                  <a:cubicBezTo>
                    <a:pt x="254" y="29"/>
                    <a:pt x="249" y="26"/>
                    <a:pt x="255" y="26"/>
                  </a:cubicBezTo>
                  <a:cubicBezTo>
                    <a:pt x="262" y="26"/>
                    <a:pt x="260" y="29"/>
                    <a:pt x="259" y="32"/>
                  </a:cubicBezTo>
                  <a:cubicBezTo>
                    <a:pt x="259" y="36"/>
                    <a:pt x="258" y="36"/>
                    <a:pt x="263" y="41"/>
                  </a:cubicBezTo>
                  <a:cubicBezTo>
                    <a:pt x="268" y="45"/>
                    <a:pt x="269" y="47"/>
                    <a:pt x="269" y="40"/>
                  </a:cubicBezTo>
                  <a:cubicBezTo>
                    <a:pt x="269" y="32"/>
                    <a:pt x="261" y="31"/>
                    <a:pt x="265" y="29"/>
                  </a:cubicBezTo>
                  <a:cubicBezTo>
                    <a:pt x="269" y="27"/>
                    <a:pt x="270" y="31"/>
                    <a:pt x="274" y="28"/>
                  </a:cubicBezTo>
                  <a:cubicBezTo>
                    <a:pt x="278" y="25"/>
                    <a:pt x="276" y="26"/>
                    <a:pt x="273" y="22"/>
                  </a:cubicBezTo>
                  <a:cubicBezTo>
                    <a:pt x="271" y="18"/>
                    <a:pt x="275" y="20"/>
                    <a:pt x="279" y="21"/>
                  </a:cubicBezTo>
                  <a:cubicBezTo>
                    <a:pt x="283" y="23"/>
                    <a:pt x="287" y="20"/>
                    <a:pt x="279" y="17"/>
                  </a:cubicBezTo>
                  <a:cubicBezTo>
                    <a:pt x="272" y="15"/>
                    <a:pt x="253" y="11"/>
                    <a:pt x="248" y="12"/>
                  </a:cubicBezTo>
                  <a:cubicBezTo>
                    <a:pt x="242" y="13"/>
                    <a:pt x="240" y="16"/>
                    <a:pt x="233" y="12"/>
                  </a:cubicBezTo>
                  <a:cubicBezTo>
                    <a:pt x="227" y="8"/>
                    <a:pt x="217" y="9"/>
                    <a:pt x="212" y="9"/>
                  </a:cubicBezTo>
                  <a:cubicBezTo>
                    <a:pt x="208" y="9"/>
                    <a:pt x="209" y="11"/>
                    <a:pt x="203" y="11"/>
                  </a:cubicBezTo>
                  <a:cubicBezTo>
                    <a:pt x="198" y="11"/>
                    <a:pt x="196" y="8"/>
                    <a:pt x="192" y="7"/>
                  </a:cubicBezTo>
                  <a:cubicBezTo>
                    <a:pt x="187" y="6"/>
                    <a:pt x="181" y="10"/>
                    <a:pt x="176" y="8"/>
                  </a:cubicBezTo>
                  <a:cubicBezTo>
                    <a:pt x="172" y="6"/>
                    <a:pt x="165" y="7"/>
                    <a:pt x="168" y="4"/>
                  </a:cubicBezTo>
                  <a:cubicBezTo>
                    <a:pt x="172" y="0"/>
                    <a:pt x="160" y="1"/>
                    <a:pt x="154" y="2"/>
                  </a:cubicBezTo>
                  <a:cubicBezTo>
                    <a:pt x="148" y="3"/>
                    <a:pt x="141" y="4"/>
                    <a:pt x="138" y="6"/>
                  </a:cubicBezTo>
                  <a:cubicBezTo>
                    <a:pt x="135" y="9"/>
                    <a:pt x="134" y="10"/>
                    <a:pt x="130" y="10"/>
                  </a:cubicBezTo>
                  <a:cubicBezTo>
                    <a:pt x="126" y="10"/>
                    <a:pt x="126" y="6"/>
                    <a:pt x="123" y="7"/>
                  </a:cubicBezTo>
                  <a:cubicBezTo>
                    <a:pt x="120" y="8"/>
                    <a:pt x="121" y="9"/>
                    <a:pt x="119" y="12"/>
                  </a:cubicBezTo>
                  <a:cubicBezTo>
                    <a:pt x="117" y="15"/>
                    <a:pt x="113" y="12"/>
                    <a:pt x="110" y="14"/>
                  </a:cubicBezTo>
                  <a:cubicBezTo>
                    <a:pt x="107" y="15"/>
                    <a:pt x="103" y="13"/>
                    <a:pt x="99" y="16"/>
                  </a:cubicBezTo>
                  <a:cubicBezTo>
                    <a:pt x="96" y="20"/>
                    <a:pt x="87" y="25"/>
                    <a:pt x="84" y="23"/>
                  </a:cubicBezTo>
                  <a:cubicBezTo>
                    <a:pt x="81" y="21"/>
                    <a:pt x="78" y="19"/>
                    <a:pt x="81" y="19"/>
                  </a:cubicBezTo>
                  <a:cubicBezTo>
                    <a:pt x="83" y="20"/>
                    <a:pt x="89" y="21"/>
                    <a:pt x="88" y="17"/>
                  </a:cubicBezTo>
                  <a:cubicBezTo>
                    <a:pt x="88" y="13"/>
                    <a:pt x="84" y="14"/>
                    <a:pt x="81" y="14"/>
                  </a:cubicBezTo>
                  <a:cubicBezTo>
                    <a:pt x="77" y="14"/>
                    <a:pt x="76" y="11"/>
                    <a:pt x="71" y="12"/>
                  </a:cubicBezTo>
                  <a:cubicBezTo>
                    <a:pt x="66" y="13"/>
                    <a:pt x="61" y="12"/>
                    <a:pt x="58" y="15"/>
                  </a:cubicBezTo>
                  <a:cubicBezTo>
                    <a:pt x="54" y="17"/>
                    <a:pt x="55" y="18"/>
                    <a:pt x="52" y="20"/>
                  </a:cubicBezTo>
                  <a:cubicBezTo>
                    <a:pt x="49" y="22"/>
                    <a:pt x="45" y="22"/>
                    <a:pt x="44" y="25"/>
                  </a:cubicBezTo>
                  <a:cubicBezTo>
                    <a:pt x="43" y="28"/>
                    <a:pt x="40" y="31"/>
                    <a:pt x="43" y="31"/>
                  </a:cubicBezTo>
                  <a:cubicBezTo>
                    <a:pt x="47" y="31"/>
                    <a:pt x="48" y="27"/>
                    <a:pt x="50" y="30"/>
                  </a:cubicBezTo>
                  <a:cubicBezTo>
                    <a:pt x="52" y="32"/>
                    <a:pt x="51" y="37"/>
                    <a:pt x="54" y="36"/>
                  </a:cubicBezTo>
                  <a:cubicBezTo>
                    <a:pt x="58" y="36"/>
                    <a:pt x="56" y="35"/>
                    <a:pt x="59" y="31"/>
                  </a:cubicBezTo>
                  <a:cubicBezTo>
                    <a:pt x="62" y="28"/>
                    <a:pt x="57" y="27"/>
                    <a:pt x="60" y="24"/>
                  </a:cubicBezTo>
                  <a:cubicBezTo>
                    <a:pt x="64" y="21"/>
                    <a:pt x="68" y="17"/>
                    <a:pt x="68" y="21"/>
                  </a:cubicBezTo>
                  <a:cubicBezTo>
                    <a:pt x="68" y="24"/>
                    <a:pt x="62" y="27"/>
                    <a:pt x="64" y="29"/>
                  </a:cubicBezTo>
                  <a:cubicBezTo>
                    <a:pt x="67" y="31"/>
                    <a:pt x="79" y="26"/>
                    <a:pt x="74" y="29"/>
                  </a:cubicBezTo>
                  <a:cubicBezTo>
                    <a:pt x="70" y="32"/>
                    <a:pt x="66" y="32"/>
                    <a:pt x="64" y="36"/>
                  </a:cubicBezTo>
                  <a:cubicBezTo>
                    <a:pt x="63" y="39"/>
                    <a:pt x="63" y="40"/>
                    <a:pt x="58" y="40"/>
                  </a:cubicBezTo>
                  <a:cubicBezTo>
                    <a:pt x="53" y="40"/>
                    <a:pt x="48" y="41"/>
                    <a:pt x="49" y="39"/>
                  </a:cubicBezTo>
                  <a:cubicBezTo>
                    <a:pt x="49" y="36"/>
                    <a:pt x="47" y="37"/>
                    <a:pt x="44" y="40"/>
                  </a:cubicBezTo>
                  <a:cubicBezTo>
                    <a:pt x="41" y="43"/>
                    <a:pt x="39" y="44"/>
                    <a:pt x="36" y="46"/>
                  </a:cubicBezTo>
                  <a:cubicBezTo>
                    <a:pt x="33" y="49"/>
                    <a:pt x="35" y="50"/>
                    <a:pt x="30" y="50"/>
                  </a:cubicBezTo>
                  <a:cubicBezTo>
                    <a:pt x="25" y="50"/>
                    <a:pt x="28" y="50"/>
                    <a:pt x="30" y="53"/>
                  </a:cubicBezTo>
                  <a:cubicBezTo>
                    <a:pt x="32" y="56"/>
                    <a:pt x="32" y="56"/>
                    <a:pt x="28" y="58"/>
                  </a:cubicBezTo>
                  <a:cubicBezTo>
                    <a:pt x="24" y="60"/>
                    <a:pt x="19" y="60"/>
                    <a:pt x="19" y="63"/>
                  </a:cubicBezTo>
                  <a:cubicBezTo>
                    <a:pt x="18" y="66"/>
                    <a:pt x="17" y="70"/>
                    <a:pt x="19" y="71"/>
                  </a:cubicBezTo>
                  <a:cubicBezTo>
                    <a:pt x="22" y="72"/>
                    <a:pt x="23" y="72"/>
                    <a:pt x="28" y="70"/>
                  </a:cubicBezTo>
                  <a:cubicBezTo>
                    <a:pt x="33" y="69"/>
                    <a:pt x="33" y="67"/>
                    <a:pt x="35" y="64"/>
                  </a:cubicBezTo>
                  <a:cubicBezTo>
                    <a:pt x="38" y="61"/>
                    <a:pt x="38" y="59"/>
                    <a:pt x="42" y="59"/>
                  </a:cubicBezTo>
                  <a:cubicBezTo>
                    <a:pt x="46" y="60"/>
                    <a:pt x="46" y="56"/>
                    <a:pt x="48" y="59"/>
                  </a:cubicBezTo>
                  <a:cubicBezTo>
                    <a:pt x="51" y="62"/>
                    <a:pt x="52" y="61"/>
                    <a:pt x="54" y="64"/>
                  </a:cubicBezTo>
                  <a:cubicBezTo>
                    <a:pt x="57" y="67"/>
                    <a:pt x="57" y="72"/>
                    <a:pt x="59" y="69"/>
                  </a:cubicBezTo>
                  <a:cubicBezTo>
                    <a:pt x="61" y="66"/>
                    <a:pt x="62" y="66"/>
                    <a:pt x="59" y="64"/>
                  </a:cubicBezTo>
                  <a:cubicBezTo>
                    <a:pt x="56" y="61"/>
                    <a:pt x="51" y="58"/>
                    <a:pt x="53" y="56"/>
                  </a:cubicBezTo>
                  <a:cubicBezTo>
                    <a:pt x="55" y="55"/>
                    <a:pt x="57" y="60"/>
                    <a:pt x="61" y="61"/>
                  </a:cubicBezTo>
                  <a:cubicBezTo>
                    <a:pt x="64" y="61"/>
                    <a:pt x="61" y="62"/>
                    <a:pt x="65" y="66"/>
                  </a:cubicBezTo>
                  <a:cubicBezTo>
                    <a:pt x="68" y="70"/>
                    <a:pt x="71" y="70"/>
                    <a:pt x="72" y="68"/>
                  </a:cubicBezTo>
                  <a:cubicBezTo>
                    <a:pt x="72" y="65"/>
                    <a:pt x="69" y="61"/>
                    <a:pt x="73" y="63"/>
                  </a:cubicBezTo>
                  <a:cubicBezTo>
                    <a:pt x="77" y="64"/>
                    <a:pt x="78" y="66"/>
                    <a:pt x="79" y="63"/>
                  </a:cubicBezTo>
                  <a:cubicBezTo>
                    <a:pt x="80" y="61"/>
                    <a:pt x="76" y="58"/>
                    <a:pt x="80" y="55"/>
                  </a:cubicBezTo>
                  <a:cubicBezTo>
                    <a:pt x="83" y="52"/>
                    <a:pt x="84" y="56"/>
                    <a:pt x="88" y="54"/>
                  </a:cubicBezTo>
                  <a:cubicBezTo>
                    <a:pt x="93" y="51"/>
                    <a:pt x="89" y="55"/>
                    <a:pt x="94" y="58"/>
                  </a:cubicBezTo>
                  <a:cubicBezTo>
                    <a:pt x="99" y="61"/>
                    <a:pt x="103" y="65"/>
                    <a:pt x="95" y="64"/>
                  </a:cubicBezTo>
                  <a:cubicBezTo>
                    <a:pt x="87" y="63"/>
                    <a:pt x="86" y="62"/>
                    <a:pt x="83" y="65"/>
                  </a:cubicBezTo>
                  <a:cubicBezTo>
                    <a:pt x="79" y="68"/>
                    <a:pt x="76" y="63"/>
                    <a:pt x="79" y="68"/>
                  </a:cubicBezTo>
                  <a:cubicBezTo>
                    <a:pt x="82" y="74"/>
                    <a:pt x="86" y="70"/>
                    <a:pt x="88" y="73"/>
                  </a:cubicBezTo>
                  <a:cubicBezTo>
                    <a:pt x="91" y="76"/>
                    <a:pt x="92" y="77"/>
                    <a:pt x="88" y="80"/>
                  </a:cubicBezTo>
                  <a:cubicBezTo>
                    <a:pt x="84" y="82"/>
                    <a:pt x="82" y="84"/>
                    <a:pt x="79" y="84"/>
                  </a:cubicBezTo>
                  <a:cubicBezTo>
                    <a:pt x="77" y="84"/>
                    <a:pt x="74" y="80"/>
                    <a:pt x="69" y="80"/>
                  </a:cubicBezTo>
                  <a:cubicBezTo>
                    <a:pt x="63" y="80"/>
                    <a:pt x="66" y="83"/>
                    <a:pt x="61" y="82"/>
                  </a:cubicBezTo>
                  <a:cubicBezTo>
                    <a:pt x="55" y="81"/>
                    <a:pt x="52" y="82"/>
                    <a:pt x="50" y="79"/>
                  </a:cubicBezTo>
                  <a:cubicBezTo>
                    <a:pt x="48" y="76"/>
                    <a:pt x="53" y="76"/>
                    <a:pt x="51" y="73"/>
                  </a:cubicBezTo>
                  <a:cubicBezTo>
                    <a:pt x="49" y="70"/>
                    <a:pt x="43" y="70"/>
                    <a:pt x="38" y="72"/>
                  </a:cubicBezTo>
                  <a:cubicBezTo>
                    <a:pt x="34" y="73"/>
                    <a:pt x="28" y="73"/>
                    <a:pt x="23" y="74"/>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9" name="Forma libre 14">
              <a:extLst>
                <a:ext uri="{FF2B5EF4-FFF2-40B4-BE49-F238E27FC236}">
                  <a16:creationId xmlns:a16="http://schemas.microsoft.com/office/drawing/2014/main" xmlns="" id="{94B69DE6-1329-4F7C-95B2-13C46704AA44}"/>
                </a:ext>
              </a:extLst>
            </p:cNvPr>
            <p:cNvSpPr>
              <a:spLocks/>
            </p:cNvSpPr>
            <p:nvPr/>
          </p:nvSpPr>
          <p:spPr bwMode="auto">
            <a:xfrm>
              <a:off x="7061187" y="2494402"/>
              <a:ext cx="109575" cy="81135"/>
            </a:xfrm>
            <a:custGeom>
              <a:avLst/>
              <a:gdLst>
                <a:gd name="T0" fmla="*/ 44 w 74"/>
                <a:gd name="T1" fmla="*/ 2 h 55"/>
                <a:gd name="T2" fmla="*/ 25 w 74"/>
                <a:gd name="T3" fmla="*/ 10 h 55"/>
                <a:gd name="T4" fmla="*/ 11 w 74"/>
                <a:gd name="T5" fmla="*/ 20 h 55"/>
                <a:gd name="T6" fmla="*/ 5 w 74"/>
                <a:gd name="T7" fmla="*/ 32 h 55"/>
                <a:gd name="T8" fmla="*/ 5 w 74"/>
                <a:gd name="T9" fmla="*/ 46 h 55"/>
                <a:gd name="T10" fmla="*/ 21 w 74"/>
                <a:gd name="T11" fmla="*/ 41 h 55"/>
                <a:gd name="T12" fmla="*/ 37 w 74"/>
                <a:gd name="T13" fmla="*/ 40 h 55"/>
                <a:gd name="T14" fmla="*/ 44 w 74"/>
                <a:gd name="T15" fmla="*/ 52 h 55"/>
                <a:gd name="T16" fmla="*/ 60 w 74"/>
                <a:gd name="T17" fmla="*/ 48 h 55"/>
                <a:gd name="T18" fmla="*/ 72 w 74"/>
                <a:gd name="T19" fmla="*/ 31 h 55"/>
                <a:gd name="T20" fmla="*/ 69 w 74"/>
                <a:gd name="T21" fmla="*/ 16 h 55"/>
                <a:gd name="T22" fmla="*/ 61 w 74"/>
                <a:gd name="T23" fmla="*/ 5 h 55"/>
                <a:gd name="T24" fmla="*/ 55 w 74"/>
                <a:gd name="T25" fmla="*/ 8 h 55"/>
                <a:gd name="T26" fmla="*/ 44 w 74"/>
                <a:gd name="T27"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5">
                  <a:moveTo>
                    <a:pt x="44" y="2"/>
                  </a:moveTo>
                  <a:cubicBezTo>
                    <a:pt x="38" y="2"/>
                    <a:pt x="31" y="2"/>
                    <a:pt x="25" y="10"/>
                  </a:cubicBezTo>
                  <a:cubicBezTo>
                    <a:pt x="18" y="17"/>
                    <a:pt x="17" y="17"/>
                    <a:pt x="11" y="20"/>
                  </a:cubicBezTo>
                  <a:cubicBezTo>
                    <a:pt x="6" y="23"/>
                    <a:pt x="5" y="24"/>
                    <a:pt x="5" y="32"/>
                  </a:cubicBezTo>
                  <a:cubicBezTo>
                    <a:pt x="6" y="39"/>
                    <a:pt x="0" y="45"/>
                    <a:pt x="5" y="46"/>
                  </a:cubicBezTo>
                  <a:cubicBezTo>
                    <a:pt x="9" y="46"/>
                    <a:pt x="13" y="43"/>
                    <a:pt x="21" y="41"/>
                  </a:cubicBezTo>
                  <a:cubicBezTo>
                    <a:pt x="30" y="38"/>
                    <a:pt x="34" y="35"/>
                    <a:pt x="37" y="40"/>
                  </a:cubicBezTo>
                  <a:cubicBezTo>
                    <a:pt x="39" y="45"/>
                    <a:pt x="38" y="51"/>
                    <a:pt x="44" y="52"/>
                  </a:cubicBezTo>
                  <a:cubicBezTo>
                    <a:pt x="51" y="52"/>
                    <a:pt x="55" y="55"/>
                    <a:pt x="60" y="48"/>
                  </a:cubicBezTo>
                  <a:cubicBezTo>
                    <a:pt x="66" y="41"/>
                    <a:pt x="70" y="39"/>
                    <a:pt x="72" y="31"/>
                  </a:cubicBezTo>
                  <a:cubicBezTo>
                    <a:pt x="74" y="23"/>
                    <a:pt x="74" y="23"/>
                    <a:pt x="69" y="16"/>
                  </a:cubicBezTo>
                  <a:cubicBezTo>
                    <a:pt x="64" y="9"/>
                    <a:pt x="62" y="11"/>
                    <a:pt x="61" y="5"/>
                  </a:cubicBezTo>
                  <a:cubicBezTo>
                    <a:pt x="60" y="0"/>
                    <a:pt x="58" y="7"/>
                    <a:pt x="55" y="8"/>
                  </a:cubicBezTo>
                  <a:cubicBezTo>
                    <a:pt x="52" y="10"/>
                    <a:pt x="47" y="2"/>
                    <a:pt x="44" y="2"/>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10" name="Forma libre 15">
              <a:extLst>
                <a:ext uri="{FF2B5EF4-FFF2-40B4-BE49-F238E27FC236}">
                  <a16:creationId xmlns:a16="http://schemas.microsoft.com/office/drawing/2014/main" xmlns="" id="{C027712B-7CDA-426B-856D-D042C1AED5AA}"/>
                </a:ext>
              </a:extLst>
            </p:cNvPr>
            <p:cNvSpPr>
              <a:spLocks/>
            </p:cNvSpPr>
            <p:nvPr/>
          </p:nvSpPr>
          <p:spPr bwMode="auto">
            <a:xfrm>
              <a:off x="7024188" y="2445532"/>
              <a:ext cx="72576" cy="46024"/>
            </a:xfrm>
            <a:custGeom>
              <a:avLst/>
              <a:gdLst>
                <a:gd name="T0" fmla="*/ 3 w 49"/>
                <a:gd name="T1" fmla="*/ 2 h 31"/>
                <a:gd name="T2" fmla="*/ 14 w 49"/>
                <a:gd name="T3" fmla="*/ 8 h 31"/>
                <a:gd name="T4" fmla="*/ 23 w 49"/>
                <a:gd name="T5" fmla="*/ 17 h 31"/>
                <a:gd name="T6" fmla="*/ 26 w 49"/>
                <a:gd name="T7" fmla="*/ 24 h 31"/>
                <a:gd name="T8" fmla="*/ 45 w 49"/>
                <a:gd name="T9" fmla="*/ 27 h 31"/>
                <a:gd name="T10" fmla="*/ 37 w 49"/>
                <a:gd name="T11" fmla="*/ 29 h 31"/>
                <a:gd name="T12" fmla="*/ 18 w 49"/>
                <a:gd name="T13" fmla="*/ 21 h 31"/>
                <a:gd name="T14" fmla="*/ 9 w 49"/>
                <a:gd name="T15" fmla="*/ 12 h 31"/>
                <a:gd name="T16" fmla="*/ 3 w 49"/>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1">
                  <a:moveTo>
                    <a:pt x="3" y="2"/>
                  </a:moveTo>
                  <a:cubicBezTo>
                    <a:pt x="5" y="0"/>
                    <a:pt x="10" y="3"/>
                    <a:pt x="14" y="8"/>
                  </a:cubicBezTo>
                  <a:cubicBezTo>
                    <a:pt x="18" y="13"/>
                    <a:pt x="21" y="14"/>
                    <a:pt x="23" y="17"/>
                  </a:cubicBezTo>
                  <a:cubicBezTo>
                    <a:pt x="24" y="20"/>
                    <a:pt x="22" y="22"/>
                    <a:pt x="26" y="24"/>
                  </a:cubicBezTo>
                  <a:cubicBezTo>
                    <a:pt x="31" y="26"/>
                    <a:pt x="41" y="27"/>
                    <a:pt x="45" y="27"/>
                  </a:cubicBezTo>
                  <a:cubicBezTo>
                    <a:pt x="49" y="28"/>
                    <a:pt x="46" y="31"/>
                    <a:pt x="37" y="29"/>
                  </a:cubicBezTo>
                  <a:cubicBezTo>
                    <a:pt x="27" y="26"/>
                    <a:pt x="23" y="29"/>
                    <a:pt x="18" y="21"/>
                  </a:cubicBezTo>
                  <a:cubicBezTo>
                    <a:pt x="12" y="14"/>
                    <a:pt x="12" y="17"/>
                    <a:pt x="9" y="12"/>
                  </a:cubicBezTo>
                  <a:cubicBezTo>
                    <a:pt x="6" y="7"/>
                    <a:pt x="0" y="4"/>
                    <a:pt x="3" y="2"/>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11" name="Forma libre 16">
              <a:extLst>
                <a:ext uri="{FF2B5EF4-FFF2-40B4-BE49-F238E27FC236}">
                  <a16:creationId xmlns:a16="http://schemas.microsoft.com/office/drawing/2014/main" xmlns="" id="{EFB315FD-813F-46EA-A303-04BA003CCF4D}"/>
                </a:ext>
              </a:extLst>
            </p:cNvPr>
            <p:cNvSpPr>
              <a:spLocks/>
            </p:cNvSpPr>
            <p:nvPr/>
          </p:nvSpPr>
          <p:spPr bwMode="auto">
            <a:xfrm>
              <a:off x="7065456" y="2442685"/>
              <a:ext cx="25141" cy="33688"/>
            </a:xfrm>
            <a:custGeom>
              <a:avLst/>
              <a:gdLst>
                <a:gd name="T0" fmla="*/ 6 w 17"/>
                <a:gd name="T1" fmla="*/ 7 h 23"/>
                <a:gd name="T2" fmla="*/ 0 w 17"/>
                <a:gd name="T3" fmla="*/ 11 h 23"/>
                <a:gd name="T4" fmla="*/ 3 w 17"/>
                <a:gd name="T5" fmla="*/ 20 h 23"/>
                <a:gd name="T6" fmla="*/ 12 w 17"/>
                <a:gd name="T7" fmla="*/ 22 h 23"/>
                <a:gd name="T8" fmla="*/ 15 w 17"/>
                <a:gd name="T9" fmla="*/ 15 h 23"/>
                <a:gd name="T10" fmla="*/ 16 w 17"/>
                <a:gd name="T11" fmla="*/ 7 h 23"/>
                <a:gd name="T12" fmla="*/ 13 w 17"/>
                <a:gd name="T13" fmla="*/ 1 h 23"/>
                <a:gd name="T14" fmla="*/ 6 w 17"/>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3">
                  <a:moveTo>
                    <a:pt x="6" y="7"/>
                  </a:moveTo>
                  <a:cubicBezTo>
                    <a:pt x="3" y="9"/>
                    <a:pt x="0" y="8"/>
                    <a:pt x="0" y="11"/>
                  </a:cubicBezTo>
                  <a:cubicBezTo>
                    <a:pt x="0" y="14"/>
                    <a:pt x="0" y="20"/>
                    <a:pt x="3" y="20"/>
                  </a:cubicBezTo>
                  <a:cubicBezTo>
                    <a:pt x="6" y="20"/>
                    <a:pt x="11" y="23"/>
                    <a:pt x="12" y="22"/>
                  </a:cubicBezTo>
                  <a:cubicBezTo>
                    <a:pt x="13" y="20"/>
                    <a:pt x="13" y="17"/>
                    <a:pt x="15" y="15"/>
                  </a:cubicBezTo>
                  <a:cubicBezTo>
                    <a:pt x="17" y="12"/>
                    <a:pt x="14" y="12"/>
                    <a:pt x="16" y="7"/>
                  </a:cubicBezTo>
                  <a:cubicBezTo>
                    <a:pt x="17" y="2"/>
                    <a:pt x="16" y="0"/>
                    <a:pt x="13" y="1"/>
                  </a:cubicBezTo>
                  <a:cubicBezTo>
                    <a:pt x="11" y="1"/>
                    <a:pt x="9" y="5"/>
                    <a:pt x="6" y="7"/>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12" name="Forma libre 17">
              <a:extLst>
                <a:ext uri="{FF2B5EF4-FFF2-40B4-BE49-F238E27FC236}">
                  <a16:creationId xmlns:a16="http://schemas.microsoft.com/office/drawing/2014/main" xmlns="" id="{4FCBCCEC-61B2-490A-A37C-65EAF855EE7F}"/>
                </a:ext>
              </a:extLst>
            </p:cNvPr>
            <p:cNvSpPr>
              <a:spLocks/>
            </p:cNvSpPr>
            <p:nvPr/>
          </p:nvSpPr>
          <p:spPr bwMode="auto">
            <a:xfrm>
              <a:off x="7121904" y="2464511"/>
              <a:ext cx="53127" cy="28468"/>
            </a:xfrm>
            <a:custGeom>
              <a:avLst/>
              <a:gdLst>
                <a:gd name="T0" fmla="*/ 4 w 36"/>
                <a:gd name="T1" fmla="*/ 2 h 19"/>
                <a:gd name="T2" fmla="*/ 13 w 36"/>
                <a:gd name="T3" fmla="*/ 2 h 19"/>
                <a:gd name="T4" fmla="*/ 28 w 36"/>
                <a:gd name="T5" fmla="*/ 7 h 19"/>
                <a:gd name="T6" fmla="*/ 31 w 36"/>
                <a:gd name="T7" fmla="*/ 13 h 19"/>
                <a:gd name="T8" fmla="*/ 30 w 36"/>
                <a:gd name="T9" fmla="*/ 17 h 19"/>
                <a:gd name="T10" fmla="*/ 22 w 36"/>
                <a:gd name="T11" fmla="*/ 14 h 19"/>
                <a:gd name="T12" fmla="*/ 13 w 36"/>
                <a:gd name="T13" fmla="*/ 14 h 19"/>
                <a:gd name="T14" fmla="*/ 9 w 36"/>
                <a:gd name="T15" fmla="*/ 7 h 19"/>
                <a:gd name="T16" fmla="*/ 4 w 36"/>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
                  <a:moveTo>
                    <a:pt x="4" y="2"/>
                  </a:moveTo>
                  <a:cubicBezTo>
                    <a:pt x="8" y="0"/>
                    <a:pt x="10" y="0"/>
                    <a:pt x="13" y="2"/>
                  </a:cubicBezTo>
                  <a:cubicBezTo>
                    <a:pt x="17" y="3"/>
                    <a:pt x="24" y="4"/>
                    <a:pt x="28" y="7"/>
                  </a:cubicBezTo>
                  <a:cubicBezTo>
                    <a:pt x="31" y="10"/>
                    <a:pt x="28" y="11"/>
                    <a:pt x="31" y="13"/>
                  </a:cubicBezTo>
                  <a:cubicBezTo>
                    <a:pt x="34" y="16"/>
                    <a:pt x="36" y="19"/>
                    <a:pt x="30" y="17"/>
                  </a:cubicBezTo>
                  <a:cubicBezTo>
                    <a:pt x="23" y="15"/>
                    <a:pt x="25" y="13"/>
                    <a:pt x="22" y="14"/>
                  </a:cubicBezTo>
                  <a:cubicBezTo>
                    <a:pt x="18" y="14"/>
                    <a:pt x="18" y="17"/>
                    <a:pt x="13" y="14"/>
                  </a:cubicBezTo>
                  <a:cubicBezTo>
                    <a:pt x="9" y="10"/>
                    <a:pt x="12" y="8"/>
                    <a:pt x="9" y="7"/>
                  </a:cubicBezTo>
                  <a:cubicBezTo>
                    <a:pt x="6" y="6"/>
                    <a:pt x="0" y="5"/>
                    <a:pt x="4" y="2"/>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13" name="Forma libre 18">
              <a:extLst>
                <a:ext uri="{FF2B5EF4-FFF2-40B4-BE49-F238E27FC236}">
                  <a16:creationId xmlns:a16="http://schemas.microsoft.com/office/drawing/2014/main" xmlns="" id="{9A36E33C-9839-4E84-88F2-9D4040CB2D25}"/>
                </a:ext>
              </a:extLst>
            </p:cNvPr>
            <p:cNvSpPr>
              <a:spLocks/>
            </p:cNvSpPr>
            <p:nvPr/>
          </p:nvSpPr>
          <p:spPr bwMode="auto">
            <a:xfrm>
              <a:off x="6890895" y="2494402"/>
              <a:ext cx="31307" cy="41279"/>
            </a:xfrm>
            <a:custGeom>
              <a:avLst/>
              <a:gdLst>
                <a:gd name="T0" fmla="*/ 14 w 21"/>
                <a:gd name="T1" fmla="*/ 2 h 28"/>
                <a:gd name="T2" fmla="*/ 6 w 21"/>
                <a:gd name="T3" fmla="*/ 10 h 28"/>
                <a:gd name="T4" fmla="*/ 4 w 21"/>
                <a:gd name="T5" fmla="*/ 16 h 28"/>
                <a:gd name="T6" fmla="*/ 5 w 21"/>
                <a:gd name="T7" fmla="*/ 27 h 28"/>
                <a:gd name="T8" fmla="*/ 14 w 21"/>
                <a:gd name="T9" fmla="*/ 12 h 28"/>
                <a:gd name="T10" fmla="*/ 14 w 21"/>
                <a:gd name="T11" fmla="*/ 2 h 28"/>
              </a:gdLst>
              <a:ahLst/>
              <a:cxnLst>
                <a:cxn ang="0">
                  <a:pos x="T0" y="T1"/>
                </a:cxn>
                <a:cxn ang="0">
                  <a:pos x="T2" y="T3"/>
                </a:cxn>
                <a:cxn ang="0">
                  <a:pos x="T4" y="T5"/>
                </a:cxn>
                <a:cxn ang="0">
                  <a:pos x="T6" y="T7"/>
                </a:cxn>
                <a:cxn ang="0">
                  <a:pos x="T8" y="T9"/>
                </a:cxn>
                <a:cxn ang="0">
                  <a:pos x="T10" y="T11"/>
                </a:cxn>
              </a:cxnLst>
              <a:rect l="0" t="0" r="r" b="b"/>
              <a:pathLst>
                <a:path w="21" h="28">
                  <a:moveTo>
                    <a:pt x="14" y="2"/>
                  </a:moveTo>
                  <a:cubicBezTo>
                    <a:pt x="10" y="4"/>
                    <a:pt x="9" y="7"/>
                    <a:pt x="6" y="10"/>
                  </a:cubicBezTo>
                  <a:cubicBezTo>
                    <a:pt x="4" y="12"/>
                    <a:pt x="5" y="12"/>
                    <a:pt x="4" y="16"/>
                  </a:cubicBezTo>
                  <a:cubicBezTo>
                    <a:pt x="3" y="20"/>
                    <a:pt x="0" y="27"/>
                    <a:pt x="5" y="27"/>
                  </a:cubicBezTo>
                  <a:cubicBezTo>
                    <a:pt x="11" y="28"/>
                    <a:pt x="12" y="17"/>
                    <a:pt x="14" y="12"/>
                  </a:cubicBezTo>
                  <a:cubicBezTo>
                    <a:pt x="16" y="8"/>
                    <a:pt x="21" y="0"/>
                    <a:pt x="14" y="2"/>
                  </a:cubicBezTo>
                  <a:close/>
                </a:path>
              </a:pathLst>
            </a:custGeom>
            <a:no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36" name="Elipse 35">
              <a:extLst>
                <a:ext uri="{FF2B5EF4-FFF2-40B4-BE49-F238E27FC236}">
                  <a16:creationId xmlns:a16="http://schemas.microsoft.com/office/drawing/2014/main" xmlns="" id="{3609108B-D367-4879-85A7-0B434FC6FFFA}"/>
                </a:ext>
              </a:extLst>
            </p:cNvPr>
            <p:cNvSpPr/>
            <p:nvPr/>
          </p:nvSpPr>
          <p:spPr>
            <a:xfrm flipV="1">
              <a:off x="6382484" y="2020182"/>
              <a:ext cx="845107" cy="845325"/>
            </a:xfrm>
            <a:prstGeom prst="ellipse">
              <a:avLst/>
            </a:prstGeom>
            <a:no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sz="2401" noProof="0">
                <a:latin typeface="Arial" panose="020B0604020202020204" pitchFamily="34" charset="0"/>
                <a:cs typeface="Arial" panose="020B0604020202020204" pitchFamily="34" charset="0"/>
              </a:endParaRPr>
            </a:p>
          </p:txBody>
        </p:sp>
        <p:sp>
          <p:nvSpPr>
            <p:cNvPr id="65" name="Elipse 64">
              <a:extLst>
                <a:ext uri="{FF2B5EF4-FFF2-40B4-BE49-F238E27FC236}">
                  <a16:creationId xmlns:a16="http://schemas.microsoft.com/office/drawing/2014/main" xmlns="" id="{3AE88B8E-4E98-4D31-B062-28A6A5B70B10}"/>
                </a:ext>
              </a:extLst>
            </p:cNvPr>
            <p:cNvSpPr>
              <a:spLocks noChangeAspect="1"/>
            </p:cNvSpPr>
            <p:nvPr/>
          </p:nvSpPr>
          <p:spPr>
            <a:xfrm>
              <a:off x="6394791" y="2032114"/>
              <a:ext cx="817823" cy="818035"/>
            </a:xfrm>
            <a:prstGeom prst="ellipse">
              <a:avLst/>
            </a:prstGeom>
            <a:gradFill flip="none" rotWithShape="1">
              <a:gsLst>
                <a:gs pos="0">
                  <a:schemeClr val="accent2"/>
                </a:gs>
                <a:gs pos="99000">
                  <a:schemeClr val="accent2">
                    <a:lumMod val="50000"/>
                  </a:schemeClr>
                </a:gs>
              </a:gsLst>
              <a:lin ang="2700000" scaled="1"/>
              <a:tileRect/>
            </a:gradFill>
            <a:ln w="9525">
              <a:noFill/>
              <a:miter lim="800000"/>
              <a:headEnd/>
              <a:tailEnd/>
            </a:ln>
            <a:effectLst/>
          </p:spPr>
          <p:txBody>
            <a:bodyPr lIns="18293" tIns="18293" rIns="18293" bIns="18293" rtlCol="0" anchor="ctr" anchorCtr="1"/>
            <a:lstStyle/>
            <a:p>
              <a:pPr algn="ctr" rtl="0">
                <a:lnSpc>
                  <a:spcPct val="85000"/>
                </a:lnSpc>
                <a:spcBef>
                  <a:spcPct val="20000"/>
                </a:spcBef>
              </a:pPr>
              <a:r>
                <a:rPr lang="es-ES" sz="1600" noProof="0" dirty="0">
                  <a:solidFill>
                    <a:srgbClr val="FFFFFF"/>
                  </a:solidFill>
                  <a:latin typeface="Arial" panose="020B0604020202020204" pitchFamily="34" charset="0"/>
                  <a:cs typeface="Arial" panose="020B0604020202020204" pitchFamily="34" charset="0"/>
                </a:rPr>
                <a:t>1.64</a:t>
              </a:r>
            </a:p>
          </p:txBody>
        </p:sp>
      </p:grpSp>
      <p:grpSp>
        <p:nvGrpSpPr>
          <p:cNvPr id="77" name="Grupo 76">
            <a:extLst>
              <a:ext uri="{FF2B5EF4-FFF2-40B4-BE49-F238E27FC236}">
                <a16:creationId xmlns:a16="http://schemas.microsoft.com/office/drawing/2014/main" xmlns="" id="{EEE50E63-0525-4944-84C4-3AC8D0EE397B}"/>
              </a:ext>
            </a:extLst>
          </p:cNvPr>
          <p:cNvGrpSpPr/>
          <p:nvPr/>
        </p:nvGrpSpPr>
        <p:grpSpPr>
          <a:xfrm>
            <a:off x="8925177" y="2087974"/>
            <a:ext cx="812460" cy="793481"/>
            <a:chOff x="6613569" y="5153854"/>
            <a:chExt cx="693259" cy="693438"/>
          </a:xfrm>
        </p:grpSpPr>
        <p:sp>
          <p:nvSpPr>
            <p:cNvPr id="17" name="Forma libre 77">
              <a:extLst>
                <a:ext uri="{FF2B5EF4-FFF2-40B4-BE49-F238E27FC236}">
                  <a16:creationId xmlns:a16="http://schemas.microsoft.com/office/drawing/2014/main" xmlns="" id="{5155CBC0-A919-43E5-811D-2A6021DB7574}"/>
                </a:ext>
              </a:extLst>
            </p:cNvPr>
            <p:cNvSpPr>
              <a:spLocks noEditPoints="1"/>
            </p:cNvSpPr>
            <p:nvPr/>
          </p:nvSpPr>
          <p:spPr bwMode="auto">
            <a:xfrm>
              <a:off x="6708566" y="5374387"/>
              <a:ext cx="508128" cy="222946"/>
            </a:xfrm>
            <a:custGeom>
              <a:avLst/>
              <a:gdLst/>
              <a:ahLst/>
              <a:cxnLst>
                <a:cxn ang="0">
                  <a:pos x="3769" y="850"/>
                </a:cxn>
                <a:cxn ang="0">
                  <a:pos x="3525" y="562"/>
                </a:cxn>
                <a:cxn ang="0">
                  <a:pos x="3204" y="327"/>
                </a:cxn>
                <a:cxn ang="0">
                  <a:pos x="2889" y="176"/>
                </a:cxn>
                <a:cxn ang="0">
                  <a:pos x="2462" y="53"/>
                </a:cxn>
                <a:cxn ang="0">
                  <a:pos x="1996" y="1"/>
                </a:cxn>
                <a:cxn ang="0">
                  <a:pos x="1899" y="0"/>
                </a:cxn>
                <a:cxn ang="0">
                  <a:pos x="1566" y="22"/>
                </a:cxn>
                <a:cxn ang="0">
                  <a:pos x="1135" y="110"/>
                </a:cxn>
                <a:cxn ang="0">
                  <a:pos x="747" y="262"/>
                </a:cxn>
                <a:cxn ang="0">
                  <a:pos x="456" y="438"/>
                </a:cxn>
                <a:cxn ang="0">
                  <a:pos x="172" y="700"/>
                </a:cxn>
                <a:cxn ang="0">
                  <a:pos x="14" y="929"/>
                </a:cxn>
                <a:cxn ang="0">
                  <a:pos x="349" y="978"/>
                </a:cxn>
                <a:cxn ang="0">
                  <a:pos x="555" y="756"/>
                </a:cxn>
                <a:cxn ang="0">
                  <a:pos x="833" y="567"/>
                </a:cxn>
                <a:cxn ang="0">
                  <a:pos x="1022" y="479"/>
                </a:cxn>
                <a:cxn ang="0">
                  <a:pos x="1132" y="495"/>
                </a:cxn>
                <a:cxn ang="0">
                  <a:pos x="1081" y="649"/>
                </a:cxn>
                <a:cxn ang="0">
                  <a:pos x="1059" y="811"/>
                </a:cxn>
                <a:cxn ang="0">
                  <a:pos x="1076" y="1010"/>
                </a:cxn>
                <a:cxn ang="0">
                  <a:pos x="1160" y="1241"/>
                </a:cxn>
                <a:cxn ang="0">
                  <a:pos x="1305" y="1435"/>
                </a:cxn>
                <a:cxn ang="0">
                  <a:pos x="1498" y="1579"/>
                </a:cxn>
                <a:cxn ang="0">
                  <a:pos x="1729" y="1663"/>
                </a:cxn>
                <a:cxn ang="0">
                  <a:pos x="1943" y="1679"/>
                </a:cxn>
                <a:cxn ang="0">
                  <a:pos x="2188" y="1630"/>
                </a:cxn>
                <a:cxn ang="0">
                  <a:pos x="2402" y="1514"/>
                </a:cxn>
                <a:cxn ang="0">
                  <a:pos x="2573" y="1343"/>
                </a:cxn>
                <a:cxn ang="0">
                  <a:pos x="2689" y="1128"/>
                </a:cxn>
                <a:cxn ang="0">
                  <a:pos x="2738" y="883"/>
                </a:cxn>
                <a:cxn ang="0">
                  <a:pos x="2732" y="725"/>
                </a:cxn>
                <a:cxn ang="0">
                  <a:pos x="2693" y="562"/>
                </a:cxn>
                <a:cxn ang="0">
                  <a:pos x="2624" y="414"/>
                </a:cxn>
                <a:cxn ang="0">
                  <a:pos x="2829" y="487"/>
                </a:cxn>
                <a:cxn ang="0">
                  <a:pos x="3047" y="596"/>
                </a:cxn>
                <a:cxn ang="0">
                  <a:pos x="3314" y="791"/>
                </a:cxn>
                <a:cxn ang="0">
                  <a:pos x="3507" y="1017"/>
                </a:cxn>
                <a:cxn ang="0">
                  <a:pos x="1899" y="1182"/>
                </a:cxn>
                <a:cxn ang="0">
                  <a:pos x="1798" y="1167"/>
                </a:cxn>
                <a:cxn ang="0">
                  <a:pos x="1708" y="1124"/>
                </a:cxn>
                <a:cxn ang="0">
                  <a:pos x="1635" y="1058"/>
                </a:cxn>
                <a:cxn ang="0">
                  <a:pos x="1583" y="973"/>
                </a:cxn>
                <a:cxn ang="0">
                  <a:pos x="1558" y="875"/>
                </a:cxn>
                <a:cxn ang="0">
                  <a:pos x="1561" y="787"/>
                </a:cxn>
                <a:cxn ang="0">
                  <a:pos x="1591" y="692"/>
                </a:cxn>
                <a:cxn ang="0">
                  <a:pos x="1646" y="610"/>
                </a:cxn>
                <a:cxn ang="0">
                  <a:pos x="1722" y="547"/>
                </a:cxn>
                <a:cxn ang="0">
                  <a:pos x="1814" y="509"/>
                </a:cxn>
                <a:cxn ang="0">
                  <a:pos x="1899" y="498"/>
                </a:cxn>
                <a:cxn ang="0">
                  <a:pos x="2001" y="513"/>
                </a:cxn>
                <a:cxn ang="0">
                  <a:pos x="2091" y="556"/>
                </a:cxn>
                <a:cxn ang="0">
                  <a:pos x="2164" y="622"/>
                </a:cxn>
                <a:cxn ang="0">
                  <a:pos x="2214" y="707"/>
                </a:cxn>
                <a:cxn ang="0">
                  <a:pos x="2241" y="805"/>
                </a:cxn>
                <a:cxn ang="0">
                  <a:pos x="2238" y="893"/>
                </a:cxn>
                <a:cxn ang="0">
                  <a:pos x="2208" y="988"/>
                </a:cxn>
                <a:cxn ang="0">
                  <a:pos x="2153" y="1070"/>
                </a:cxn>
                <a:cxn ang="0">
                  <a:pos x="2077" y="1133"/>
                </a:cxn>
                <a:cxn ang="0">
                  <a:pos x="1984" y="1171"/>
                </a:cxn>
                <a:cxn ang="0">
                  <a:pos x="1899" y="1182"/>
                </a:cxn>
              </a:cxnLst>
              <a:rect l="0" t="0" r="r" b="b"/>
              <a:pathLst>
                <a:path w="3830" h="1680">
                  <a:moveTo>
                    <a:pt x="3830" y="956"/>
                  </a:moveTo>
                  <a:lnTo>
                    <a:pt x="3830" y="956"/>
                  </a:lnTo>
                  <a:lnTo>
                    <a:pt x="3816" y="929"/>
                  </a:lnTo>
                  <a:lnTo>
                    <a:pt x="3800" y="902"/>
                  </a:lnTo>
                  <a:lnTo>
                    <a:pt x="3785" y="876"/>
                  </a:lnTo>
                  <a:lnTo>
                    <a:pt x="3769" y="850"/>
                  </a:lnTo>
                  <a:lnTo>
                    <a:pt x="3734" y="798"/>
                  </a:lnTo>
                  <a:lnTo>
                    <a:pt x="3697" y="748"/>
                  </a:lnTo>
                  <a:lnTo>
                    <a:pt x="3658" y="700"/>
                  </a:lnTo>
                  <a:lnTo>
                    <a:pt x="3616" y="652"/>
                  </a:lnTo>
                  <a:lnTo>
                    <a:pt x="3571" y="607"/>
                  </a:lnTo>
                  <a:lnTo>
                    <a:pt x="3525" y="562"/>
                  </a:lnTo>
                  <a:lnTo>
                    <a:pt x="3477" y="519"/>
                  </a:lnTo>
                  <a:lnTo>
                    <a:pt x="3427" y="477"/>
                  </a:lnTo>
                  <a:lnTo>
                    <a:pt x="3374" y="438"/>
                  </a:lnTo>
                  <a:lnTo>
                    <a:pt x="3319" y="400"/>
                  </a:lnTo>
                  <a:lnTo>
                    <a:pt x="3263" y="363"/>
                  </a:lnTo>
                  <a:lnTo>
                    <a:pt x="3204" y="327"/>
                  </a:lnTo>
                  <a:lnTo>
                    <a:pt x="3144" y="293"/>
                  </a:lnTo>
                  <a:lnTo>
                    <a:pt x="3083" y="262"/>
                  </a:lnTo>
                  <a:lnTo>
                    <a:pt x="3083" y="262"/>
                  </a:lnTo>
                  <a:lnTo>
                    <a:pt x="3020" y="231"/>
                  </a:lnTo>
                  <a:lnTo>
                    <a:pt x="2955" y="202"/>
                  </a:lnTo>
                  <a:lnTo>
                    <a:pt x="2889" y="176"/>
                  </a:lnTo>
                  <a:lnTo>
                    <a:pt x="2821" y="151"/>
                  </a:lnTo>
                  <a:lnTo>
                    <a:pt x="2752" y="127"/>
                  </a:lnTo>
                  <a:lnTo>
                    <a:pt x="2681" y="105"/>
                  </a:lnTo>
                  <a:lnTo>
                    <a:pt x="2609" y="86"/>
                  </a:lnTo>
                  <a:lnTo>
                    <a:pt x="2536" y="68"/>
                  </a:lnTo>
                  <a:lnTo>
                    <a:pt x="2462" y="53"/>
                  </a:lnTo>
                  <a:lnTo>
                    <a:pt x="2388" y="38"/>
                  </a:lnTo>
                  <a:lnTo>
                    <a:pt x="2311" y="28"/>
                  </a:lnTo>
                  <a:lnTo>
                    <a:pt x="2233" y="17"/>
                  </a:lnTo>
                  <a:lnTo>
                    <a:pt x="2156" y="10"/>
                  </a:lnTo>
                  <a:lnTo>
                    <a:pt x="2075" y="4"/>
                  </a:lnTo>
                  <a:lnTo>
                    <a:pt x="1996" y="1"/>
                  </a:lnTo>
                  <a:lnTo>
                    <a:pt x="1915" y="0"/>
                  </a:lnTo>
                  <a:lnTo>
                    <a:pt x="1915" y="0"/>
                  </a:lnTo>
                  <a:lnTo>
                    <a:pt x="1908" y="0"/>
                  </a:lnTo>
                  <a:lnTo>
                    <a:pt x="1908" y="0"/>
                  </a:lnTo>
                  <a:lnTo>
                    <a:pt x="1899" y="0"/>
                  </a:lnTo>
                  <a:lnTo>
                    <a:pt x="1899" y="0"/>
                  </a:lnTo>
                  <a:lnTo>
                    <a:pt x="1872" y="0"/>
                  </a:lnTo>
                  <a:lnTo>
                    <a:pt x="1872" y="0"/>
                  </a:lnTo>
                  <a:lnTo>
                    <a:pt x="1794" y="2"/>
                  </a:lnTo>
                  <a:lnTo>
                    <a:pt x="1718" y="7"/>
                  </a:lnTo>
                  <a:lnTo>
                    <a:pt x="1641" y="13"/>
                  </a:lnTo>
                  <a:lnTo>
                    <a:pt x="1566" y="22"/>
                  </a:lnTo>
                  <a:lnTo>
                    <a:pt x="1491" y="31"/>
                  </a:lnTo>
                  <a:lnTo>
                    <a:pt x="1418" y="43"/>
                  </a:lnTo>
                  <a:lnTo>
                    <a:pt x="1345" y="57"/>
                  </a:lnTo>
                  <a:lnTo>
                    <a:pt x="1273" y="73"/>
                  </a:lnTo>
                  <a:lnTo>
                    <a:pt x="1204" y="91"/>
                  </a:lnTo>
                  <a:lnTo>
                    <a:pt x="1135" y="110"/>
                  </a:lnTo>
                  <a:lnTo>
                    <a:pt x="1066" y="130"/>
                  </a:lnTo>
                  <a:lnTo>
                    <a:pt x="999" y="154"/>
                  </a:lnTo>
                  <a:lnTo>
                    <a:pt x="935" y="178"/>
                  </a:lnTo>
                  <a:lnTo>
                    <a:pt x="870" y="205"/>
                  </a:lnTo>
                  <a:lnTo>
                    <a:pt x="808" y="232"/>
                  </a:lnTo>
                  <a:lnTo>
                    <a:pt x="747" y="262"/>
                  </a:lnTo>
                  <a:lnTo>
                    <a:pt x="747" y="262"/>
                  </a:lnTo>
                  <a:lnTo>
                    <a:pt x="686" y="293"/>
                  </a:lnTo>
                  <a:lnTo>
                    <a:pt x="626" y="327"/>
                  </a:lnTo>
                  <a:lnTo>
                    <a:pt x="567" y="363"/>
                  </a:lnTo>
                  <a:lnTo>
                    <a:pt x="511" y="400"/>
                  </a:lnTo>
                  <a:lnTo>
                    <a:pt x="456" y="438"/>
                  </a:lnTo>
                  <a:lnTo>
                    <a:pt x="403" y="477"/>
                  </a:lnTo>
                  <a:lnTo>
                    <a:pt x="353" y="519"/>
                  </a:lnTo>
                  <a:lnTo>
                    <a:pt x="305" y="562"/>
                  </a:lnTo>
                  <a:lnTo>
                    <a:pt x="259" y="607"/>
                  </a:lnTo>
                  <a:lnTo>
                    <a:pt x="214" y="652"/>
                  </a:lnTo>
                  <a:lnTo>
                    <a:pt x="172" y="700"/>
                  </a:lnTo>
                  <a:lnTo>
                    <a:pt x="133" y="748"/>
                  </a:lnTo>
                  <a:lnTo>
                    <a:pt x="96" y="798"/>
                  </a:lnTo>
                  <a:lnTo>
                    <a:pt x="61" y="850"/>
                  </a:lnTo>
                  <a:lnTo>
                    <a:pt x="45" y="876"/>
                  </a:lnTo>
                  <a:lnTo>
                    <a:pt x="30" y="902"/>
                  </a:lnTo>
                  <a:lnTo>
                    <a:pt x="14" y="929"/>
                  </a:lnTo>
                  <a:lnTo>
                    <a:pt x="0" y="956"/>
                  </a:lnTo>
                  <a:lnTo>
                    <a:pt x="278" y="1097"/>
                  </a:lnTo>
                  <a:lnTo>
                    <a:pt x="278" y="1097"/>
                  </a:lnTo>
                  <a:lnTo>
                    <a:pt x="299" y="1057"/>
                  </a:lnTo>
                  <a:lnTo>
                    <a:pt x="323" y="1017"/>
                  </a:lnTo>
                  <a:lnTo>
                    <a:pt x="349" y="978"/>
                  </a:lnTo>
                  <a:lnTo>
                    <a:pt x="379" y="939"/>
                  </a:lnTo>
                  <a:lnTo>
                    <a:pt x="409" y="901"/>
                  </a:lnTo>
                  <a:lnTo>
                    <a:pt x="443" y="864"/>
                  </a:lnTo>
                  <a:lnTo>
                    <a:pt x="479" y="827"/>
                  </a:lnTo>
                  <a:lnTo>
                    <a:pt x="516" y="791"/>
                  </a:lnTo>
                  <a:lnTo>
                    <a:pt x="555" y="756"/>
                  </a:lnTo>
                  <a:lnTo>
                    <a:pt x="597" y="722"/>
                  </a:lnTo>
                  <a:lnTo>
                    <a:pt x="640" y="689"/>
                  </a:lnTo>
                  <a:lnTo>
                    <a:pt x="686" y="657"/>
                  </a:lnTo>
                  <a:lnTo>
                    <a:pt x="732" y="626"/>
                  </a:lnTo>
                  <a:lnTo>
                    <a:pt x="783" y="596"/>
                  </a:lnTo>
                  <a:lnTo>
                    <a:pt x="833" y="567"/>
                  </a:lnTo>
                  <a:lnTo>
                    <a:pt x="886" y="540"/>
                  </a:lnTo>
                  <a:lnTo>
                    <a:pt x="886" y="540"/>
                  </a:lnTo>
                  <a:lnTo>
                    <a:pt x="919" y="524"/>
                  </a:lnTo>
                  <a:lnTo>
                    <a:pt x="953" y="509"/>
                  </a:lnTo>
                  <a:lnTo>
                    <a:pt x="987" y="493"/>
                  </a:lnTo>
                  <a:lnTo>
                    <a:pt x="1022" y="479"/>
                  </a:lnTo>
                  <a:lnTo>
                    <a:pt x="1094" y="451"/>
                  </a:lnTo>
                  <a:lnTo>
                    <a:pt x="1168" y="425"/>
                  </a:lnTo>
                  <a:lnTo>
                    <a:pt x="1168" y="425"/>
                  </a:lnTo>
                  <a:lnTo>
                    <a:pt x="1156" y="449"/>
                  </a:lnTo>
                  <a:lnTo>
                    <a:pt x="1144" y="471"/>
                  </a:lnTo>
                  <a:lnTo>
                    <a:pt x="1132" y="495"/>
                  </a:lnTo>
                  <a:lnTo>
                    <a:pt x="1121" y="521"/>
                  </a:lnTo>
                  <a:lnTo>
                    <a:pt x="1112" y="546"/>
                  </a:lnTo>
                  <a:lnTo>
                    <a:pt x="1104" y="571"/>
                  </a:lnTo>
                  <a:lnTo>
                    <a:pt x="1095" y="596"/>
                  </a:lnTo>
                  <a:lnTo>
                    <a:pt x="1088" y="622"/>
                  </a:lnTo>
                  <a:lnTo>
                    <a:pt x="1081" y="649"/>
                  </a:lnTo>
                  <a:lnTo>
                    <a:pt x="1075" y="675"/>
                  </a:lnTo>
                  <a:lnTo>
                    <a:pt x="1070" y="701"/>
                  </a:lnTo>
                  <a:lnTo>
                    <a:pt x="1066" y="729"/>
                  </a:lnTo>
                  <a:lnTo>
                    <a:pt x="1063" y="756"/>
                  </a:lnTo>
                  <a:lnTo>
                    <a:pt x="1060" y="784"/>
                  </a:lnTo>
                  <a:lnTo>
                    <a:pt x="1059" y="811"/>
                  </a:lnTo>
                  <a:lnTo>
                    <a:pt x="1059" y="840"/>
                  </a:lnTo>
                  <a:lnTo>
                    <a:pt x="1059" y="840"/>
                  </a:lnTo>
                  <a:lnTo>
                    <a:pt x="1060" y="883"/>
                  </a:lnTo>
                  <a:lnTo>
                    <a:pt x="1063" y="926"/>
                  </a:lnTo>
                  <a:lnTo>
                    <a:pt x="1069" y="968"/>
                  </a:lnTo>
                  <a:lnTo>
                    <a:pt x="1076" y="1010"/>
                  </a:lnTo>
                  <a:lnTo>
                    <a:pt x="1086" y="1051"/>
                  </a:lnTo>
                  <a:lnTo>
                    <a:pt x="1096" y="1090"/>
                  </a:lnTo>
                  <a:lnTo>
                    <a:pt x="1110" y="1128"/>
                  </a:lnTo>
                  <a:lnTo>
                    <a:pt x="1125" y="1167"/>
                  </a:lnTo>
                  <a:lnTo>
                    <a:pt x="1142" y="1204"/>
                  </a:lnTo>
                  <a:lnTo>
                    <a:pt x="1160" y="1241"/>
                  </a:lnTo>
                  <a:lnTo>
                    <a:pt x="1180" y="1276"/>
                  </a:lnTo>
                  <a:lnTo>
                    <a:pt x="1203" y="1310"/>
                  </a:lnTo>
                  <a:lnTo>
                    <a:pt x="1226" y="1343"/>
                  </a:lnTo>
                  <a:lnTo>
                    <a:pt x="1251" y="1375"/>
                  </a:lnTo>
                  <a:lnTo>
                    <a:pt x="1277" y="1405"/>
                  </a:lnTo>
                  <a:lnTo>
                    <a:pt x="1305" y="1435"/>
                  </a:lnTo>
                  <a:lnTo>
                    <a:pt x="1335" y="1462"/>
                  </a:lnTo>
                  <a:lnTo>
                    <a:pt x="1364" y="1489"/>
                  </a:lnTo>
                  <a:lnTo>
                    <a:pt x="1397" y="1514"/>
                  </a:lnTo>
                  <a:lnTo>
                    <a:pt x="1429" y="1536"/>
                  </a:lnTo>
                  <a:lnTo>
                    <a:pt x="1464" y="1559"/>
                  </a:lnTo>
                  <a:lnTo>
                    <a:pt x="1498" y="1579"/>
                  </a:lnTo>
                  <a:lnTo>
                    <a:pt x="1534" y="1597"/>
                  </a:lnTo>
                  <a:lnTo>
                    <a:pt x="1573" y="1614"/>
                  </a:lnTo>
                  <a:lnTo>
                    <a:pt x="1610" y="1630"/>
                  </a:lnTo>
                  <a:lnTo>
                    <a:pt x="1649" y="1643"/>
                  </a:lnTo>
                  <a:lnTo>
                    <a:pt x="1689" y="1654"/>
                  </a:lnTo>
                  <a:lnTo>
                    <a:pt x="1729" y="1663"/>
                  </a:lnTo>
                  <a:lnTo>
                    <a:pt x="1771" y="1670"/>
                  </a:lnTo>
                  <a:lnTo>
                    <a:pt x="1813" y="1676"/>
                  </a:lnTo>
                  <a:lnTo>
                    <a:pt x="1856" y="1679"/>
                  </a:lnTo>
                  <a:lnTo>
                    <a:pt x="1899" y="1680"/>
                  </a:lnTo>
                  <a:lnTo>
                    <a:pt x="1899" y="1680"/>
                  </a:lnTo>
                  <a:lnTo>
                    <a:pt x="1943" y="1679"/>
                  </a:lnTo>
                  <a:lnTo>
                    <a:pt x="1986" y="1676"/>
                  </a:lnTo>
                  <a:lnTo>
                    <a:pt x="2028" y="1670"/>
                  </a:lnTo>
                  <a:lnTo>
                    <a:pt x="2069" y="1663"/>
                  </a:lnTo>
                  <a:lnTo>
                    <a:pt x="2110" y="1654"/>
                  </a:lnTo>
                  <a:lnTo>
                    <a:pt x="2150" y="1643"/>
                  </a:lnTo>
                  <a:lnTo>
                    <a:pt x="2188" y="1630"/>
                  </a:lnTo>
                  <a:lnTo>
                    <a:pt x="2226" y="1614"/>
                  </a:lnTo>
                  <a:lnTo>
                    <a:pt x="2263" y="1597"/>
                  </a:lnTo>
                  <a:lnTo>
                    <a:pt x="2300" y="1579"/>
                  </a:lnTo>
                  <a:lnTo>
                    <a:pt x="2335" y="1559"/>
                  </a:lnTo>
                  <a:lnTo>
                    <a:pt x="2370" y="1536"/>
                  </a:lnTo>
                  <a:lnTo>
                    <a:pt x="2402" y="1514"/>
                  </a:lnTo>
                  <a:lnTo>
                    <a:pt x="2434" y="1489"/>
                  </a:lnTo>
                  <a:lnTo>
                    <a:pt x="2464" y="1462"/>
                  </a:lnTo>
                  <a:lnTo>
                    <a:pt x="2494" y="1435"/>
                  </a:lnTo>
                  <a:lnTo>
                    <a:pt x="2522" y="1405"/>
                  </a:lnTo>
                  <a:lnTo>
                    <a:pt x="2548" y="1375"/>
                  </a:lnTo>
                  <a:lnTo>
                    <a:pt x="2573" y="1343"/>
                  </a:lnTo>
                  <a:lnTo>
                    <a:pt x="2596" y="1310"/>
                  </a:lnTo>
                  <a:lnTo>
                    <a:pt x="2619" y="1276"/>
                  </a:lnTo>
                  <a:lnTo>
                    <a:pt x="2639" y="1241"/>
                  </a:lnTo>
                  <a:lnTo>
                    <a:pt x="2657" y="1204"/>
                  </a:lnTo>
                  <a:lnTo>
                    <a:pt x="2674" y="1167"/>
                  </a:lnTo>
                  <a:lnTo>
                    <a:pt x="2689" y="1128"/>
                  </a:lnTo>
                  <a:lnTo>
                    <a:pt x="2703" y="1090"/>
                  </a:lnTo>
                  <a:lnTo>
                    <a:pt x="2713" y="1051"/>
                  </a:lnTo>
                  <a:lnTo>
                    <a:pt x="2723" y="1010"/>
                  </a:lnTo>
                  <a:lnTo>
                    <a:pt x="2730" y="968"/>
                  </a:lnTo>
                  <a:lnTo>
                    <a:pt x="2736" y="926"/>
                  </a:lnTo>
                  <a:lnTo>
                    <a:pt x="2738" y="883"/>
                  </a:lnTo>
                  <a:lnTo>
                    <a:pt x="2740" y="840"/>
                  </a:lnTo>
                  <a:lnTo>
                    <a:pt x="2740" y="840"/>
                  </a:lnTo>
                  <a:lnTo>
                    <a:pt x="2740" y="811"/>
                  </a:lnTo>
                  <a:lnTo>
                    <a:pt x="2738" y="783"/>
                  </a:lnTo>
                  <a:lnTo>
                    <a:pt x="2736" y="754"/>
                  </a:lnTo>
                  <a:lnTo>
                    <a:pt x="2732" y="725"/>
                  </a:lnTo>
                  <a:lnTo>
                    <a:pt x="2728" y="698"/>
                  </a:lnTo>
                  <a:lnTo>
                    <a:pt x="2723" y="670"/>
                  </a:lnTo>
                  <a:lnTo>
                    <a:pt x="2717" y="643"/>
                  </a:lnTo>
                  <a:lnTo>
                    <a:pt x="2710" y="615"/>
                  </a:lnTo>
                  <a:lnTo>
                    <a:pt x="2701" y="589"/>
                  </a:lnTo>
                  <a:lnTo>
                    <a:pt x="2693" y="562"/>
                  </a:lnTo>
                  <a:lnTo>
                    <a:pt x="2683" y="536"/>
                  </a:lnTo>
                  <a:lnTo>
                    <a:pt x="2673" y="511"/>
                  </a:lnTo>
                  <a:lnTo>
                    <a:pt x="2662" y="486"/>
                  </a:lnTo>
                  <a:lnTo>
                    <a:pt x="2650" y="462"/>
                  </a:lnTo>
                  <a:lnTo>
                    <a:pt x="2637" y="437"/>
                  </a:lnTo>
                  <a:lnTo>
                    <a:pt x="2624" y="414"/>
                  </a:lnTo>
                  <a:lnTo>
                    <a:pt x="2624" y="414"/>
                  </a:lnTo>
                  <a:lnTo>
                    <a:pt x="2667" y="427"/>
                  </a:lnTo>
                  <a:lnTo>
                    <a:pt x="2709" y="440"/>
                  </a:lnTo>
                  <a:lnTo>
                    <a:pt x="2749" y="456"/>
                  </a:lnTo>
                  <a:lnTo>
                    <a:pt x="2790" y="471"/>
                  </a:lnTo>
                  <a:lnTo>
                    <a:pt x="2829" y="487"/>
                  </a:lnTo>
                  <a:lnTo>
                    <a:pt x="2868" y="504"/>
                  </a:lnTo>
                  <a:lnTo>
                    <a:pt x="2906" y="522"/>
                  </a:lnTo>
                  <a:lnTo>
                    <a:pt x="2944" y="540"/>
                  </a:lnTo>
                  <a:lnTo>
                    <a:pt x="2944" y="540"/>
                  </a:lnTo>
                  <a:lnTo>
                    <a:pt x="2997" y="567"/>
                  </a:lnTo>
                  <a:lnTo>
                    <a:pt x="3047" y="596"/>
                  </a:lnTo>
                  <a:lnTo>
                    <a:pt x="3096" y="626"/>
                  </a:lnTo>
                  <a:lnTo>
                    <a:pt x="3144" y="657"/>
                  </a:lnTo>
                  <a:lnTo>
                    <a:pt x="3190" y="689"/>
                  </a:lnTo>
                  <a:lnTo>
                    <a:pt x="3233" y="722"/>
                  </a:lnTo>
                  <a:lnTo>
                    <a:pt x="3275" y="756"/>
                  </a:lnTo>
                  <a:lnTo>
                    <a:pt x="3314" y="791"/>
                  </a:lnTo>
                  <a:lnTo>
                    <a:pt x="3351" y="827"/>
                  </a:lnTo>
                  <a:lnTo>
                    <a:pt x="3387" y="864"/>
                  </a:lnTo>
                  <a:lnTo>
                    <a:pt x="3421" y="901"/>
                  </a:lnTo>
                  <a:lnTo>
                    <a:pt x="3451" y="939"/>
                  </a:lnTo>
                  <a:lnTo>
                    <a:pt x="3479" y="978"/>
                  </a:lnTo>
                  <a:lnTo>
                    <a:pt x="3507" y="1017"/>
                  </a:lnTo>
                  <a:lnTo>
                    <a:pt x="3531" y="1057"/>
                  </a:lnTo>
                  <a:lnTo>
                    <a:pt x="3552" y="1097"/>
                  </a:lnTo>
                  <a:lnTo>
                    <a:pt x="3830" y="956"/>
                  </a:lnTo>
                  <a:lnTo>
                    <a:pt x="3830" y="956"/>
                  </a:lnTo>
                  <a:close/>
                  <a:moveTo>
                    <a:pt x="1899" y="1182"/>
                  </a:moveTo>
                  <a:lnTo>
                    <a:pt x="1899" y="1182"/>
                  </a:lnTo>
                  <a:lnTo>
                    <a:pt x="1881" y="1182"/>
                  </a:lnTo>
                  <a:lnTo>
                    <a:pt x="1865" y="1181"/>
                  </a:lnTo>
                  <a:lnTo>
                    <a:pt x="1847" y="1179"/>
                  </a:lnTo>
                  <a:lnTo>
                    <a:pt x="1830" y="1175"/>
                  </a:lnTo>
                  <a:lnTo>
                    <a:pt x="1814" y="1171"/>
                  </a:lnTo>
                  <a:lnTo>
                    <a:pt x="1798" y="1167"/>
                  </a:lnTo>
                  <a:lnTo>
                    <a:pt x="1782" y="1162"/>
                  </a:lnTo>
                  <a:lnTo>
                    <a:pt x="1767" y="1156"/>
                  </a:lnTo>
                  <a:lnTo>
                    <a:pt x="1751" y="1149"/>
                  </a:lnTo>
                  <a:lnTo>
                    <a:pt x="1737" y="1140"/>
                  </a:lnTo>
                  <a:lnTo>
                    <a:pt x="1722" y="1133"/>
                  </a:lnTo>
                  <a:lnTo>
                    <a:pt x="1708" y="1124"/>
                  </a:lnTo>
                  <a:lnTo>
                    <a:pt x="1695" y="1114"/>
                  </a:lnTo>
                  <a:lnTo>
                    <a:pt x="1682" y="1104"/>
                  </a:lnTo>
                  <a:lnTo>
                    <a:pt x="1670" y="1094"/>
                  </a:lnTo>
                  <a:lnTo>
                    <a:pt x="1658" y="1082"/>
                  </a:lnTo>
                  <a:lnTo>
                    <a:pt x="1646" y="1070"/>
                  </a:lnTo>
                  <a:lnTo>
                    <a:pt x="1635" y="1058"/>
                  </a:lnTo>
                  <a:lnTo>
                    <a:pt x="1625" y="1045"/>
                  </a:lnTo>
                  <a:lnTo>
                    <a:pt x="1616" y="1031"/>
                  </a:lnTo>
                  <a:lnTo>
                    <a:pt x="1606" y="1017"/>
                  </a:lnTo>
                  <a:lnTo>
                    <a:pt x="1599" y="1003"/>
                  </a:lnTo>
                  <a:lnTo>
                    <a:pt x="1591" y="988"/>
                  </a:lnTo>
                  <a:lnTo>
                    <a:pt x="1583" y="973"/>
                  </a:lnTo>
                  <a:lnTo>
                    <a:pt x="1577" y="957"/>
                  </a:lnTo>
                  <a:lnTo>
                    <a:pt x="1573" y="942"/>
                  </a:lnTo>
                  <a:lnTo>
                    <a:pt x="1568" y="925"/>
                  </a:lnTo>
                  <a:lnTo>
                    <a:pt x="1564" y="909"/>
                  </a:lnTo>
                  <a:lnTo>
                    <a:pt x="1561" y="893"/>
                  </a:lnTo>
                  <a:lnTo>
                    <a:pt x="1558" y="875"/>
                  </a:lnTo>
                  <a:lnTo>
                    <a:pt x="1557" y="858"/>
                  </a:lnTo>
                  <a:lnTo>
                    <a:pt x="1557" y="840"/>
                  </a:lnTo>
                  <a:lnTo>
                    <a:pt x="1557" y="840"/>
                  </a:lnTo>
                  <a:lnTo>
                    <a:pt x="1557" y="822"/>
                  </a:lnTo>
                  <a:lnTo>
                    <a:pt x="1558" y="805"/>
                  </a:lnTo>
                  <a:lnTo>
                    <a:pt x="1561" y="787"/>
                  </a:lnTo>
                  <a:lnTo>
                    <a:pt x="1564" y="771"/>
                  </a:lnTo>
                  <a:lnTo>
                    <a:pt x="1568" y="755"/>
                  </a:lnTo>
                  <a:lnTo>
                    <a:pt x="1573" y="738"/>
                  </a:lnTo>
                  <a:lnTo>
                    <a:pt x="1577" y="723"/>
                  </a:lnTo>
                  <a:lnTo>
                    <a:pt x="1583" y="707"/>
                  </a:lnTo>
                  <a:lnTo>
                    <a:pt x="1591" y="692"/>
                  </a:lnTo>
                  <a:lnTo>
                    <a:pt x="1599" y="677"/>
                  </a:lnTo>
                  <a:lnTo>
                    <a:pt x="1606" y="663"/>
                  </a:lnTo>
                  <a:lnTo>
                    <a:pt x="1616" y="649"/>
                  </a:lnTo>
                  <a:lnTo>
                    <a:pt x="1625" y="635"/>
                  </a:lnTo>
                  <a:lnTo>
                    <a:pt x="1635" y="622"/>
                  </a:lnTo>
                  <a:lnTo>
                    <a:pt x="1646" y="610"/>
                  </a:lnTo>
                  <a:lnTo>
                    <a:pt x="1658" y="598"/>
                  </a:lnTo>
                  <a:lnTo>
                    <a:pt x="1670" y="586"/>
                  </a:lnTo>
                  <a:lnTo>
                    <a:pt x="1682" y="576"/>
                  </a:lnTo>
                  <a:lnTo>
                    <a:pt x="1695" y="566"/>
                  </a:lnTo>
                  <a:lnTo>
                    <a:pt x="1708" y="556"/>
                  </a:lnTo>
                  <a:lnTo>
                    <a:pt x="1722" y="547"/>
                  </a:lnTo>
                  <a:lnTo>
                    <a:pt x="1737" y="540"/>
                  </a:lnTo>
                  <a:lnTo>
                    <a:pt x="1751" y="531"/>
                  </a:lnTo>
                  <a:lnTo>
                    <a:pt x="1767" y="524"/>
                  </a:lnTo>
                  <a:lnTo>
                    <a:pt x="1782" y="518"/>
                  </a:lnTo>
                  <a:lnTo>
                    <a:pt x="1798" y="513"/>
                  </a:lnTo>
                  <a:lnTo>
                    <a:pt x="1814" y="509"/>
                  </a:lnTo>
                  <a:lnTo>
                    <a:pt x="1830" y="505"/>
                  </a:lnTo>
                  <a:lnTo>
                    <a:pt x="1847" y="501"/>
                  </a:lnTo>
                  <a:lnTo>
                    <a:pt x="1865" y="499"/>
                  </a:lnTo>
                  <a:lnTo>
                    <a:pt x="1881" y="498"/>
                  </a:lnTo>
                  <a:lnTo>
                    <a:pt x="1899" y="498"/>
                  </a:lnTo>
                  <a:lnTo>
                    <a:pt x="1899" y="498"/>
                  </a:lnTo>
                  <a:lnTo>
                    <a:pt x="1917" y="498"/>
                  </a:lnTo>
                  <a:lnTo>
                    <a:pt x="1934" y="499"/>
                  </a:lnTo>
                  <a:lnTo>
                    <a:pt x="1952" y="501"/>
                  </a:lnTo>
                  <a:lnTo>
                    <a:pt x="1969" y="505"/>
                  </a:lnTo>
                  <a:lnTo>
                    <a:pt x="1984" y="509"/>
                  </a:lnTo>
                  <a:lnTo>
                    <a:pt x="2001" y="513"/>
                  </a:lnTo>
                  <a:lnTo>
                    <a:pt x="2017" y="518"/>
                  </a:lnTo>
                  <a:lnTo>
                    <a:pt x="2032" y="524"/>
                  </a:lnTo>
                  <a:lnTo>
                    <a:pt x="2048" y="531"/>
                  </a:lnTo>
                  <a:lnTo>
                    <a:pt x="2062" y="540"/>
                  </a:lnTo>
                  <a:lnTo>
                    <a:pt x="2077" y="547"/>
                  </a:lnTo>
                  <a:lnTo>
                    <a:pt x="2091" y="556"/>
                  </a:lnTo>
                  <a:lnTo>
                    <a:pt x="2104" y="566"/>
                  </a:lnTo>
                  <a:lnTo>
                    <a:pt x="2117" y="576"/>
                  </a:lnTo>
                  <a:lnTo>
                    <a:pt x="2129" y="586"/>
                  </a:lnTo>
                  <a:lnTo>
                    <a:pt x="2141" y="598"/>
                  </a:lnTo>
                  <a:lnTo>
                    <a:pt x="2153" y="610"/>
                  </a:lnTo>
                  <a:lnTo>
                    <a:pt x="2164" y="622"/>
                  </a:lnTo>
                  <a:lnTo>
                    <a:pt x="2174" y="635"/>
                  </a:lnTo>
                  <a:lnTo>
                    <a:pt x="2183" y="649"/>
                  </a:lnTo>
                  <a:lnTo>
                    <a:pt x="2193" y="663"/>
                  </a:lnTo>
                  <a:lnTo>
                    <a:pt x="2200" y="677"/>
                  </a:lnTo>
                  <a:lnTo>
                    <a:pt x="2208" y="692"/>
                  </a:lnTo>
                  <a:lnTo>
                    <a:pt x="2214" y="707"/>
                  </a:lnTo>
                  <a:lnTo>
                    <a:pt x="2221" y="723"/>
                  </a:lnTo>
                  <a:lnTo>
                    <a:pt x="2226" y="738"/>
                  </a:lnTo>
                  <a:lnTo>
                    <a:pt x="2231" y="755"/>
                  </a:lnTo>
                  <a:lnTo>
                    <a:pt x="2235" y="771"/>
                  </a:lnTo>
                  <a:lnTo>
                    <a:pt x="2238" y="787"/>
                  </a:lnTo>
                  <a:lnTo>
                    <a:pt x="2241" y="805"/>
                  </a:lnTo>
                  <a:lnTo>
                    <a:pt x="2242" y="822"/>
                  </a:lnTo>
                  <a:lnTo>
                    <a:pt x="2242" y="840"/>
                  </a:lnTo>
                  <a:lnTo>
                    <a:pt x="2242" y="840"/>
                  </a:lnTo>
                  <a:lnTo>
                    <a:pt x="2242" y="858"/>
                  </a:lnTo>
                  <a:lnTo>
                    <a:pt x="2241" y="875"/>
                  </a:lnTo>
                  <a:lnTo>
                    <a:pt x="2238" y="893"/>
                  </a:lnTo>
                  <a:lnTo>
                    <a:pt x="2235" y="909"/>
                  </a:lnTo>
                  <a:lnTo>
                    <a:pt x="2231" y="925"/>
                  </a:lnTo>
                  <a:lnTo>
                    <a:pt x="2226" y="942"/>
                  </a:lnTo>
                  <a:lnTo>
                    <a:pt x="2221" y="957"/>
                  </a:lnTo>
                  <a:lnTo>
                    <a:pt x="2214" y="973"/>
                  </a:lnTo>
                  <a:lnTo>
                    <a:pt x="2208" y="988"/>
                  </a:lnTo>
                  <a:lnTo>
                    <a:pt x="2200" y="1003"/>
                  </a:lnTo>
                  <a:lnTo>
                    <a:pt x="2193" y="1017"/>
                  </a:lnTo>
                  <a:lnTo>
                    <a:pt x="2183" y="1031"/>
                  </a:lnTo>
                  <a:lnTo>
                    <a:pt x="2174" y="1045"/>
                  </a:lnTo>
                  <a:lnTo>
                    <a:pt x="2164" y="1058"/>
                  </a:lnTo>
                  <a:lnTo>
                    <a:pt x="2153" y="1070"/>
                  </a:lnTo>
                  <a:lnTo>
                    <a:pt x="2141" y="1082"/>
                  </a:lnTo>
                  <a:lnTo>
                    <a:pt x="2129" y="1094"/>
                  </a:lnTo>
                  <a:lnTo>
                    <a:pt x="2117" y="1104"/>
                  </a:lnTo>
                  <a:lnTo>
                    <a:pt x="2104" y="1114"/>
                  </a:lnTo>
                  <a:lnTo>
                    <a:pt x="2091" y="1124"/>
                  </a:lnTo>
                  <a:lnTo>
                    <a:pt x="2077" y="1133"/>
                  </a:lnTo>
                  <a:lnTo>
                    <a:pt x="2062" y="1140"/>
                  </a:lnTo>
                  <a:lnTo>
                    <a:pt x="2048" y="1149"/>
                  </a:lnTo>
                  <a:lnTo>
                    <a:pt x="2032" y="1156"/>
                  </a:lnTo>
                  <a:lnTo>
                    <a:pt x="2017" y="1162"/>
                  </a:lnTo>
                  <a:lnTo>
                    <a:pt x="2001" y="1167"/>
                  </a:lnTo>
                  <a:lnTo>
                    <a:pt x="1984" y="1171"/>
                  </a:lnTo>
                  <a:lnTo>
                    <a:pt x="1969" y="1175"/>
                  </a:lnTo>
                  <a:lnTo>
                    <a:pt x="1952" y="1179"/>
                  </a:lnTo>
                  <a:lnTo>
                    <a:pt x="1934" y="1181"/>
                  </a:lnTo>
                  <a:lnTo>
                    <a:pt x="1917" y="1182"/>
                  </a:lnTo>
                  <a:lnTo>
                    <a:pt x="1899" y="1182"/>
                  </a:lnTo>
                  <a:lnTo>
                    <a:pt x="1899" y="1182"/>
                  </a:lnTo>
                  <a:close/>
                </a:path>
              </a:pathLst>
            </a:cu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1600" noProof="0">
                <a:latin typeface="Arial" panose="020B0604020202020204" pitchFamily="34" charset="0"/>
                <a:cs typeface="Arial" panose="020B0604020202020204" pitchFamily="34" charset="0"/>
              </a:endParaRPr>
            </a:p>
          </p:txBody>
        </p:sp>
        <p:sp>
          <p:nvSpPr>
            <p:cNvPr id="40" name="Elipse 39">
              <a:extLst>
                <a:ext uri="{FF2B5EF4-FFF2-40B4-BE49-F238E27FC236}">
                  <a16:creationId xmlns:a16="http://schemas.microsoft.com/office/drawing/2014/main" xmlns="" id="{5FC8FCE5-97FA-4A28-94D8-61747FB83217}"/>
                </a:ext>
              </a:extLst>
            </p:cNvPr>
            <p:cNvSpPr/>
            <p:nvPr/>
          </p:nvSpPr>
          <p:spPr>
            <a:xfrm flipV="1">
              <a:off x="6613569" y="5153854"/>
              <a:ext cx="693259" cy="693438"/>
            </a:xfrm>
            <a:prstGeom prst="ellipse">
              <a:avLst/>
            </a:prstGeom>
            <a:no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sz="2401" noProof="0">
                <a:latin typeface="Arial" panose="020B0604020202020204" pitchFamily="34" charset="0"/>
                <a:cs typeface="Arial" panose="020B0604020202020204" pitchFamily="34" charset="0"/>
              </a:endParaRPr>
            </a:p>
          </p:txBody>
        </p:sp>
        <p:sp>
          <p:nvSpPr>
            <p:cNvPr id="66" name="Elipse 65">
              <a:extLst>
                <a:ext uri="{FF2B5EF4-FFF2-40B4-BE49-F238E27FC236}">
                  <a16:creationId xmlns:a16="http://schemas.microsoft.com/office/drawing/2014/main" xmlns="" id="{73E861DC-E514-4AD6-8B12-D48830475FB8}"/>
                </a:ext>
              </a:extLst>
            </p:cNvPr>
            <p:cNvSpPr>
              <a:spLocks noChangeAspect="1"/>
            </p:cNvSpPr>
            <p:nvPr/>
          </p:nvSpPr>
          <p:spPr>
            <a:xfrm>
              <a:off x="6621547" y="5163639"/>
              <a:ext cx="670878" cy="671051"/>
            </a:xfrm>
            <a:prstGeom prst="ellipse">
              <a:avLst/>
            </a:prstGeom>
            <a:gradFill flip="none" rotWithShape="1">
              <a:gsLst>
                <a:gs pos="0">
                  <a:srgbClr val="6F19AF"/>
                </a:gs>
                <a:gs pos="100000">
                  <a:srgbClr val="331A4E"/>
                </a:gs>
              </a:gsLst>
              <a:lin ang="2700000" scaled="1"/>
              <a:tileRect/>
            </a:gradFill>
            <a:ln w="12700">
              <a:noFill/>
              <a:miter lim="800000"/>
              <a:headEnd/>
              <a:tailEnd/>
            </a:ln>
            <a:effectLst/>
          </p:spPr>
          <p:txBody>
            <a:bodyPr lIns="18293" tIns="18293" rIns="18293" bIns="18293" rtlCol="0" anchor="ctr" anchorCtr="1"/>
            <a:lstStyle/>
            <a:p>
              <a:pPr algn="ctr" rtl="0">
                <a:lnSpc>
                  <a:spcPct val="85000"/>
                </a:lnSpc>
                <a:spcBef>
                  <a:spcPts val="20"/>
                </a:spcBef>
              </a:pPr>
              <a:r>
                <a:rPr lang="es-ES" sz="1600" noProof="0" dirty="0">
                  <a:solidFill>
                    <a:srgbClr val="FFFFFF"/>
                  </a:solidFill>
                  <a:latin typeface="Arial" panose="020B0604020202020204" pitchFamily="34" charset="0"/>
                  <a:cs typeface="Arial" panose="020B0604020202020204" pitchFamily="34" charset="0"/>
                </a:rPr>
                <a:t>1.19</a:t>
              </a:r>
            </a:p>
          </p:txBody>
        </p:sp>
      </p:grpSp>
      <p:grpSp>
        <p:nvGrpSpPr>
          <p:cNvPr id="74" name="Grupo 73">
            <a:extLst>
              <a:ext uri="{FF2B5EF4-FFF2-40B4-BE49-F238E27FC236}">
                <a16:creationId xmlns:a16="http://schemas.microsoft.com/office/drawing/2014/main" xmlns="" id="{06937553-B81B-4B88-9112-4BABDE5F5416}"/>
              </a:ext>
            </a:extLst>
          </p:cNvPr>
          <p:cNvGrpSpPr/>
          <p:nvPr/>
        </p:nvGrpSpPr>
        <p:grpSpPr>
          <a:xfrm>
            <a:off x="5725335" y="2107945"/>
            <a:ext cx="756411" cy="756606"/>
            <a:chOff x="7306829" y="4420361"/>
            <a:chExt cx="756411" cy="756606"/>
          </a:xfrm>
        </p:grpSpPr>
        <p:sp>
          <p:nvSpPr>
            <p:cNvPr id="20" name="Forma libre 24">
              <a:extLst>
                <a:ext uri="{FF2B5EF4-FFF2-40B4-BE49-F238E27FC236}">
                  <a16:creationId xmlns:a16="http://schemas.microsoft.com/office/drawing/2014/main" xmlns="" id="{5EAB6B75-12A3-4D80-AC48-FDB037C4A79C}"/>
                </a:ext>
              </a:extLst>
            </p:cNvPr>
            <p:cNvSpPr>
              <a:spLocks/>
            </p:cNvSpPr>
            <p:nvPr/>
          </p:nvSpPr>
          <p:spPr bwMode="auto">
            <a:xfrm>
              <a:off x="7404338" y="4559594"/>
              <a:ext cx="560097" cy="287961"/>
            </a:xfrm>
            <a:custGeom>
              <a:avLst/>
              <a:gdLst>
                <a:gd name="T0" fmla="*/ 185 w 185"/>
                <a:gd name="T1" fmla="*/ 89 h 95"/>
                <a:gd name="T2" fmla="*/ 157 w 185"/>
                <a:gd name="T3" fmla="*/ 26 h 95"/>
                <a:gd name="T4" fmla="*/ 93 w 185"/>
                <a:gd name="T5" fmla="*/ 0 h 95"/>
                <a:gd name="T6" fmla="*/ 29 w 185"/>
                <a:gd name="T7" fmla="*/ 26 h 95"/>
                <a:gd name="T8" fmla="*/ 1 w 185"/>
                <a:gd name="T9" fmla="*/ 89 h 95"/>
                <a:gd name="T10" fmla="*/ 0 w 185"/>
                <a:gd name="T11" fmla="*/ 94 h 95"/>
                <a:gd name="T12" fmla="*/ 20 w 185"/>
                <a:gd name="T13" fmla="*/ 95 h 95"/>
                <a:gd name="T14" fmla="*/ 20 w 185"/>
                <a:gd name="T15" fmla="*/ 90 h 95"/>
                <a:gd name="T16" fmla="*/ 93 w 185"/>
                <a:gd name="T17" fmla="*/ 20 h 95"/>
                <a:gd name="T18" fmla="*/ 166 w 185"/>
                <a:gd name="T19" fmla="*/ 90 h 95"/>
                <a:gd name="T20" fmla="*/ 166 w 185"/>
                <a:gd name="T21" fmla="*/ 95 h 95"/>
                <a:gd name="T22" fmla="*/ 185 w 185"/>
                <a:gd name="T23" fmla="*/ 94 h 95"/>
                <a:gd name="T24" fmla="*/ 185 w 185"/>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95">
                  <a:moveTo>
                    <a:pt x="185" y="89"/>
                  </a:moveTo>
                  <a:cubicBezTo>
                    <a:pt x="184" y="65"/>
                    <a:pt x="174" y="43"/>
                    <a:pt x="157" y="26"/>
                  </a:cubicBezTo>
                  <a:cubicBezTo>
                    <a:pt x="140" y="9"/>
                    <a:pt x="117" y="0"/>
                    <a:pt x="93" y="0"/>
                  </a:cubicBezTo>
                  <a:cubicBezTo>
                    <a:pt x="69" y="0"/>
                    <a:pt x="46" y="9"/>
                    <a:pt x="29" y="26"/>
                  </a:cubicBezTo>
                  <a:cubicBezTo>
                    <a:pt x="12" y="43"/>
                    <a:pt x="2" y="65"/>
                    <a:pt x="1" y="89"/>
                  </a:cubicBezTo>
                  <a:cubicBezTo>
                    <a:pt x="0" y="94"/>
                    <a:pt x="0" y="94"/>
                    <a:pt x="0" y="94"/>
                  </a:cubicBezTo>
                  <a:cubicBezTo>
                    <a:pt x="20" y="95"/>
                    <a:pt x="20" y="95"/>
                    <a:pt x="20" y="95"/>
                  </a:cubicBezTo>
                  <a:cubicBezTo>
                    <a:pt x="20" y="90"/>
                    <a:pt x="20" y="90"/>
                    <a:pt x="20" y="90"/>
                  </a:cubicBezTo>
                  <a:cubicBezTo>
                    <a:pt x="22" y="50"/>
                    <a:pt x="54" y="20"/>
                    <a:pt x="93" y="20"/>
                  </a:cubicBezTo>
                  <a:cubicBezTo>
                    <a:pt x="132" y="20"/>
                    <a:pt x="164" y="50"/>
                    <a:pt x="166" y="90"/>
                  </a:cubicBezTo>
                  <a:cubicBezTo>
                    <a:pt x="166" y="95"/>
                    <a:pt x="166" y="95"/>
                    <a:pt x="166" y="95"/>
                  </a:cubicBezTo>
                  <a:cubicBezTo>
                    <a:pt x="185" y="94"/>
                    <a:pt x="185" y="94"/>
                    <a:pt x="185" y="94"/>
                  </a:cubicBezTo>
                  <a:lnTo>
                    <a:pt x="185" y="89"/>
                  </a:lnTo>
                  <a:close/>
                </a:path>
              </a:pathLst>
            </a:custGeom>
            <a:noFill/>
            <a:ln w="9525">
              <a:solidFill>
                <a:srgbClr val="FFFFFF"/>
              </a:solidFill>
              <a:round/>
              <a:headEnd/>
              <a:tailEnd/>
            </a:ln>
            <a:effectLst/>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21" name="Forma libre 25">
              <a:extLst>
                <a:ext uri="{FF2B5EF4-FFF2-40B4-BE49-F238E27FC236}">
                  <a16:creationId xmlns:a16="http://schemas.microsoft.com/office/drawing/2014/main" xmlns="" id="{46F7BF0C-4FC6-471C-906B-4D3AB8D99ADA}"/>
                </a:ext>
              </a:extLst>
            </p:cNvPr>
            <p:cNvSpPr>
              <a:spLocks/>
            </p:cNvSpPr>
            <p:nvPr/>
          </p:nvSpPr>
          <p:spPr bwMode="auto">
            <a:xfrm>
              <a:off x="7634481" y="4644580"/>
              <a:ext cx="81664" cy="202975"/>
            </a:xfrm>
            <a:custGeom>
              <a:avLst/>
              <a:gdLst>
                <a:gd name="T0" fmla="*/ 19 w 27"/>
                <a:gd name="T1" fmla="*/ 50 h 67"/>
                <a:gd name="T2" fmla="*/ 1 w 27"/>
                <a:gd name="T3" fmla="*/ 0 h 67"/>
                <a:gd name="T4" fmla="*/ 0 w 27"/>
                <a:gd name="T5" fmla="*/ 0 h 67"/>
                <a:gd name="T6" fmla="*/ 12 w 27"/>
                <a:gd name="T7" fmla="*/ 52 h 67"/>
                <a:gd name="T8" fmla="*/ 9 w 27"/>
                <a:gd name="T9" fmla="*/ 59 h 67"/>
                <a:gd name="T10" fmla="*/ 18 w 27"/>
                <a:gd name="T11" fmla="*/ 67 h 67"/>
                <a:gd name="T12" fmla="*/ 27 w 27"/>
                <a:gd name="T13" fmla="*/ 59 h 67"/>
                <a:gd name="T14" fmla="*/ 19 w 27"/>
                <a:gd name="T15" fmla="*/ 5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67">
                  <a:moveTo>
                    <a:pt x="19" y="50"/>
                  </a:moveTo>
                  <a:cubicBezTo>
                    <a:pt x="1" y="0"/>
                    <a:pt x="1" y="0"/>
                    <a:pt x="1" y="0"/>
                  </a:cubicBezTo>
                  <a:cubicBezTo>
                    <a:pt x="0" y="0"/>
                    <a:pt x="0" y="0"/>
                    <a:pt x="0" y="0"/>
                  </a:cubicBezTo>
                  <a:cubicBezTo>
                    <a:pt x="12" y="52"/>
                    <a:pt x="12" y="52"/>
                    <a:pt x="12" y="52"/>
                  </a:cubicBezTo>
                  <a:cubicBezTo>
                    <a:pt x="10" y="53"/>
                    <a:pt x="9" y="56"/>
                    <a:pt x="9" y="59"/>
                  </a:cubicBezTo>
                  <a:cubicBezTo>
                    <a:pt x="9" y="63"/>
                    <a:pt x="13" y="67"/>
                    <a:pt x="18" y="67"/>
                  </a:cubicBezTo>
                  <a:cubicBezTo>
                    <a:pt x="23" y="67"/>
                    <a:pt x="27" y="63"/>
                    <a:pt x="27" y="59"/>
                  </a:cubicBezTo>
                  <a:cubicBezTo>
                    <a:pt x="27" y="54"/>
                    <a:pt x="24" y="51"/>
                    <a:pt x="19" y="50"/>
                  </a:cubicBezTo>
                  <a:close/>
                </a:path>
              </a:pathLst>
            </a:custGeom>
            <a:noFill/>
            <a:ln w="9525">
              <a:solidFill>
                <a:srgbClr val="FFFFFF"/>
              </a:solidFill>
              <a:round/>
              <a:headEnd/>
              <a:tailEnd/>
            </a:ln>
            <a:effectLst/>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42" name="Elipse 41">
              <a:extLst>
                <a:ext uri="{FF2B5EF4-FFF2-40B4-BE49-F238E27FC236}">
                  <a16:creationId xmlns:a16="http://schemas.microsoft.com/office/drawing/2014/main" xmlns="" id="{D0A5F2CD-6A9D-4262-B4B0-2B2011A397DA}"/>
                </a:ext>
              </a:extLst>
            </p:cNvPr>
            <p:cNvSpPr/>
            <p:nvPr/>
          </p:nvSpPr>
          <p:spPr>
            <a:xfrm flipV="1">
              <a:off x="7306829" y="4420361"/>
              <a:ext cx="756411" cy="756606"/>
            </a:xfrm>
            <a:prstGeom prst="ellipse">
              <a:avLst/>
            </a:prstGeom>
            <a:no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sz="2401" noProof="0">
                <a:latin typeface="Arial" panose="020B0604020202020204" pitchFamily="34" charset="0"/>
                <a:cs typeface="Arial" panose="020B0604020202020204" pitchFamily="34" charset="0"/>
              </a:endParaRPr>
            </a:p>
          </p:txBody>
        </p:sp>
        <p:sp>
          <p:nvSpPr>
            <p:cNvPr id="67" name="Elipse 66">
              <a:extLst>
                <a:ext uri="{FF2B5EF4-FFF2-40B4-BE49-F238E27FC236}">
                  <a16:creationId xmlns:a16="http://schemas.microsoft.com/office/drawing/2014/main" xmlns="" id="{CFBF568C-EDC7-4F0D-AC9A-BAE5C76354C1}"/>
                </a:ext>
              </a:extLst>
            </p:cNvPr>
            <p:cNvSpPr>
              <a:spLocks noChangeAspect="1"/>
            </p:cNvSpPr>
            <p:nvPr/>
          </p:nvSpPr>
          <p:spPr>
            <a:xfrm>
              <a:off x="7317948" y="4431041"/>
              <a:ext cx="731991" cy="732180"/>
            </a:xfrm>
            <a:prstGeom prst="ellipse">
              <a:avLst/>
            </a:prstGeom>
            <a:gradFill flip="none" rotWithShape="1">
              <a:gsLst>
                <a:gs pos="0">
                  <a:schemeClr val="accent5"/>
                </a:gs>
                <a:gs pos="100000">
                  <a:schemeClr val="accent5">
                    <a:lumMod val="50000"/>
                  </a:schemeClr>
                </a:gs>
              </a:gsLst>
              <a:lin ang="2700000" scaled="1"/>
              <a:tileRect/>
            </a:gradFill>
            <a:ln w="12700">
              <a:noFill/>
              <a:miter lim="800000"/>
              <a:headEnd/>
              <a:tailEnd/>
            </a:ln>
            <a:effectLst/>
          </p:spPr>
          <p:txBody>
            <a:bodyPr lIns="18293" tIns="18293" rIns="18293" bIns="18293" rtlCol="0" anchor="ctr" anchorCtr="1"/>
            <a:lstStyle/>
            <a:p>
              <a:pPr algn="ctr" rtl="0">
                <a:lnSpc>
                  <a:spcPct val="85000"/>
                </a:lnSpc>
                <a:spcBef>
                  <a:spcPts val="20"/>
                </a:spcBef>
              </a:pPr>
              <a:r>
                <a:rPr lang="es-ES" sz="1600" noProof="0" dirty="0">
                  <a:solidFill>
                    <a:srgbClr val="FFFFFF"/>
                  </a:solidFill>
                  <a:latin typeface="Arial" panose="020B0604020202020204" pitchFamily="34" charset="0"/>
                  <a:cs typeface="Arial" panose="020B0604020202020204" pitchFamily="34" charset="0"/>
                </a:rPr>
                <a:t>1.3</a:t>
              </a:r>
            </a:p>
          </p:txBody>
        </p:sp>
      </p:grpSp>
      <p:grpSp>
        <p:nvGrpSpPr>
          <p:cNvPr id="73" name="Grupo 72">
            <a:extLst>
              <a:ext uri="{FF2B5EF4-FFF2-40B4-BE49-F238E27FC236}">
                <a16:creationId xmlns:a16="http://schemas.microsoft.com/office/drawing/2014/main" xmlns="" id="{F4781C59-7994-41CD-A0FB-6F0DC1A41AE9}"/>
              </a:ext>
            </a:extLst>
          </p:cNvPr>
          <p:cNvGrpSpPr/>
          <p:nvPr/>
        </p:nvGrpSpPr>
        <p:grpSpPr>
          <a:xfrm>
            <a:off x="7332033" y="2103545"/>
            <a:ext cx="756411" cy="756606"/>
            <a:chOff x="6613570" y="3542008"/>
            <a:chExt cx="756411" cy="756606"/>
          </a:xfrm>
        </p:grpSpPr>
        <p:sp>
          <p:nvSpPr>
            <p:cNvPr id="23" name="Rectángulo 325">
              <a:extLst>
                <a:ext uri="{FF2B5EF4-FFF2-40B4-BE49-F238E27FC236}">
                  <a16:creationId xmlns:a16="http://schemas.microsoft.com/office/drawing/2014/main" xmlns="" id="{15A2C8C5-622B-43B7-AD53-C802C672E828}"/>
                </a:ext>
              </a:extLst>
            </p:cNvPr>
            <p:cNvSpPr>
              <a:spLocks noChangeArrowheads="1"/>
            </p:cNvSpPr>
            <p:nvPr/>
          </p:nvSpPr>
          <p:spPr bwMode="auto">
            <a:xfrm>
              <a:off x="6759700" y="3828615"/>
              <a:ext cx="59707" cy="219007"/>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24" name="Rectángulo 326">
              <a:extLst>
                <a:ext uri="{FF2B5EF4-FFF2-40B4-BE49-F238E27FC236}">
                  <a16:creationId xmlns:a16="http://schemas.microsoft.com/office/drawing/2014/main" xmlns="" id="{A6682547-45EA-4256-852A-40ED1FECEB79}"/>
                </a:ext>
              </a:extLst>
            </p:cNvPr>
            <p:cNvSpPr>
              <a:spLocks noChangeArrowheads="1"/>
            </p:cNvSpPr>
            <p:nvPr/>
          </p:nvSpPr>
          <p:spPr bwMode="auto">
            <a:xfrm>
              <a:off x="6759700" y="4068283"/>
              <a:ext cx="59707" cy="22728"/>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25" name="Rectángulo 327">
              <a:extLst>
                <a:ext uri="{FF2B5EF4-FFF2-40B4-BE49-F238E27FC236}">
                  <a16:creationId xmlns:a16="http://schemas.microsoft.com/office/drawing/2014/main" xmlns="" id="{4E8DD083-BA9B-4759-91AD-7AE9E398FBE3}"/>
                </a:ext>
              </a:extLst>
            </p:cNvPr>
            <p:cNvSpPr>
              <a:spLocks noChangeArrowheads="1"/>
            </p:cNvSpPr>
            <p:nvPr/>
          </p:nvSpPr>
          <p:spPr bwMode="auto">
            <a:xfrm>
              <a:off x="6841519" y="3721178"/>
              <a:ext cx="57495" cy="326444"/>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26" name="Rectángulo 328">
              <a:extLst>
                <a:ext uri="{FF2B5EF4-FFF2-40B4-BE49-F238E27FC236}">
                  <a16:creationId xmlns:a16="http://schemas.microsoft.com/office/drawing/2014/main" xmlns="" id="{6C13364A-1952-4134-9F35-3F15ED1977BB}"/>
                </a:ext>
              </a:extLst>
            </p:cNvPr>
            <p:cNvSpPr>
              <a:spLocks noChangeArrowheads="1"/>
            </p:cNvSpPr>
            <p:nvPr/>
          </p:nvSpPr>
          <p:spPr bwMode="auto">
            <a:xfrm>
              <a:off x="6841519" y="4068283"/>
              <a:ext cx="57495" cy="22728"/>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27" name="Rectángulo 329">
              <a:extLst>
                <a:ext uri="{FF2B5EF4-FFF2-40B4-BE49-F238E27FC236}">
                  <a16:creationId xmlns:a16="http://schemas.microsoft.com/office/drawing/2014/main" xmlns="" id="{1F91063E-BA9D-4BEA-91B5-411523A5B683}"/>
                </a:ext>
              </a:extLst>
            </p:cNvPr>
            <p:cNvSpPr>
              <a:spLocks noChangeArrowheads="1"/>
            </p:cNvSpPr>
            <p:nvPr/>
          </p:nvSpPr>
          <p:spPr bwMode="auto">
            <a:xfrm>
              <a:off x="6921128" y="3772831"/>
              <a:ext cx="59707" cy="274792"/>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28" name="Rectángulo 330">
              <a:extLst>
                <a:ext uri="{FF2B5EF4-FFF2-40B4-BE49-F238E27FC236}">
                  <a16:creationId xmlns:a16="http://schemas.microsoft.com/office/drawing/2014/main" xmlns="" id="{D33DF588-AE67-41A6-87E2-3C5191BCEB11}"/>
                </a:ext>
              </a:extLst>
            </p:cNvPr>
            <p:cNvSpPr>
              <a:spLocks noChangeArrowheads="1"/>
            </p:cNvSpPr>
            <p:nvPr/>
          </p:nvSpPr>
          <p:spPr bwMode="auto">
            <a:xfrm>
              <a:off x="6921128" y="4068283"/>
              <a:ext cx="59707" cy="22728"/>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29" name="Rectángulo 331">
              <a:extLst>
                <a:ext uri="{FF2B5EF4-FFF2-40B4-BE49-F238E27FC236}">
                  <a16:creationId xmlns:a16="http://schemas.microsoft.com/office/drawing/2014/main" xmlns="" id="{8EB6F3D3-53EF-418C-9CD7-1D4326A11D25}"/>
                </a:ext>
              </a:extLst>
            </p:cNvPr>
            <p:cNvSpPr>
              <a:spLocks noChangeArrowheads="1"/>
            </p:cNvSpPr>
            <p:nvPr/>
          </p:nvSpPr>
          <p:spPr bwMode="auto">
            <a:xfrm>
              <a:off x="7002948" y="3859608"/>
              <a:ext cx="57495" cy="188016"/>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30" name="Rectángulo 332">
              <a:extLst>
                <a:ext uri="{FF2B5EF4-FFF2-40B4-BE49-F238E27FC236}">
                  <a16:creationId xmlns:a16="http://schemas.microsoft.com/office/drawing/2014/main" xmlns="" id="{C07BB7A8-47B4-4F2A-ADCD-261DBE31543E}"/>
                </a:ext>
              </a:extLst>
            </p:cNvPr>
            <p:cNvSpPr>
              <a:spLocks noChangeArrowheads="1"/>
            </p:cNvSpPr>
            <p:nvPr/>
          </p:nvSpPr>
          <p:spPr bwMode="auto">
            <a:xfrm>
              <a:off x="7002948" y="4068283"/>
              <a:ext cx="57495" cy="22728"/>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31" name="Rectángulo 333">
              <a:extLst>
                <a:ext uri="{FF2B5EF4-FFF2-40B4-BE49-F238E27FC236}">
                  <a16:creationId xmlns:a16="http://schemas.microsoft.com/office/drawing/2014/main" xmlns="" id="{83A04DC1-9C4B-4A2A-8B5C-1ABA5B8ADA22}"/>
                </a:ext>
              </a:extLst>
            </p:cNvPr>
            <p:cNvSpPr>
              <a:spLocks noChangeArrowheads="1"/>
            </p:cNvSpPr>
            <p:nvPr/>
          </p:nvSpPr>
          <p:spPr bwMode="auto">
            <a:xfrm>
              <a:off x="7084768" y="3925723"/>
              <a:ext cx="57495" cy="123966"/>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32" name="Rectángulo 334">
              <a:extLst>
                <a:ext uri="{FF2B5EF4-FFF2-40B4-BE49-F238E27FC236}">
                  <a16:creationId xmlns:a16="http://schemas.microsoft.com/office/drawing/2014/main" xmlns="" id="{E1142496-3181-489B-8C28-61269FEEBA3E}"/>
                </a:ext>
              </a:extLst>
            </p:cNvPr>
            <p:cNvSpPr>
              <a:spLocks noChangeArrowheads="1"/>
            </p:cNvSpPr>
            <p:nvPr/>
          </p:nvSpPr>
          <p:spPr bwMode="auto">
            <a:xfrm>
              <a:off x="7084768" y="4068283"/>
              <a:ext cx="57495" cy="22728"/>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33" name="Rectángulo 335">
              <a:extLst>
                <a:ext uri="{FF2B5EF4-FFF2-40B4-BE49-F238E27FC236}">
                  <a16:creationId xmlns:a16="http://schemas.microsoft.com/office/drawing/2014/main" xmlns="" id="{7B290A92-1FA0-471D-98FB-3824BAAD053E}"/>
                </a:ext>
              </a:extLst>
            </p:cNvPr>
            <p:cNvSpPr>
              <a:spLocks noChangeArrowheads="1"/>
            </p:cNvSpPr>
            <p:nvPr/>
          </p:nvSpPr>
          <p:spPr bwMode="auto">
            <a:xfrm>
              <a:off x="7164376" y="3791425"/>
              <a:ext cx="57495" cy="254131"/>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34" name="Rectángulo 336">
              <a:extLst>
                <a:ext uri="{FF2B5EF4-FFF2-40B4-BE49-F238E27FC236}">
                  <a16:creationId xmlns:a16="http://schemas.microsoft.com/office/drawing/2014/main" xmlns="" id="{E87E1DA7-AF6E-4CCD-90C0-90CA2D4AC23F}"/>
                </a:ext>
              </a:extLst>
            </p:cNvPr>
            <p:cNvSpPr>
              <a:spLocks noChangeArrowheads="1"/>
            </p:cNvSpPr>
            <p:nvPr/>
          </p:nvSpPr>
          <p:spPr bwMode="auto">
            <a:xfrm>
              <a:off x="7164376" y="4068283"/>
              <a:ext cx="57495" cy="22728"/>
            </a:xfrm>
            <a:prstGeom prst="rect">
              <a:avLst/>
            </a:prstGeom>
            <a:noFill/>
            <a:ln w="9525">
              <a:solidFill>
                <a:srgbClr val="FFFFFF"/>
              </a:solidFill>
              <a:round/>
              <a:headEnd/>
              <a:tailEnd/>
            </a:ln>
            <a:effec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43" name="Elipse 42">
              <a:extLst>
                <a:ext uri="{FF2B5EF4-FFF2-40B4-BE49-F238E27FC236}">
                  <a16:creationId xmlns:a16="http://schemas.microsoft.com/office/drawing/2014/main" xmlns="" id="{0373DD8C-C507-4DDC-AF3E-8CF7C8D51D09}"/>
                </a:ext>
              </a:extLst>
            </p:cNvPr>
            <p:cNvSpPr/>
            <p:nvPr/>
          </p:nvSpPr>
          <p:spPr>
            <a:xfrm flipV="1">
              <a:off x="6613570" y="3542008"/>
              <a:ext cx="756411" cy="756606"/>
            </a:xfrm>
            <a:prstGeom prst="ellipse">
              <a:avLst/>
            </a:prstGeom>
            <a:no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sz="2401" noProof="0">
                <a:latin typeface="Arial" panose="020B0604020202020204" pitchFamily="34" charset="0"/>
                <a:cs typeface="Arial" panose="020B0604020202020204" pitchFamily="34" charset="0"/>
              </a:endParaRPr>
            </a:p>
          </p:txBody>
        </p:sp>
        <p:sp>
          <p:nvSpPr>
            <p:cNvPr id="68" name="Elipse 67">
              <a:extLst>
                <a:ext uri="{FF2B5EF4-FFF2-40B4-BE49-F238E27FC236}">
                  <a16:creationId xmlns:a16="http://schemas.microsoft.com/office/drawing/2014/main" xmlns="" id="{79981963-0C94-41A4-8F3A-BE116CCA432B}"/>
                </a:ext>
              </a:extLst>
            </p:cNvPr>
            <p:cNvSpPr>
              <a:spLocks noChangeAspect="1"/>
            </p:cNvSpPr>
            <p:nvPr/>
          </p:nvSpPr>
          <p:spPr>
            <a:xfrm>
              <a:off x="6625269" y="3552688"/>
              <a:ext cx="731991" cy="732180"/>
            </a:xfrm>
            <a:prstGeom prst="ellipse">
              <a:avLst/>
            </a:prstGeom>
            <a:gradFill flip="none" rotWithShape="1">
              <a:gsLst>
                <a:gs pos="0">
                  <a:schemeClr val="accent3"/>
                </a:gs>
                <a:gs pos="99000">
                  <a:schemeClr val="accent3">
                    <a:lumMod val="50000"/>
                  </a:schemeClr>
                </a:gs>
              </a:gsLst>
              <a:lin ang="2700000" scaled="1"/>
              <a:tileRect/>
            </a:gradFill>
            <a:ln w="9525">
              <a:noFill/>
              <a:miter lim="800000"/>
              <a:headEnd/>
              <a:tailEnd/>
            </a:ln>
            <a:effectLst/>
          </p:spPr>
          <p:txBody>
            <a:bodyPr lIns="18293" tIns="18293" rIns="18293" bIns="18293" rtlCol="0" anchor="ctr" anchorCtr="1"/>
            <a:lstStyle/>
            <a:p>
              <a:pPr algn="ctr" rtl="0">
                <a:lnSpc>
                  <a:spcPct val="85000"/>
                </a:lnSpc>
                <a:spcBef>
                  <a:spcPct val="20000"/>
                </a:spcBef>
              </a:pPr>
              <a:r>
                <a:rPr lang="es-ES" sz="1600" noProof="0" dirty="0">
                  <a:solidFill>
                    <a:srgbClr val="FFFFFF"/>
                  </a:solidFill>
                  <a:latin typeface="Arial" panose="020B0604020202020204" pitchFamily="34" charset="0"/>
                  <a:cs typeface="Arial" panose="020B0604020202020204" pitchFamily="34" charset="0"/>
                </a:rPr>
                <a:t>1.21</a:t>
              </a:r>
            </a:p>
          </p:txBody>
        </p:sp>
      </p:grpSp>
      <p:sp>
        <p:nvSpPr>
          <p:cNvPr id="78" name="CuadroTexto 77">
            <a:extLst>
              <a:ext uri="{FF2B5EF4-FFF2-40B4-BE49-F238E27FC236}">
                <a16:creationId xmlns:a16="http://schemas.microsoft.com/office/drawing/2014/main" xmlns="" id="{8E5A3DE0-566A-4517-B33D-AE871795F2B5}"/>
              </a:ext>
            </a:extLst>
          </p:cNvPr>
          <p:cNvSpPr txBox="1"/>
          <p:nvPr/>
        </p:nvSpPr>
        <p:spPr>
          <a:xfrm>
            <a:off x="679861" y="2919706"/>
            <a:ext cx="1528367" cy="461665"/>
          </a:xfrm>
          <a:prstGeom prst="rect">
            <a:avLst/>
          </a:prstGeom>
          <a:noFill/>
        </p:spPr>
        <p:txBody>
          <a:bodyPr wrap="none" rtlCol="0">
            <a:spAutoFit/>
          </a:bodyPr>
          <a:lstStyle/>
          <a:p>
            <a:r>
              <a:rPr lang="es-MX" sz="2400" b="1" dirty="0">
                <a:solidFill>
                  <a:srgbClr val="7030A0"/>
                </a:solidFill>
                <a:latin typeface="+mj-lt"/>
              </a:rPr>
              <a:t>Guatemala</a:t>
            </a:r>
          </a:p>
        </p:txBody>
      </p:sp>
      <p:sp>
        <p:nvSpPr>
          <p:cNvPr id="79" name="CuadroTexto 78">
            <a:extLst>
              <a:ext uri="{FF2B5EF4-FFF2-40B4-BE49-F238E27FC236}">
                <a16:creationId xmlns:a16="http://schemas.microsoft.com/office/drawing/2014/main" xmlns="" id="{797F538B-44AB-42B5-BDF0-075970F9BD73}"/>
              </a:ext>
            </a:extLst>
          </p:cNvPr>
          <p:cNvSpPr txBox="1"/>
          <p:nvPr/>
        </p:nvSpPr>
        <p:spPr>
          <a:xfrm>
            <a:off x="2637660" y="2875361"/>
            <a:ext cx="755335" cy="461665"/>
          </a:xfrm>
          <a:prstGeom prst="rect">
            <a:avLst/>
          </a:prstGeom>
          <a:noFill/>
        </p:spPr>
        <p:txBody>
          <a:bodyPr wrap="none" rtlCol="0">
            <a:spAutoFit/>
          </a:bodyPr>
          <a:lstStyle/>
          <a:p>
            <a:r>
              <a:rPr lang="es-MX" sz="2400" b="1" dirty="0">
                <a:solidFill>
                  <a:srgbClr val="7030A0"/>
                </a:solidFill>
                <a:latin typeface="+mj-lt"/>
              </a:rPr>
              <a:t>Haití</a:t>
            </a:r>
          </a:p>
        </p:txBody>
      </p:sp>
      <p:sp>
        <p:nvSpPr>
          <p:cNvPr id="80" name="CuadroTexto 79">
            <a:extLst>
              <a:ext uri="{FF2B5EF4-FFF2-40B4-BE49-F238E27FC236}">
                <a16:creationId xmlns:a16="http://schemas.microsoft.com/office/drawing/2014/main" xmlns="" id="{FF522FC7-615B-4B26-B8C3-804687FDD9BB}"/>
              </a:ext>
            </a:extLst>
          </p:cNvPr>
          <p:cNvSpPr txBox="1"/>
          <p:nvPr/>
        </p:nvSpPr>
        <p:spPr>
          <a:xfrm>
            <a:off x="3956718" y="2904576"/>
            <a:ext cx="1379288" cy="461665"/>
          </a:xfrm>
          <a:prstGeom prst="rect">
            <a:avLst/>
          </a:prstGeom>
          <a:noFill/>
        </p:spPr>
        <p:txBody>
          <a:bodyPr wrap="none" rtlCol="0">
            <a:spAutoFit/>
          </a:bodyPr>
          <a:lstStyle/>
          <a:p>
            <a:r>
              <a:rPr lang="es-MX" sz="2400" b="1" dirty="0">
                <a:solidFill>
                  <a:srgbClr val="7030A0"/>
                </a:solidFill>
                <a:latin typeface="+mj-lt"/>
              </a:rPr>
              <a:t>Honduras</a:t>
            </a:r>
          </a:p>
        </p:txBody>
      </p:sp>
      <p:sp>
        <p:nvSpPr>
          <p:cNvPr id="81" name="CuadroTexto 80">
            <a:extLst>
              <a:ext uri="{FF2B5EF4-FFF2-40B4-BE49-F238E27FC236}">
                <a16:creationId xmlns:a16="http://schemas.microsoft.com/office/drawing/2014/main" xmlns="" id="{32DF78D5-60E9-4C1E-8775-F9049C919110}"/>
              </a:ext>
            </a:extLst>
          </p:cNvPr>
          <p:cNvSpPr txBox="1"/>
          <p:nvPr/>
        </p:nvSpPr>
        <p:spPr>
          <a:xfrm>
            <a:off x="1190203" y="5475697"/>
            <a:ext cx="1414746" cy="461665"/>
          </a:xfrm>
          <a:prstGeom prst="rect">
            <a:avLst/>
          </a:prstGeom>
          <a:noFill/>
        </p:spPr>
        <p:txBody>
          <a:bodyPr wrap="none" rtlCol="0">
            <a:spAutoFit/>
          </a:bodyPr>
          <a:lstStyle/>
          <a:p>
            <a:r>
              <a:rPr lang="es-MX" sz="2400" b="1" dirty="0">
                <a:solidFill>
                  <a:schemeClr val="accent2">
                    <a:lumMod val="50000"/>
                  </a:schemeClr>
                </a:solidFill>
                <a:latin typeface="+mj-lt"/>
              </a:rPr>
              <a:t>Nicaragua</a:t>
            </a:r>
          </a:p>
        </p:txBody>
      </p:sp>
      <p:sp>
        <p:nvSpPr>
          <p:cNvPr id="82" name="CuadroTexto 81">
            <a:extLst>
              <a:ext uri="{FF2B5EF4-FFF2-40B4-BE49-F238E27FC236}">
                <a16:creationId xmlns:a16="http://schemas.microsoft.com/office/drawing/2014/main" xmlns="" id="{D1BE4113-83C0-4A74-82B9-2E8E58FA33D9}"/>
              </a:ext>
            </a:extLst>
          </p:cNvPr>
          <p:cNvSpPr txBox="1"/>
          <p:nvPr/>
        </p:nvSpPr>
        <p:spPr>
          <a:xfrm>
            <a:off x="6932919" y="2866863"/>
            <a:ext cx="1648400" cy="830997"/>
          </a:xfrm>
          <a:prstGeom prst="rect">
            <a:avLst/>
          </a:prstGeom>
          <a:noFill/>
        </p:spPr>
        <p:txBody>
          <a:bodyPr wrap="none" rtlCol="0">
            <a:spAutoFit/>
          </a:bodyPr>
          <a:lstStyle/>
          <a:p>
            <a:pPr algn="ctr"/>
            <a:r>
              <a:rPr lang="es-MX" sz="2400" b="1" dirty="0">
                <a:solidFill>
                  <a:srgbClr val="7030A0"/>
                </a:solidFill>
                <a:latin typeface="+mj-lt"/>
              </a:rPr>
              <a:t>República </a:t>
            </a:r>
          </a:p>
          <a:p>
            <a:pPr algn="ctr"/>
            <a:r>
              <a:rPr lang="es-MX" sz="2400" b="1" dirty="0">
                <a:solidFill>
                  <a:srgbClr val="7030A0"/>
                </a:solidFill>
                <a:latin typeface="+mj-lt"/>
              </a:rPr>
              <a:t>Dominicana</a:t>
            </a:r>
          </a:p>
        </p:txBody>
      </p:sp>
      <p:sp>
        <p:nvSpPr>
          <p:cNvPr id="83" name="CuadroTexto 82">
            <a:extLst>
              <a:ext uri="{FF2B5EF4-FFF2-40B4-BE49-F238E27FC236}">
                <a16:creationId xmlns:a16="http://schemas.microsoft.com/office/drawing/2014/main" xmlns="" id="{2FBB4A96-60B6-4702-BC2A-E31EA61B668C}"/>
              </a:ext>
            </a:extLst>
          </p:cNvPr>
          <p:cNvSpPr txBox="1"/>
          <p:nvPr/>
        </p:nvSpPr>
        <p:spPr>
          <a:xfrm>
            <a:off x="8639172" y="2872134"/>
            <a:ext cx="1438151" cy="461665"/>
          </a:xfrm>
          <a:prstGeom prst="rect">
            <a:avLst/>
          </a:prstGeom>
          <a:noFill/>
        </p:spPr>
        <p:txBody>
          <a:bodyPr wrap="none" rtlCol="0">
            <a:spAutoFit/>
          </a:bodyPr>
          <a:lstStyle/>
          <a:p>
            <a:r>
              <a:rPr lang="es-MX" sz="2400" b="1" dirty="0">
                <a:solidFill>
                  <a:srgbClr val="7030A0"/>
                </a:solidFill>
                <a:latin typeface="+mj-lt"/>
              </a:rPr>
              <a:t>Costa Rica</a:t>
            </a:r>
          </a:p>
        </p:txBody>
      </p:sp>
      <p:grpSp>
        <p:nvGrpSpPr>
          <p:cNvPr id="84" name="Grupo 83">
            <a:extLst>
              <a:ext uri="{FF2B5EF4-FFF2-40B4-BE49-F238E27FC236}">
                <a16:creationId xmlns:a16="http://schemas.microsoft.com/office/drawing/2014/main" xmlns="" id="{80562A2A-D68A-4F24-8C34-621C58E51BE9}"/>
              </a:ext>
            </a:extLst>
          </p:cNvPr>
          <p:cNvGrpSpPr/>
          <p:nvPr/>
        </p:nvGrpSpPr>
        <p:grpSpPr>
          <a:xfrm>
            <a:off x="10450967" y="2070584"/>
            <a:ext cx="782052" cy="814290"/>
            <a:chOff x="6382484" y="2020182"/>
            <a:chExt cx="845107" cy="845325"/>
          </a:xfrm>
          <a:gradFill flip="none" rotWithShape="1">
            <a:gsLst>
              <a:gs pos="0">
                <a:srgbClr val="33CCCC">
                  <a:shade val="30000"/>
                  <a:satMod val="115000"/>
                </a:srgbClr>
              </a:gs>
              <a:gs pos="50000">
                <a:srgbClr val="33CCCC">
                  <a:shade val="67500"/>
                  <a:satMod val="115000"/>
                </a:srgbClr>
              </a:gs>
              <a:gs pos="100000">
                <a:srgbClr val="33CCCC">
                  <a:shade val="100000"/>
                  <a:satMod val="115000"/>
                </a:srgbClr>
              </a:gs>
            </a:gsLst>
            <a:path path="circle">
              <a:fillToRect l="50000" t="50000" r="50000" b="50000"/>
            </a:path>
            <a:tileRect/>
          </a:gradFill>
        </p:grpSpPr>
        <p:sp>
          <p:nvSpPr>
            <p:cNvPr id="85" name="Forma libre 10">
              <a:extLst>
                <a:ext uri="{FF2B5EF4-FFF2-40B4-BE49-F238E27FC236}">
                  <a16:creationId xmlns:a16="http://schemas.microsoft.com/office/drawing/2014/main" xmlns="" id="{226FB974-549D-4B7C-B62F-F230085F767C}"/>
                </a:ext>
              </a:extLst>
            </p:cNvPr>
            <p:cNvSpPr>
              <a:spLocks/>
            </p:cNvSpPr>
            <p:nvPr/>
          </p:nvSpPr>
          <p:spPr bwMode="auto">
            <a:xfrm>
              <a:off x="6446903" y="2261910"/>
              <a:ext cx="226740" cy="182198"/>
            </a:xfrm>
            <a:custGeom>
              <a:avLst/>
              <a:gdLst>
                <a:gd name="T0" fmla="*/ 12 w 153"/>
                <a:gd name="T1" fmla="*/ 15 h 123"/>
                <a:gd name="T2" fmla="*/ 37 w 153"/>
                <a:gd name="T3" fmla="*/ 5 h 123"/>
                <a:gd name="T4" fmla="*/ 88 w 153"/>
                <a:gd name="T5" fmla="*/ 11 h 123"/>
                <a:gd name="T6" fmla="*/ 110 w 153"/>
                <a:gd name="T7" fmla="*/ 10 h 123"/>
                <a:gd name="T8" fmla="*/ 120 w 153"/>
                <a:gd name="T9" fmla="*/ 10 h 123"/>
                <a:gd name="T10" fmla="*/ 133 w 153"/>
                <a:gd name="T11" fmla="*/ 1 h 123"/>
                <a:gd name="T12" fmla="*/ 149 w 153"/>
                <a:gd name="T13" fmla="*/ 14 h 123"/>
                <a:gd name="T14" fmla="*/ 141 w 153"/>
                <a:gd name="T15" fmla="*/ 20 h 123"/>
                <a:gd name="T16" fmla="*/ 136 w 153"/>
                <a:gd name="T17" fmla="*/ 13 h 123"/>
                <a:gd name="T18" fmla="*/ 129 w 153"/>
                <a:gd name="T19" fmla="*/ 7 h 123"/>
                <a:gd name="T20" fmla="*/ 113 w 153"/>
                <a:gd name="T21" fmla="*/ 16 h 123"/>
                <a:gd name="T22" fmla="*/ 110 w 153"/>
                <a:gd name="T23" fmla="*/ 33 h 123"/>
                <a:gd name="T24" fmla="*/ 125 w 153"/>
                <a:gd name="T25" fmla="*/ 20 h 123"/>
                <a:gd name="T26" fmla="*/ 140 w 153"/>
                <a:gd name="T27" fmla="*/ 25 h 123"/>
                <a:gd name="T28" fmla="*/ 147 w 153"/>
                <a:gd name="T29" fmla="*/ 33 h 123"/>
                <a:gd name="T30" fmla="*/ 149 w 153"/>
                <a:gd name="T31" fmla="*/ 46 h 123"/>
                <a:gd name="T32" fmla="*/ 140 w 153"/>
                <a:gd name="T33" fmla="*/ 40 h 123"/>
                <a:gd name="T34" fmla="*/ 131 w 153"/>
                <a:gd name="T35" fmla="*/ 46 h 123"/>
                <a:gd name="T36" fmla="*/ 120 w 153"/>
                <a:gd name="T37" fmla="*/ 53 h 123"/>
                <a:gd name="T38" fmla="*/ 93 w 153"/>
                <a:gd name="T39" fmla="*/ 81 h 123"/>
                <a:gd name="T40" fmla="*/ 83 w 153"/>
                <a:gd name="T41" fmla="*/ 79 h 123"/>
                <a:gd name="T42" fmla="*/ 63 w 153"/>
                <a:gd name="T43" fmla="*/ 95 h 123"/>
                <a:gd name="T44" fmla="*/ 81 w 153"/>
                <a:gd name="T45" fmla="*/ 94 h 123"/>
                <a:gd name="T46" fmla="*/ 85 w 153"/>
                <a:gd name="T47" fmla="*/ 107 h 123"/>
                <a:gd name="T48" fmla="*/ 87 w 153"/>
                <a:gd name="T49" fmla="*/ 122 h 123"/>
                <a:gd name="T50" fmla="*/ 67 w 153"/>
                <a:gd name="T51" fmla="*/ 108 h 123"/>
                <a:gd name="T52" fmla="*/ 48 w 153"/>
                <a:gd name="T53" fmla="*/ 93 h 123"/>
                <a:gd name="T54" fmla="*/ 42 w 153"/>
                <a:gd name="T55" fmla="*/ 91 h 123"/>
                <a:gd name="T56" fmla="*/ 33 w 153"/>
                <a:gd name="T57" fmla="*/ 71 h 123"/>
                <a:gd name="T58" fmla="*/ 39 w 153"/>
                <a:gd name="T59" fmla="*/ 40 h 123"/>
                <a:gd name="T60" fmla="*/ 33 w 153"/>
                <a:gd name="T61" fmla="*/ 23 h 123"/>
                <a:gd name="T62" fmla="*/ 7 w 153"/>
                <a:gd name="T63" fmla="*/ 29 h 123"/>
                <a:gd name="T64" fmla="*/ 14 w 153"/>
                <a:gd name="T65"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23">
                  <a:moveTo>
                    <a:pt x="14" y="17"/>
                  </a:moveTo>
                  <a:cubicBezTo>
                    <a:pt x="16" y="17"/>
                    <a:pt x="12" y="18"/>
                    <a:pt x="12" y="15"/>
                  </a:cubicBezTo>
                  <a:cubicBezTo>
                    <a:pt x="12" y="12"/>
                    <a:pt x="20" y="14"/>
                    <a:pt x="21" y="11"/>
                  </a:cubicBezTo>
                  <a:cubicBezTo>
                    <a:pt x="21" y="9"/>
                    <a:pt x="30" y="6"/>
                    <a:pt x="37" y="5"/>
                  </a:cubicBezTo>
                  <a:cubicBezTo>
                    <a:pt x="44" y="4"/>
                    <a:pt x="60" y="9"/>
                    <a:pt x="70" y="7"/>
                  </a:cubicBezTo>
                  <a:cubicBezTo>
                    <a:pt x="80" y="5"/>
                    <a:pt x="82" y="10"/>
                    <a:pt x="88" y="11"/>
                  </a:cubicBezTo>
                  <a:cubicBezTo>
                    <a:pt x="93" y="12"/>
                    <a:pt x="92" y="7"/>
                    <a:pt x="97" y="9"/>
                  </a:cubicBezTo>
                  <a:cubicBezTo>
                    <a:pt x="102" y="11"/>
                    <a:pt x="106" y="14"/>
                    <a:pt x="110" y="10"/>
                  </a:cubicBezTo>
                  <a:cubicBezTo>
                    <a:pt x="115" y="5"/>
                    <a:pt x="115" y="0"/>
                    <a:pt x="118" y="4"/>
                  </a:cubicBezTo>
                  <a:cubicBezTo>
                    <a:pt x="121" y="7"/>
                    <a:pt x="116" y="12"/>
                    <a:pt x="120" y="10"/>
                  </a:cubicBezTo>
                  <a:cubicBezTo>
                    <a:pt x="123" y="9"/>
                    <a:pt x="124" y="10"/>
                    <a:pt x="124" y="6"/>
                  </a:cubicBezTo>
                  <a:cubicBezTo>
                    <a:pt x="124" y="3"/>
                    <a:pt x="128" y="0"/>
                    <a:pt x="133" y="1"/>
                  </a:cubicBezTo>
                  <a:cubicBezTo>
                    <a:pt x="138" y="2"/>
                    <a:pt x="142" y="7"/>
                    <a:pt x="146" y="8"/>
                  </a:cubicBezTo>
                  <a:cubicBezTo>
                    <a:pt x="149" y="8"/>
                    <a:pt x="153" y="13"/>
                    <a:pt x="149" y="14"/>
                  </a:cubicBezTo>
                  <a:cubicBezTo>
                    <a:pt x="146" y="15"/>
                    <a:pt x="143" y="11"/>
                    <a:pt x="143" y="13"/>
                  </a:cubicBezTo>
                  <a:cubicBezTo>
                    <a:pt x="142" y="15"/>
                    <a:pt x="146" y="20"/>
                    <a:pt x="141" y="20"/>
                  </a:cubicBezTo>
                  <a:cubicBezTo>
                    <a:pt x="136" y="20"/>
                    <a:pt x="136" y="15"/>
                    <a:pt x="133" y="16"/>
                  </a:cubicBezTo>
                  <a:cubicBezTo>
                    <a:pt x="130" y="16"/>
                    <a:pt x="132" y="14"/>
                    <a:pt x="136" y="13"/>
                  </a:cubicBezTo>
                  <a:cubicBezTo>
                    <a:pt x="140" y="11"/>
                    <a:pt x="139" y="6"/>
                    <a:pt x="136" y="7"/>
                  </a:cubicBezTo>
                  <a:cubicBezTo>
                    <a:pt x="132" y="7"/>
                    <a:pt x="129" y="4"/>
                    <a:pt x="129" y="7"/>
                  </a:cubicBezTo>
                  <a:cubicBezTo>
                    <a:pt x="128" y="10"/>
                    <a:pt x="129" y="12"/>
                    <a:pt x="125" y="13"/>
                  </a:cubicBezTo>
                  <a:cubicBezTo>
                    <a:pt x="121" y="14"/>
                    <a:pt x="119" y="14"/>
                    <a:pt x="113" y="16"/>
                  </a:cubicBezTo>
                  <a:cubicBezTo>
                    <a:pt x="106" y="19"/>
                    <a:pt x="97" y="21"/>
                    <a:pt x="100" y="28"/>
                  </a:cubicBezTo>
                  <a:cubicBezTo>
                    <a:pt x="103" y="34"/>
                    <a:pt x="111" y="31"/>
                    <a:pt x="110" y="33"/>
                  </a:cubicBezTo>
                  <a:cubicBezTo>
                    <a:pt x="110" y="35"/>
                    <a:pt x="112" y="37"/>
                    <a:pt x="117" y="33"/>
                  </a:cubicBezTo>
                  <a:cubicBezTo>
                    <a:pt x="121" y="28"/>
                    <a:pt x="119" y="23"/>
                    <a:pt x="125" y="20"/>
                  </a:cubicBezTo>
                  <a:cubicBezTo>
                    <a:pt x="131" y="18"/>
                    <a:pt x="135" y="20"/>
                    <a:pt x="135" y="23"/>
                  </a:cubicBezTo>
                  <a:cubicBezTo>
                    <a:pt x="135" y="27"/>
                    <a:pt x="136" y="27"/>
                    <a:pt x="140" y="25"/>
                  </a:cubicBezTo>
                  <a:cubicBezTo>
                    <a:pt x="143" y="22"/>
                    <a:pt x="145" y="26"/>
                    <a:pt x="144" y="30"/>
                  </a:cubicBezTo>
                  <a:cubicBezTo>
                    <a:pt x="143" y="33"/>
                    <a:pt x="145" y="30"/>
                    <a:pt x="147" y="33"/>
                  </a:cubicBezTo>
                  <a:cubicBezTo>
                    <a:pt x="149" y="36"/>
                    <a:pt x="147" y="37"/>
                    <a:pt x="146" y="40"/>
                  </a:cubicBezTo>
                  <a:cubicBezTo>
                    <a:pt x="145" y="44"/>
                    <a:pt x="151" y="43"/>
                    <a:pt x="149" y="46"/>
                  </a:cubicBezTo>
                  <a:cubicBezTo>
                    <a:pt x="146" y="49"/>
                    <a:pt x="146" y="46"/>
                    <a:pt x="141" y="45"/>
                  </a:cubicBezTo>
                  <a:cubicBezTo>
                    <a:pt x="136" y="45"/>
                    <a:pt x="144" y="41"/>
                    <a:pt x="140" y="40"/>
                  </a:cubicBezTo>
                  <a:cubicBezTo>
                    <a:pt x="137" y="40"/>
                    <a:pt x="133" y="38"/>
                    <a:pt x="130" y="41"/>
                  </a:cubicBezTo>
                  <a:cubicBezTo>
                    <a:pt x="126" y="44"/>
                    <a:pt x="128" y="45"/>
                    <a:pt x="131" y="46"/>
                  </a:cubicBezTo>
                  <a:cubicBezTo>
                    <a:pt x="134" y="48"/>
                    <a:pt x="134" y="51"/>
                    <a:pt x="129" y="51"/>
                  </a:cubicBezTo>
                  <a:cubicBezTo>
                    <a:pt x="125" y="52"/>
                    <a:pt x="124" y="47"/>
                    <a:pt x="120" y="53"/>
                  </a:cubicBezTo>
                  <a:cubicBezTo>
                    <a:pt x="115" y="59"/>
                    <a:pt x="106" y="67"/>
                    <a:pt x="100" y="71"/>
                  </a:cubicBezTo>
                  <a:cubicBezTo>
                    <a:pt x="93" y="75"/>
                    <a:pt x="92" y="77"/>
                    <a:pt x="93" y="81"/>
                  </a:cubicBezTo>
                  <a:cubicBezTo>
                    <a:pt x="93" y="85"/>
                    <a:pt x="95" y="89"/>
                    <a:pt x="91" y="89"/>
                  </a:cubicBezTo>
                  <a:cubicBezTo>
                    <a:pt x="88" y="88"/>
                    <a:pt x="91" y="79"/>
                    <a:pt x="83" y="79"/>
                  </a:cubicBezTo>
                  <a:cubicBezTo>
                    <a:pt x="76" y="78"/>
                    <a:pt x="74" y="79"/>
                    <a:pt x="70" y="81"/>
                  </a:cubicBezTo>
                  <a:cubicBezTo>
                    <a:pt x="65" y="82"/>
                    <a:pt x="61" y="89"/>
                    <a:pt x="63" y="95"/>
                  </a:cubicBezTo>
                  <a:cubicBezTo>
                    <a:pt x="66" y="101"/>
                    <a:pt x="68" y="103"/>
                    <a:pt x="72" y="99"/>
                  </a:cubicBezTo>
                  <a:cubicBezTo>
                    <a:pt x="76" y="94"/>
                    <a:pt x="82" y="90"/>
                    <a:pt x="81" y="94"/>
                  </a:cubicBezTo>
                  <a:cubicBezTo>
                    <a:pt x="80" y="99"/>
                    <a:pt x="72" y="104"/>
                    <a:pt x="76" y="105"/>
                  </a:cubicBezTo>
                  <a:cubicBezTo>
                    <a:pt x="80" y="106"/>
                    <a:pt x="84" y="104"/>
                    <a:pt x="85" y="107"/>
                  </a:cubicBezTo>
                  <a:cubicBezTo>
                    <a:pt x="86" y="111"/>
                    <a:pt x="81" y="117"/>
                    <a:pt x="86" y="118"/>
                  </a:cubicBezTo>
                  <a:cubicBezTo>
                    <a:pt x="92" y="119"/>
                    <a:pt x="90" y="123"/>
                    <a:pt x="87" y="122"/>
                  </a:cubicBezTo>
                  <a:cubicBezTo>
                    <a:pt x="84" y="121"/>
                    <a:pt x="82" y="119"/>
                    <a:pt x="78" y="114"/>
                  </a:cubicBezTo>
                  <a:cubicBezTo>
                    <a:pt x="74" y="109"/>
                    <a:pt x="71" y="110"/>
                    <a:pt x="67" y="108"/>
                  </a:cubicBezTo>
                  <a:cubicBezTo>
                    <a:pt x="63" y="106"/>
                    <a:pt x="58" y="107"/>
                    <a:pt x="54" y="104"/>
                  </a:cubicBezTo>
                  <a:cubicBezTo>
                    <a:pt x="51" y="101"/>
                    <a:pt x="51" y="97"/>
                    <a:pt x="48" y="93"/>
                  </a:cubicBezTo>
                  <a:cubicBezTo>
                    <a:pt x="46" y="88"/>
                    <a:pt x="42" y="82"/>
                    <a:pt x="41" y="80"/>
                  </a:cubicBezTo>
                  <a:cubicBezTo>
                    <a:pt x="39" y="79"/>
                    <a:pt x="44" y="87"/>
                    <a:pt x="42" y="91"/>
                  </a:cubicBezTo>
                  <a:cubicBezTo>
                    <a:pt x="41" y="94"/>
                    <a:pt x="39" y="89"/>
                    <a:pt x="37" y="83"/>
                  </a:cubicBezTo>
                  <a:cubicBezTo>
                    <a:pt x="35" y="76"/>
                    <a:pt x="36" y="73"/>
                    <a:pt x="33" y="71"/>
                  </a:cubicBezTo>
                  <a:cubicBezTo>
                    <a:pt x="30" y="69"/>
                    <a:pt x="28" y="64"/>
                    <a:pt x="31" y="59"/>
                  </a:cubicBezTo>
                  <a:cubicBezTo>
                    <a:pt x="34" y="53"/>
                    <a:pt x="41" y="48"/>
                    <a:pt x="39" y="40"/>
                  </a:cubicBezTo>
                  <a:cubicBezTo>
                    <a:pt x="36" y="32"/>
                    <a:pt x="45" y="34"/>
                    <a:pt x="42" y="29"/>
                  </a:cubicBezTo>
                  <a:cubicBezTo>
                    <a:pt x="40" y="24"/>
                    <a:pt x="37" y="22"/>
                    <a:pt x="33" y="23"/>
                  </a:cubicBezTo>
                  <a:cubicBezTo>
                    <a:pt x="29" y="23"/>
                    <a:pt x="23" y="22"/>
                    <a:pt x="20" y="23"/>
                  </a:cubicBezTo>
                  <a:cubicBezTo>
                    <a:pt x="16" y="25"/>
                    <a:pt x="15" y="27"/>
                    <a:pt x="7" y="29"/>
                  </a:cubicBezTo>
                  <a:cubicBezTo>
                    <a:pt x="0" y="30"/>
                    <a:pt x="2" y="28"/>
                    <a:pt x="4" y="25"/>
                  </a:cubicBezTo>
                  <a:cubicBezTo>
                    <a:pt x="6" y="21"/>
                    <a:pt x="3" y="20"/>
                    <a:pt x="14" y="17"/>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86" name="Forma libre 11">
              <a:extLst>
                <a:ext uri="{FF2B5EF4-FFF2-40B4-BE49-F238E27FC236}">
                  <a16:creationId xmlns:a16="http://schemas.microsoft.com/office/drawing/2014/main" xmlns="" id="{C059AE4D-02D5-4CB5-8AB2-8627F23BB746}"/>
                </a:ext>
              </a:extLst>
            </p:cNvPr>
            <p:cNvSpPr>
              <a:spLocks/>
            </p:cNvSpPr>
            <p:nvPr/>
          </p:nvSpPr>
          <p:spPr bwMode="auto">
            <a:xfrm>
              <a:off x="6572606" y="2426078"/>
              <a:ext cx="122857" cy="189790"/>
            </a:xfrm>
            <a:custGeom>
              <a:avLst/>
              <a:gdLst>
                <a:gd name="T0" fmla="*/ 19 w 83"/>
                <a:gd name="T1" fmla="*/ 1 h 128"/>
                <a:gd name="T2" fmla="*/ 11 w 83"/>
                <a:gd name="T3" fmla="*/ 8 h 128"/>
                <a:gd name="T4" fmla="*/ 7 w 83"/>
                <a:gd name="T5" fmla="*/ 14 h 128"/>
                <a:gd name="T6" fmla="*/ 3 w 83"/>
                <a:gd name="T7" fmla="*/ 28 h 128"/>
                <a:gd name="T8" fmla="*/ 6 w 83"/>
                <a:gd name="T9" fmla="*/ 41 h 128"/>
                <a:gd name="T10" fmla="*/ 16 w 83"/>
                <a:gd name="T11" fmla="*/ 56 h 128"/>
                <a:gd name="T12" fmla="*/ 24 w 83"/>
                <a:gd name="T13" fmla="*/ 76 h 128"/>
                <a:gd name="T14" fmla="*/ 30 w 83"/>
                <a:gd name="T15" fmla="*/ 109 h 128"/>
                <a:gd name="T16" fmla="*/ 46 w 83"/>
                <a:gd name="T17" fmla="*/ 128 h 128"/>
                <a:gd name="T18" fmla="*/ 43 w 83"/>
                <a:gd name="T19" fmla="*/ 118 h 128"/>
                <a:gd name="T20" fmla="*/ 41 w 83"/>
                <a:gd name="T21" fmla="*/ 103 h 128"/>
                <a:gd name="T22" fmla="*/ 51 w 83"/>
                <a:gd name="T23" fmla="*/ 96 h 128"/>
                <a:gd name="T24" fmla="*/ 58 w 83"/>
                <a:gd name="T25" fmla="*/ 87 h 128"/>
                <a:gd name="T26" fmla="*/ 64 w 83"/>
                <a:gd name="T27" fmla="*/ 70 h 128"/>
                <a:gd name="T28" fmla="*/ 75 w 83"/>
                <a:gd name="T29" fmla="*/ 63 h 128"/>
                <a:gd name="T30" fmla="*/ 80 w 83"/>
                <a:gd name="T31" fmla="*/ 44 h 128"/>
                <a:gd name="T32" fmla="*/ 71 w 83"/>
                <a:gd name="T33" fmla="*/ 29 h 128"/>
                <a:gd name="T34" fmla="*/ 55 w 83"/>
                <a:gd name="T35" fmla="*/ 20 h 128"/>
                <a:gd name="T36" fmla="*/ 44 w 83"/>
                <a:gd name="T37" fmla="*/ 12 h 128"/>
                <a:gd name="T38" fmla="*/ 35 w 83"/>
                <a:gd name="T39" fmla="*/ 4 h 128"/>
                <a:gd name="T40" fmla="*/ 19 w 83"/>
                <a:gd name="T41"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28">
                  <a:moveTo>
                    <a:pt x="19" y="1"/>
                  </a:moveTo>
                  <a:cubicBezTo>
                    <a:pt x="12" y="3"/>
                    <a:pt x="13" y="5"/>
                    <a:pt x="11" y="8"/>
                  </a:cubicBezTo>
                  <a:cubicBezTo>
                    <a:pt x="8" y="10"/>
                    <a:pt x="7" y="10"/>
                    <a:pt x="7" y="14"/>
                  </a:cubicBezTo>
                  <a:cubicBezTo>
                    <a:pt x="7" y="19"/>
                    <a:pt x="4" y="21"/>
                    <a:pt x="3" y="28"/>
                  </a:cubicBezTo>
                  <a:cubicBezTo>
                    <a:pt x="3" y="35"/>
                    <a:pt x="0" y="33"/>
                    <a:pt x="6" y="41"/>
                  </a:cubicBezTo>
                  <a:cubicBezTo>
                    <a:pt x="11" y="49"/>
                    <a:pt x="8" y="52"/>
                    <a:pt x="16" y="56"/>
                  </a:cubicBezTo>
                  <a:cubicBezTo>
                    <a:pt x="23" y="60"/>
                    <a:pt x="23" y="63"/>
                    <a:pt x="24" y="76"/>
                  </a:cubicBezTo>
                  <a:cubicBezTo>
                    <a:pt x="25" y="90"/>
                    <a:pt x="25" y="101"/>
                    <a:pt x="30" y="109"/>
                  </a:cubicBezTo>
                  <a:cubicBezTo>
                    <a:pt x="34" y="118"/>
                    <a:pt x="41" y="128"/>
                    <a:pt x="46" y="128"/>
                  </a:cubicBezTo>
                  <a:cubicBezTo>
                    <a:pt x="52" y="128"/>
                    <a:pt x="42" y="127"/>
                    <a:pt x="43" y="118"/>
                  </a:cubicBezTo>
                  <a:cubicBezTo>
                    <a:pt x="45" y="108"/>
                    <a:pt x="40" y="108"/>
                    <a:pt x="41" y="103"/>
                  </a:cubicBezTo>
                  <a:cubicBezTo>
                    <a:pt x="41" y="97"/>
                    <a:pt x="50" y="101"/>
                    <a:pt x="51" y="96"/>
                  </a:cubicBezTo>
                  <a:cubicBezTo>
                    <a:pt x="52" y="91"/>
                    <a:pt x="54" y="93"/>
                    <a:pt x="58" y="87"/>
                  </a:cubicBezTo>
                  <a:cubicBezTo>
                    <a:pt x="62" y="81"/>
                    <a:pt x="57" y="75"/>
                    <a:pt x="64" y="70"/>
                  </a:cubicBezTo>
                  <a:cubicBezTo>
                    <a:pt x="71" y="65"/>
                    <a:pt x="72" y="71"/>
                    <a:pt x="75" y="63"/>
                  </a:cubicBezTo>
                  <a:cubicBezTo>
                    <a:pt x="78" y="56"/>
                    <a:pt x="78" y="53"/>
                    <a:pt x="80" y="44"/>
                  </a:cubicBezTo>
                  <a:cubicBezTo>
                    <a:pt x="83" y="35"/>
                    <a:pt x="80" y="31"/>
                    <a:pt x="71" y="29"/>
                  </a:cubicBezTo>
                  <a:cubicBezTo>
                    <a:pt x="61" y="27"/>
                    <a:pt x="58" y="25"/>
                    <a:pt x="55" y="20"/>
                  </a:cubicBezTo>
                  <a:cubicBezTo>
                    <a:pt x="52" y="15"/>
                    <a:pt x="50" y="14"/>
                    <a:pt x="44" y="12"/>
                  </a:cubicBezTo>
                  <a:cubicBezTo>
                    <a:pt x="38" y="10"/>
                    <a:pt x="39" y="3"/>
                    <a:pt x="35" y="4"/>
                  </a:cubicBezTo>
                  <a:cubicBezTo>
                    <a:pt x="31" y="4"/>
                    <a:pt x="23" y="0"/>
                    <a:pt x="19" y="1"/>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87" name="Forma libre 12">
              <a:extLst>
                <a:ext uri="{FF2B5EF4-FFF2-40B4-BE49-F238E27FC236}">
                  <a16:creationId xmlns:a16="http://schemas.microsoft.com/office/drawing/2014/main" xmlns="" id="{921996AB-D9B3-42A9-B909-04D934151166}"/>
                </a:ext>
              </a:extLst>
            </p:cNvPr>
            <p:cNvSpPr>
              <a:spLocks/>
            </p:cNvSpPr>
            <p:nvPr/>
          </p:nvSpPr>
          <p:spPr bwMode="auto">
            <a:xfrm>
              <a:off x="6671745" y="2241033"/>
              <a:ext cx="106729" cy="57886"/>
            </a:xfrm>
            <a:custGeom>
              <a:avLst/>
              <a:gdLst>
                <a:gd name="T0" fmla="*/ 2 w 72"/>
                <a:gd name="T1" fmla="*/ 8 h 39"/>
                <a:gd name="T2" fmla="*/ 9 w 72"/>
                <a:gd name="T3" fmla="*/ 11 h 39"/>
                <a:gd name="T4" fmla="*/ 15 w 72"/>
                <a:gd name="T5" fmla="*/ 20 h 39"/>
                <a:gd name="T6" fmla="*/ 12 w 72"/>
                <a:gd name="T7" fmla="*/ 34 h 39"/>
                <a:gd name="T8" fmla="*/ 28 w 72"/>
                <a:gd name="T9" fmla="*/ 29 h 39"/>
                <a:gd name="T10" fmla="*/ 44 w 72"/>
                <a:gd name="T11" fmla="*/ 23 h 39"/>
                <a:gd name="T12" fmla="*/ 54 w 72"/>
                <a:gd name="T13" fmla="*/ 17 h 39"/>
                <a:gd name="T14" fmla="*/ 66 w 72"/>
                <a:gd name="T15" fmla="*/ 6 h 39"/>
                <a:gd name="T16" fmla="*/ 57 w 72"/>
                <a:gd name="T17" fmla="*/ 3 h 39"/>
                <a:gd name="T18" fmla="*/ 33 w 72"/>
                <a:gd name="T19" fmla="*/ 3 h 39"/>
                <a:gd name="T20" fmla="*/ 13 w 72"/>
                <a:gd name="T21" fmla="*/ 6 h 39"/>
                <a:gd name="T22" fmla="*/ 2 w 72"/>
                <a:gd name="T2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39">
                  <a:moveTo>
                    <a:pt x="2" y="8"/>
                  </a:moveTo>
                  <a:cubicBezTo>
                    <a:pt x="0" y="10"/>
                    <a:pt x="3" y="10"/>
                    <a:pt x="9" y="11"/>
                  </a:cubicBezTo>
                  <a:cubicBezTo>
                    <a:pt x="15" y="12"/>
                    <a:pt x="17" y="16"/>
                    <a:pt x="15" y="20"/>
                  </a:cubicBezTo>
                  <a:cubicBezTo>
                    <a:pt x="13" y="24"/>
                    <a:pt x="9" y="29"/>
                    <a:pt x="12" y="34"/>
                  </a:cubicBezTo>
                  <a:cubicBezTo>
                    <a:pt x="16" y="39"/>
                    <a:pt x="20" y="35"/>
                    <a:pt x="28" y="29"/>
                  </a:cubicBezTo>
                  <a:cubicBezTo>
                    <a:pt x="35" y="24"/>
                    <a:pt x="38" y="24"/>
                    <a:pt x="44" y="23"/>
                  </a:cubicBezTo>
                  <a:cubicBezTo>
                    <a:pt x="51" y="22"/>
                    <a:pt x="52" y="21"/>
                    <a:pt x="54" y="17"/>
                  </a:cubicBezTo>
                  <a:cubicBezTo>
                    <a:pt x="56" y="13"/>
                    <a:pt x="59" y="8"/>
                    <a:pt x="66" y="6"/>
                  </a:cubicBezTo>
                  <a:cubicBezTo>
                    <a:pt x="72" y="4"/>
                    <a:pt x="66" y="5"/>
                    <a:pt x="57" y="3"/>
                  </a:cubicBezTo>
                  <a:cubicBezTo>
                    <a:pt x="48" y="0"/>
                    <a:pt x="40" y="2"/>
                    <a:pt x="33" y="3"/>
                  </a:cubicBezTo>
                  <a:cubicBezTo>
                    <a:pt x="26" y="4"/>
                    <a:pt x="17" y="4"/>
                    <a:pt x="13" y="6"/>
                  </a:cubicBezTo>
                  <a:cubicBezTo>
                    <a:pt x="8" y="8"/>
                    <a:pt x="4" y="6"/>
                    <a:pt x="2" y="8"/>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88" name="Forma libre 13">
              <a:extLst>
                <a:ext uri="{FF2B5EF4-FFF2-40B4-BE49-F238E27FC236}">
                  <a16:creationId xmlns:a16="http://schemas.microsoft.com/office/drawing/2014/main" xmlns="" id="{5261DEF5-0715-4B49-9C97-5D7A2D471E28}"/>
                </a:ext>
              </a:extLst>
            </p:cNvPr>
            <p:cNvSpPr>
              <a:spLocks/>
            </p:cNvSpPr>
            <p:nvPr/>
          </p:nvSpPr>
          <p:spPr bwMode="auto">
            <a:xfrm>
              <a:off x="6738628" y="2252895"/>
              <a:ext cx="424544" cy="306511"/>
            </a:xfrm>
            <a:custGeom>
              <a:avLst/>
              <a:gdLst>
                <a:gd name="T0" fmla="*/ 7 w 287"/>
                <a:gd name="T1" fmla="*/ 94 h 207"/>
                <a:gd name="T2" fmla="*/ 21 w 287"/>
                <a:gd name="T3" fmla="*/ 133 h 207"/>
                <a:gd name="T4" fmla="*/ 53 w 287"/>
                <a:gd name="T5" fmla="*/ 157 h 207"/>
                <a:gd name="T6" fmla="*/ 69 w 287"/>
                <a:gd name="T7" fmla="*/ 205 h 207"/>
                <a:gd name="T8" fmla="*/ 100 w 287"/>
                <a:gd name="T9" fmla="*/ 173 h 207"/>
                <a:gd name="T10" fmla="*/ 120 w 287"/>
                <a:gd name="T11" fmla="*/ 120 h 207"/>
                <a:gd name="T12" fmla="*/ 89 w 287"/>
                <a:gd name="T13" fmla="*/ 91 h 207"/>
                <a:gd name="T14" fmla="*/ 117 w 287"/>
                <a:gd name="T15" fmla="*/ 113 h 207"/>
                <a:gd name="T16" fmla="*/ 116 w 287"/>
                <a:gd name="T17" fmla="*/ 90 h 207"/>
                <a:gd name="T18" fmla="*/ 150 w 287"/>
                <a:gd name="T19" fmla="*/ 98 h 207"/>
                <a:gd name="T20" fmla="*/ 170 w 287"/>
                <a:gd name="T21" fmla="*/ 115 h 207"/>
                <a:gd name="T22" fmla="*/ 194 w 287"/>
                <a:gd name="T23" fmla="*/ 112 h 207"/>
                <a:gd name="T24" fmla="*/ 211 w 287"/>
                <a:gd name="T25" fmla="*/ 140 h 207"/>
                <a:gd name="T26" fmla="*/ 206 w 287"/>
                <a:gd name="T27" fmla="*/ 117 h 207"/>
                <a:gd name="T28" fmla="*/ 217 w 287"/>
                <a:gd name="T29" fmla="*/ 110 h 207"/>
                <a:gd name="T30" fmla="*/ 236 w 287"/>
                <a:gd name="T31" fmla="*/ 83 h 207"/>
                <a:gd name="T32" fmla="*/ 234 w 287"/>
                <a:gd name="T33" fmla="*/ 67 h 207"/>
                <a:gd name="T34" fmla="*/ 240 w 287"/>
                <a:gd name="T35" fmla="*/ 68 h 207"/>
                <a:gd name="T36" fmla="*/ 242 w 287"/>
                <a:gd name="T37" fmla="*/ 40 h 207"/>
                <a:gd name="T38" fmla="*/ 250 w 287"/>
                <a:gd name="T39" fmla="*/ 31 h 207"/>
                <a:gd name="T40" fmla="*/ 263 w 287"/>
                <a:gd name="T41" fmla="*/ 41 h 207"/>
                <a:gd name="T42" fmla="*/ 274 w 287"/>
                <a:gd name="T43" fmla="*/ 28 h 207"/>
                <a:gd name="T44" fmla="*/ 279 w 287"/>
                <a:gd name="T45" fmla="*/ 17 h 207"/>
                <a:gd name="T46" fmla="*/ 212 w 287"/>
                <a:gd name="T47" fmla="*/ 9 h 207"/>
                <a:gd name="T48" fmla="*/ 176 w 287"/>
                <a:gd name="T49" fmla="*/ 8 h 207"/>
                <a:gd name="T50" fmla="*/ 138 w 287"/>
                <a:gd name="T51" fmla="*/ 6 h 207"/>
                <a:gd name="T52" fmla="*/ 119 w 287"/>
                <a:gd name="T53" fmla="*/ 12 h 207"/>
                <a:gd name="T54" fmla="*/ 84 w 287"/>
                <a:gd name="T55" fmla="*/ 23 h 207"/>
                <a:gd name="T56" fmla="*/ 81 w 287"/>
                <a:gd name="T57" fmla="*/ 14 h 207"/>
                <a:gd name="T58" fmla="*/ 52 w 287"/>
                <a:gd name="T59" fmla="*/ 20 h 207"/>
                <a:gd name="T60" fmla="*/ 50 w 287"/>
                <a:gd name="T61" fmla="*/ 30 h 207"/>
                <a:gd name="T62" fmla="*/ 60 w 287"/>
                <a:gd name="T63" fmla="*/ 24 h 207"/>
                <a:gd name="T64" fmla="*/ 74 w 287"/>
                <a:gd name="T65" fmla="*/ 29 h 207"/>
                <a:gd name="T66" fmla="*/ 49 w 287"/>
                <a:gd name="T67" fmla="*/ 39 h 207"/>
                <a:gd name="T68" fmla="*/ 30 w 287"/>
                <a:gd name="T69" fmla="*/ 50 h 207"/>
                <a:gd name="T70" fmla="*/ 19 w 287"/>
                <a:gd name="T71" fmla="*/ 63 h 207"/>
                <a:gd name="T72" fmla="*/ 35 w 287"/>
                <a:gd name="T73" fmla="*/ 64 h 207"/>
                <a:gd name="T74" fmla="*/ 54 w 287"/>
                <a:gd name="T75" fmla="*/ 64 h 207"/>
                <a:gd name="T76" fmla="*/ 53 w 287"/>
                <a:gd name="T77" fmla="*/ 56 h 207"/>
                <a:gd name="T78" fmla="*/ 72 w 287"/>
                <a:gd name="T79" fmla="*/ 68 h 207"/>
                <a:gd name="T80" fmla="*/ 80 w 287"/>
                <a:gd name="T81" fmla="*/ 55 h 207"/>
                <a:gd name="T82" fmla="*/ 95 w 287"/>
                <a:gd name="T83" fmla="*/ 64 h 207"/>
                <a:gd name="T84" fmla="*/ 88 w 287"/>
                <a:gd name="T85" fmla="*/ 73 h 207"/>
                <a:gd name="T86" fmla="*/ 69 w 287"/>
                <a:gd name="T87" fmla="*/ 80 h 207"/>
                <a:gd name="T88" fmla="*/ 51 w 287"/>
                <a:gd name="T89" fmla="*/ 7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 h="207">
                  <a:moveTo>
                    <a:pt x="23" y="74"/>
                  </a:moveTo>
                  <a:cubicBezTo>
                    <a:pt x="20" y="74"/>
                    <a:pt x="16" y="77"/>
                    <a:pt x="15" y="81"/>
                  </a:cubicBezTo>
                  <a:cubicBezTo>
                    <a:pt x="14" y="86"/>
                    <a:pt x="10" y="88"/>
                    <a:pt x="7" y="94"/>
                  </a:cubicBezTo>
                  <a:cubicBezTo>
                    <a:pt x="3" y="100"/>
                    <a:pt x="2" y="100"/>
                    <a:pt x="3" y="106"/>
                  </a:cubicBezTo>
                  <a:cubicBezTo>
                    <a:pt x="4" y="112"/>
                    <a:pt x="0" y="118"/>
                    <a:pt x="6" y="123"/>
                  </a:cubicBezTo>
                  <a:cubicBezTo>
                    <a:pt x="12" y="129"/>
                    <a:pt x="14" y="135"/>
                    <a:pt x="21" y="133"/>
                  </a:cubicBezTo>
                  <a:cubicBezTo>
                    <a:pt x="28" y="131"/>
                    <a:pt x="32" y="128"/>
                    <a:pt x="38" y="130"/>
                  </a:cubicBezTo>
                  <a:cubicBezTo>
                    <a:pt x="45" y="132"/>
                    <a:pt x="48" y="135"/>
                    <a:pt x="48" y="141"/>
                  </a:cubicBezTo>
                  <a:cubicBezTo>
                    <a:pt x="49" y="148"/>
                    <a:pt x="51" y="150"/>
                    <a:pt x="53" y="157"/>
                  </a:cubicBezTo>
                  <a:cubicBezTo>
                    <a:pt x="55" y="165"/>
                    <a:pt x="51" y="166"/>
                    <a:pt x="52" y="174"/>
                  </a:cubicBezTo>
                  <a:cubicBezTo>
                    <a:pt x="53" y="182"/>
                    <a:pt x="56" y="185"/>
                    <a:pt x="58" y="191"/>
                  </a:cubicBezTo>
                  <a:cubicBezTo>
                    <a:pt x="59" y="198"/>
                    <a:pt x="59" y="207"/>
                    <a:pt x="69" y="205"/>
                  </a:cubicBezTo>
                  <a:cubicBezTo>
                    <a:pt x="78" y="204"/>
                    <a:pt x="84" y="199"/>
                    <a:pt x="87" y="193"/>
                  </a:cubicBezTo>
                  <a:cubicBezTo>
                    <a:pt x="90" y="187"/>
                    <a:pt x="92" y="188"/>
                    <a:pt x="93" y="183"/>
                  </a:cubicBezTo>
                  <a:cubicBezTo>
                    <a:pt x="93" y="179"/>
                    <a:pt x="95" y="178"/>
                    <a:pt x="100" y="173"/>
                  </a:cubicBezTo>
                  <a:cubicBezTo>
                    <a:pt x="104" y="168"/>
                    <a:pt x="100" y="165"/>
                    <a:pt x="101" y="157"/>
                  </a:cubicBezTo>
                  <a:cubicBezTo>
                    <a:pt x="101" y="150"/>
                    <a:pt x="102" y="145"/>
                    <a:pt x="109" y="138"/>
                  </a:cubicBezTo>
                  <a:cubicBezTo>
                    <a:pt x="116" y="132"/>
                    <a:pt x="123" y="122"/>
                    <a:pt x="120" y="120"/>
                  </a:cubicBezTo>
                  <a:cubicBezTo>
                    <a:pt x="116" y="118"/>
                    <a:pt x="112" y="123"/>
                    <a:pt x="107" y="120"/>
                  </a:cubicBezTo>
                  <a:cubicBezTo>
                    <a:pt x="103" y="117"/>
                    <a:pt x="105" y="115"/>
                    <a:pt x="99" y="109"/>
                  </a:cubicBezTo>
                  <a:cubicBezTo>
                    <a:pt x="94" y="104"/>
                    <a:pt x="89" y="98"/>
                    <a:pt x="89" y="91"/>
                  </a:cubicBezTo>
                  <a:cubicBezTo>
                    <a:pt x="89" y="85"/>
                    <a:pt x="94" y="92"/>
                    <a:pt x="97" y="97"/>
                  </a:cubicBezTo>
                  <a:cubicBezTo>
                    <a:pt x="99" y="102"/>
                    <a:pt x="103" y="106"/>
                    <a:pt x="105" y="110"/>
                  </a:cubicBezTo>
                  <a:cubicBezTo>
                    <a:pt x="107" y="114"/>
                    <a:pt x="105" y="118"/>
                    <a:pt x="117" y="113"/>
                  </a:cubicBezTo>
                  <a:cubicBezTo>
                    <a:pt x="129" y="108"/>
                    <a:pt x="129" y="106"/>
                    <a:pt x="132" y="103"/>
                  </a:cubicBezTo>
                  <a:cubicBezTo>
                    <a:pt x="135" y="99"/>
                    <a:pt x="135" y="97"/>
                    <a:pt x="128" y="96"/>
                  </a:cubicBezTo>
                  <a:cubicBezTo>
                    <a:pt x="121" y="95"/>
                    <a:pt x="117" y="95"/>
                    <a:pt x="116" y="90"/>
                  </a:cubicBezTo>
                  <a:cubicBezTo>
                    <a:pt x="115" y="86"/>
                    <a:pt x="113" y="86"/>
                    <a:pt x="120" y="90"/>
                  </a:cubicBezTo>
                  <a:cubicBezTo>
                    <a:pt x="127" y="95"/>
                    <a:pt x="125" y="93"/>
                    <a:pt x="134" y="94"/>
                  </a:cubicBezTo>
                  <a:cubicBezTo>
                    <a:pt x="143" y="95"/>
                    <a:pt x="148" y="94"/>
                    <a:pt x="150" y="98"/>
                  </a:cubicBezTo>
                  <a:cubicBezTo>
                    <a:pt x="153" y="102"/>
                    <a:pt x="153" y="99"/>
                    <a:pt x="156" y="105"/>
                  </a:cubicBezTo>
                  <a:cubicBezTo>
                    <a:pt x="159" y="110"/>
                    <a:pt x="162" y="125"/>
                    <a:pt x="165" y="125"/>
                  </a:cubicBezTo>
                  <a:cubicBezTo>
                    <a:pt x="168" y="126"/>
                    <a:pt x="169" y="120"/>
                    <a:pt x="170" y="115"/>
                  </a:cubicBezTo>
                  <a:cubicBezTo>
                    <a:pt x="171" y="109"/>
                    <a:pt x="172" y="111"/>
                    <a:pt x="178" y="105"/>
                  </a:cubicBezTo>
                  <a:cubicBezTo>
                    <a:pt x="183" y="99"/>
                    <a:pt x="186" y="96"/>
                    <a:pt x="189" y="100"/>
                  </a:cubicBezTo>
                  <a:cubicBezTo>
                    <a:pt x="192" y="103"/>
                    <a:pt x="191" y="111"/>
                    <a:pt x="194" y="112"/>
                  </a:cubicBezTo>
                  <a:cubicBezTo>
                    <a:pt x="198" y="113"/>
                    <a:pt x="200" y="111"/>
                    <a:pt x="202" y="116"/>
                  </a:cubicBezTo>
                  <a:cubicBezTo>
                    <a:pt x="203" y="121"/>
                    <a:pt x="199" y="124"/>
                    <a:pt x="203" y="128"/>
                  </a:cubicBezTo>
                  <a:cubicBezTo>
                    <a:pt x="207" y="132"/>
                    <a:pt x="208" y="139"/>
                    <a:pt x="211" y="140"/>
                  </a:cubicBezTo>
                  <a:cubicBezTo>
                    <a:pt x="213" y="141"/>
                    <a:pt x="214" y="138"/>
                    <a:pt x="212" y="134"/>
                  </a:cubicBezTo>
                  <a:cubicBezTo>
                    <a:pt x="210" y="130"/>
                    <a:pt x="206" y="131"/>
                    <a:pt x="206" y="127"/>
                  </a:cubicBezTo>
                  <a:cubicBezTo>
                    <a:pt x="207" y="123"/>
                    <a:pt x="202" y="120"/>
                    <a:pt x="206" y="117"/>
                  </a:cubicBezTo>
                  <a:cubicBezTo>
                    <a:pt x="210" y="115"/>
                    <a:pt x="209" y="121"/>
                    <a:pt x="213" y="124"/>
                  </a:cubicBezTo>
                  <a:cubicBezTo>
                    <a:pt x="216" y="126"/>
                    <a:pt x="218" y="121"/>
                    <a:pt x="220" y="119"/>
                  </a:cubicBezTo>
                  <a:cubicBezTo>
                    <a:pt x="223" y="117"/>
                    <a:pt x="221" y="115"/>
                    <a:pt x="217" y="110"/>
                  </a:cubicBezTo>
                  <a:cubicBezTo>
                    <a:pt x="213" y="105"/>
                    <a:pt x="211" y="101"/>
                    <a:pt x="218" y="101"/>
                  </a:cubicBezTo>
                  <a:cubicBezTo>
                    <a:pt x="225" y="101"/>
                    <a:pt x="230" y="100"/>
                    <a:pt x="234" y="94"/>
                  </a:cubicBezTo>
                  <a:cubicBezTo>
                    <a:pt x="238" y="88"/>
                    <a:pt x="238" y="86"/>
                    <a:pt x="236" y="83"/>
                  </a:cubicBezTo>
                  <a:cubicBezTo>
                    <a:pt x="234" y="80"/>
                    <a:pt x="229" y="78"/>
                    <a:pt x="230" y="75"/>
                  </a:cubicBezTo>
                  <a:cubicBezTo>
                    <a:pt x="230" y="71"/>
                    <a:pt x="223" y="72"/>
                    <a:pt x="225" y="69"/>
                  </a:cubicBezTo>
                  <a:cubicBezTo>
                    <a:pt x="227" y="66"/>
                    <a:pt x="231" y="63"/>
                    <a:pt x="234" y="67"/>
                  </a:cubicBezTo>
                  <a:cubicBezTo>
                    <a:pt x="238" y="72"/>
                    <a:pt x="234" y="68"/>
                    <a:pt x="238" y="72"/>
                  </a:cubicBezTo>
                  <a:cubicBezTo>
                    <a:pt x="242" y="76"/>
                    <a:pt x="244" y="77"/>
                    <a:pt x="246" y="74"/>
                  </a:cubicBezTo>
                  <a:cubicBezTo>
                    <a:pt x="247" y="71"/>
                    <a:pt x="241" y="70"/>
                    <a:pt x="240" y="68"/>
                  </a:cubicBezTo>
                  <a:cubicBezTo>
                    <a:pt x="239" y="65"/>
                    <a:pt x="238" y="65"/>
                    <a:pt x="242" y="62"/>
                  </a:cubicBezTo>
                  <a:cubicBezTo>
                    <a:pt x="246" y="60"/>
                    <a:pt x="248" y="60"/>
                    <a:pt x="248" y="52"/>
                  </a:cubicBezTo>
                  <a:cubicBezTo>
                    <a:pt x="247" y="45"/>
                    <a:pt x="246" y="42"/>
                    <a:pt x="242" y="40"/>
                  </a:cubicBezTo>
                  <a:cubicBezTo>
                    <a:pt x="238" y="37"/>
                    <a:pt x="232" y="41"/>
                    <a:pt x="232" y="37"/>
                  </a:cubicBezTo>
                  <a:cubicBezTo>
                    <a:pt x="232" y="34"/>
                    <a:pt x="233" y="29"/>
                    <a:pt x="238" y="30"/>
                  </a:cubicBezTo>
                  <a:cubicBezTo>
                    <a:pt x="243" y="30"/>
                    <a:pt x="247" y="34"/>
                    <a:pt x="250" y="31"/>
                  </a:cubicBezTo>
                  <a:cubicBezTo>
                    <a:pt x="254" y="29"/>
                    <a:pt x="249" y="26"/>
                    <a:pt x="255" y="26"/>
                  </a:cubicBezTo>
                  <a:cubicBezTo>
                    <a:pt x="262" y="26"/>
                    <a:pt x="260" y="29"/>
                    <a:pt x="259" y="32"/>
                  </a:cubicBezTo>
                  <a:cubicBezTo>
                    <a:pt x="259" y="36"/>
                    <a:pt x="258" y="36"/>
                    <a:pt x="263" y="41"/>
                  </a:cubicBezTo>
                  <a:cubicBezTo>
                    <a:pt x="268" y="45"/>
                    <a:pt x="269" y="47"/>
                    <a:pt x="269" y="40"/>
                  </a:cubicBezTo>
                  <a:cubicBezTo>
                    <a:pt x="269" y="32"/>
                    <a:pt x="261" y="31"/>
                    <a:pt x="265" y="29"/>
                  </a:cubicBezTo>
                  <a:cubicBezTo>
                    <a:pt x="269" y="27"/>
                    <a:pt x="270" y="31"/>
                    <a:pt x="274" y="28"/>
                  </a:cubicBezTo>
                  <a:cubicBezTo>
                    <a:pt x="278" y="25"/>
                    <a:pt x="276" y="26"/>
                    <a:pt x="273" y="22"/>
                  </a:cubicBezTo>
                  <a:cubicBezTo>
                    <a:pt x="271" y="18"/>
                    <a:pt x="275" y="20"/>
                    <a:pt x="279" y="21"/>
                  </a:cubicBezTo>
                  <a:cubicBezTo>
                    <a:pt x="283" y="23"/>
                    <a:pt x="287" y="20"/>
                    <a:pt x="279" y="17"/>
                  </a:cubicBezTo>
                  <a:cubicBezTo>
                    <a:pt x="272" y="15"/>
                    <a:pt x="253" y="11"/>
                    <a:pt x="248" y="12"/>
                  </a:cubicBezTo>
                  <a:cubicBezTo>
                    <a:pt x="242" y="13"/>
                    <a:pt x="240" y="16"/>
                    <a:pt x="233" y="12"/>
                  </a:cubicBezTo>
                  <a:cubicBezTo>
                    <a:pt x="227" y="8"/>
                    <a:pt x="217" y="9"/>
                    <a:pt x="212" y="9"/>
                  </a:cubicBezTo>
                  <a:cubicBezTo>
                    <a:pt x="208" y="9"/>
                    <a:pt x="209" y="11"/>
                    <a:pt x="203" y="11"/>
                  </a:cubicBezTo>
                  <a:cubicBezTo>
                    <a:pt x="198" y="11"/>
                    <a:pt x="196" y="8"/>
                    <a:pt x="192" y="7"/>
                  </a:cubicBezTo>
                  <a:cubicBezTo>
                    <a:pt x="187" y="6"/>
                    <a:pt x="181" y="10"/>
                    <a:pt x="176" y="8"/>
                  </a:cubicBezTo>
                  <a:cubicBezTo>
                    <a:pt x="172" y="6"/>
                    <a:pt x="165" y="7"/>
                    <a:pt x="168" y="4"/>
                  </a:cubicBezTo>
                  <a:cubicBezTo>
                    <a:pt x="172" y="0"/>
                    <a:pt x="160" y="1"/>
                    <a:pt x="154" y="2"/>
                  </a:cubicBezTo>
                  <a:cubicBezTo>
                    <a:pt x="148" y="3"/>
                    <a:pt x="141" y="4"/>
                    <a:pt x="138" y="6"/>
                  </a:cubicBezTo>
                  <a:cubicBezTo>
                    <a:pt x="135" y="9"/>
                    <a:pt x="134" y="10"/>
                    <a:pt x="130" y="10"/>
                  </a:cubicBezTo>
                  <a:cubicBezTo>
                    <a:pt x="126" y="10"/>
                    <a:pt x="126" y="6"/>
                    <a:pt x="123" y="7"/>
                  </a:cubicBezTo>
                  <a:cubicBezTo>
                    <a:pt x="120" y="8"/>
                    <a:pt x="121" y="9"/>
                    <a:pt x="119" y="12"/>
                  </a:cubicBezTo>
                  <a:cubicBezTo>
                    <a:pt x="117" y="15"/>
                    <a:pt x="113" y="12"/>
                    <a:pt x="110" y="14"/>
                  </a:cubicBezTo>
                  <a:cubicBezTo>
                    <a:pt x="107" y="15"/>
                    <a:pt x="103" y="13"/>
                    <a:pt x="99" y="16"/>
                  </a:cubicBezTo>
                  <a:cubicBezTo>
                    <a:pt x="96" y="20"/>
                    <a:pt x="87" y="25"/>
                    <a:pt x="84" y="23"/>
                  </a:cubicBezTo>
                  <a:cubicBezTo>
                    <a:pt x="81" y="21"/>
                    <a:pt x="78" y="19"/>
                    <a:pt x="81" y="19"/>
                  </a:cubicBezTo>
                  <a:cubicBezTo>
                    <a:pt x="83" y="20"/>
                    <a:pt x="89" y="21"/>
                    <a:pt x="88" y="17"/>
                  </a:cubicBezTo>
                  <a:cubicBezTo>
                    <a:pt x="88" y="13"/>
                    <a:pt x="84" y="14"/>
                    <a:pt x="81" y="14"/>
                  </a:cubicBezTo>
                  <a:cubicBezTo>
                    <a:pt x="77" y="14"/>
                    <a:pt x="76" y="11"/>
                    <a:pt x="71" y="12"/>
                  </a:cubicBezTo>
                  <a:cubicBezTo>
                    <a:pt x="66" y="13"/>
                    <a:pt x="61" y="12"/>
                    <a:pt x="58" y="15"/>
                  </a:cubicBezTo>
                  <a:cubicBezTo>
                    <a:pt x="54" y="17"/>
                    <a:pt x="55" y="18"/>
                    <a:pt x="52" y="20"/>
                  </a:cubicBezTo>
                  <a:cubicBezTo>
                    <a:pt x="49" y="22"/>
                    <a:pt x="45" y="22"/>
                    <a:pt x="44" y="25"/>
                  </a:cubicBezTo>
                  <a:cubicBezTo>
                    <a:pt x="43" y="28"/>
                    <a:pt x="40" y="31"/>
                    <a:pt x="43" y="31"/>
                  </a:cubicBezTo>
                  <a:cubicBezTo>
                    <a:pt x="47" y="31"/>
                    <a:pt x="48" y="27"/>
                    <a:pt x="50" y="30"/>
                  </a:cubicBezTo>
                  <a:cubicBezTo>
                    <a:pt x="52" y="32"/>
                    <a:pt x="51" y="37"/>
                    <a:pt x="54" y="36"/>
                  </a:cubicBezTo>
                  <a:cubicBezTo>
                    <a:pt x="58" y="36"/>
                    <a:pt x="56" y="35"/>
                    <a:pt x="59" y="31"/>
                  </a:cubicBezTo>
                  <a:cubicBezTo>
                    <a:pt x="62" y="28"/>
                    <a:pt x="57" y="27"/>
                    <a:pt x="60" y="24"/>
                  </a:cubicBezTo>
                  <a:cubicBezTo>
                    <a:pt x="64" y="21"/>
                    <a:pt x="68" y="17"/>
                    <a:pt x="68" y="21"/>
                  </a:cubicBezTo>
                  <a:cubicBezTo>
                    <a:pt x="68" y="24"/>
                    <a:pt x="62" y="27"/>
                    <a:pt x="64" y="29"/>
                  </a:cubicBezTo>
                  <a:cubicBezTo>
                    <a:pt x="67" y="31"/>
                    <a:pt x="79" y="26"/>
                    <a:pt x="74" y="29"/>
                  </a:cubicBezTo>
                  <a:cubicBezTo>
                    <a:pt x="70" y="32"/>
                    <a:pt x="66" y="32"/>
                    <a:pt x="64" y="36"/>
                  </a:cubicBezTo>
                  <a:cubicBezTo>
                    <a:pt x="63" y="39"/>
                    <a:pt x="63" y="40"/>
                    <a:pt x="58" y="40"/>
                  </a:cubicBezTo>
                  <a:cubicBezTo>
                    <a:pt x="53" y="40"/>
                    <a:pt x="48" y="41"/>
                    <a:pt x="49" y="39"/>
                  </a:cubicBezTo>
                  <a:cubicBezTo>
                    <a:pt x="49" y="36"/>
                    <a:pt x="47" y="37"/>
                    <a:pt x="44" y="40"/>
                  </a:cubicBezTo>
                  <a:cubicBezTo>
                    <a:pt x="41" y="43"/>
                    <a:pt x="39" y="44"/>
                    <a:pt x="36" y="46"/>
                  </a:cubicBezTo>
                  <a:cubicBezTo>
                    <a:pt x="33" y="49"/>
                    <a:pt x="35" y="50"/>
                    <a:pt x="30" y="50"/>
                  </a:cubicBezTo>
                  <a:cubicBezTo>
                    <a:pt x="25" y="50"/>
                    <a:pt x="28" y="50"/>
                    <a:pt x="30" y="53"/>
                  </a:cubicBezTo>
                  <a:cubicBezTo>
                    <a:pt x="32" y="56"/>
                    <a:pt x="32" y="56"/>
                    <a:pt x="28" y="58"/>
                  </a:cubicBezTo>
                  <a:cubicBezTo>
                    <a:pt x="24" y="60"/>
                    <a:pt x="19" y="60"/>
                    <a:pt x="19" y="63"/>
                  </a:cubicBezTo>
                  <a:cubicBezTo>
                    <a:pt x="18" y="66"/>
                    <a:pt x="17" y="70"/>
                    <a:pt x="19" y="71"/>
                  </a:cubicBezTo>
                  <a:cubicBezTo>
                    <a:pt x="22" y="72"/>
                    <a:pt x="23" y="72"/>
                    <a:pt x="28" y="70"/>
                  </a:cubicBezTo>
                  <a:cubicBezTo>
                    <a:pt x="33" y="69"/>
                    <a:pt x="33" y="67"/>
                    <a:pt x="35" y="64"/>
                  </a:cubicBezTo>
                  <a:cubicBezTo>
                    <a:pt x="38" y="61"/>
                    <a:pt x="38" y="59"/>
                    <a:pt x="42" y="59"/>
                  </a:cubicBezTo>
                  <a:cubicBezTo>
                    <a:pt x="46" y="60"/>
                    <a:pt x="46" y="56"/>
                    <a:pt x="48" y="59"/>
                  </a:cubicBezTo>
                  <a:cubicBezTo>
                    <a:pt x="51" y="62"/>
                    <a:pt x="52" y="61"/>
                    <a:pt x="54" y="64"/>
                  </a:cubicBezTo>
                  <a:cubicBezTo>
                    <a:pt x="57" y="67"/>
                    <a:pt x="57" y="72"/>
                    <a:pt x="59" y="69"/>
                  </a:cubicBezTo>
                  <a:cubicBezTo>
                    <a:pt x="61" y="66"/>
                    <a:pt x="62" y="66"/>
                    <a:pt x="59" y="64"/>
                  </a:cubicBezTo>
                  <a:cubicBezTo>
                    <a:pt x="56" y="61"/>
                    <a:pt x="51" y="58"/>
                    <a:pt x="53" y="56"/>
                  </a:cubicBezTo>
                  <a:cubicBezTo>
                    <a:pt x="55" y="55"/>
                    <a:pt x="57" y="60"/>
                    <a:pt x="61" y="61"/>
                  </a:cubicBezTo>
                  <a:cubicBezTo>
                    <a:pt x="64" y="61"/>
                    <a:pt x="61" y="62"/>
                    <a:pt x="65" y="66"/>
                  </a:cubicBezTo>
                  <a:cubicBezTo>
                    <a:pt x="68" y="70"/>
                    <a:pt x="71" y="70"/>
                    <a:pt x="72" y="68"/>
                  </a:cubicBezTo>
                  <a:cubicBezTo>
                    <a:pt x="72" y="65"/>
                    <a:pt x="69" y="61"/>
                    <a:pt x="73" y="63"/>
                  </a:cubicBezTo>
                  <a:cubicBezTo>
                    <a:pt x="77" y="64"/>
                    <a:pt x="78" y="66"/>
                    <a:pt x="79" y="63"/>
                  </a:cubicBezTo>
                  <a:cubicBezTo>
                    <a:pt x="80" y="61"/>
                    <a:pt x="76" y="58"/>
                    <a:pt x="80" y="55"/>
                  </a:cubicBezTo>
                  <a:cubicBezTo>
                    <a:pt x="83" y="52"/>
                    <a:pt x="84" y="56"/>
                    <a:pt x="88" y="54"/>
                  </a:cubicBezTo>
                  <a:cubicBezTo>
                    <a:pt x="93" y="51"/>
                    <a:pt x="89" y="55"/>
                    <a:pt x="94" y="58"/>
                  </a:cubicBezTo>
                  <a:cubicBezTo>
                    <a:pt x="99" y="61"/>
                    <a:pt x="103" y="65"/>
                    <a:pt x="95" y="64"/>
                  </a:cubicBezTo>
                  <a:cubicBezTo>
                    <a:pt x="87" y="63"/>
                    <a:pt x="86" y="62"/>
                    <a:pt x="83" y="65"/>
                  </a:cubicBezTo>
                  <a:cubicBezTo>
                    <a:pt x="79" y="68"/>
                    <a:pt x="76" y="63"/>
                    <a:pt x="79" y="68"/>
                  </a:cubicBezTo>
                  <a:cubicBezTo>
                    <a:pt x="82" y="74"/>
                    <a:pt x="86" y="70"/>
                    <a:pt x="88" y="73"/>
                  </a:cubicBezTo>
                  <a:cubicBezTo>
                    <a:pt x="91" y="76"/>
                    <a:pt x="92" y="77"/>
                    <a:pt x="88" y="80"/>
                  </a:cubicBezTo>
                  <a:cubicBezTo>
                    <a:pt x="84" y="82"/>
                    <a:pt x="82" y="84"/>
                    <a:pt x="79" y="84"/>
                  </a:cubicBezTo>
                  <a:cubicBezTo>
                    <a:pt x="77" y="84"/>
                    <a:pt x="74" y="80"/>
                    <a:pt x="69" y="80"/>
                  </a:cubicBezTo>
                  <a:cubicBezTo>
                    <a:pt x="63" y="80"/>
                    <a:pt x="66" y="83"/>
                    <a:pt x="61" y="82"/>
                  </a:cubicBezTo>
                  <a:cubicBezTo>
                    <a:pt x="55" y="81"/>
                    <a:pt x="52" y="82"/>
                    <a:pt x="50" y="79"/>
                  </a:cubicBezTo>
                  <a:cubicBezTo>
                    <a:pt x="48" y="76"/>
                    <a:pt x="53" y="76"/>
                    <a:pt x="51" y="73"/>
                  </a:cubicBezTo>
                  <a:cubicBezTo>
                    <a:pt x="49" y="70"/>
                    <a:pt x="43" y="70"/>
                    <a:pt x="38" y="72"/>
                  </a:cubicBezTo>
                  <a:cubicBezTo>
                    <a:pt x="34" y="73"/>
                    <a:pt x="28" y="73"/>
                    <a:pt x="23" y="74"/>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89" name="Forma libre 14">
              <a:extLst>
                <a:ext uri="{FF2B5EF4-FFF2-40B4-BE49-F238E27FC236}">
                  <a16:creationId xmlns:a16="http://schemas.microsoft.com/office/drawing/2014/main" xmlns="" id="{882B94D0-F992-42E7-A196-516DE01B9BC2}"/>
                </a:ext>
              </a:extLst>
            </p:cNvPr>
            <p:cNvSpPr>
              <a:spLocks/>
            </p:cNvSpPr>
            <p:nvPr/>
          </p:nvSpPr>
          <p:spPr bwMode="auto">
            <a:xfrm>
              <a:off x="7061187" y="2494402"/>
              <a:ext cx="109575" cy="81135"/>
            </a:xfrm>
            <a:custGeom>
              <a:avLst/>
              <a:gdLst>
                <a:gd name="T0" fmla="*/ 44 w 74"/>
                <a:gd name="T1" fmla="*/ 2 h 55"/>
                <a:gd name="T2" fmla="*/ 25 w 74"/>
                <a:gd name="T3" fmla="*/ 10 h 55"/>
                <a:gd name="T4" fmla="*/ 11 w 74"/>
                <a:gd name="T5" fmla="*/ 20 h 55"/>
                <a:gd name="T6" fmla="*/ 5 w 74"/>
                <a:gd name="T7" fmla="*/ 32 h 55"/>
                <a:gd name="T8" fmla="*/ 5 w 74"/>
                <a:gd name="T9" fmla="*/ 46 h 55"/>
                <a:gd name="T10" fmla="*/ 21 w 74"/>
                <a:gd name="T11" fmla="*/ 41 h 55"/>
                <a:gd name="T12" fmla="*/ 37 w 74"/>
                <a:gd name="T13" fmla="*/ 40 h 55"/>
                <a:gd name="T14" fmla="*/ 44 w 74"/>
                <a:gd name="T15" fmla="*/ 52 h 55"/>
                <a:gd name="T16" fmla="*/ 60 w 74"/>
                <a:gd name="T17" fmla="*/ 48 h 55"/>
                <a:gd name="T18" fmla="*/ 72 w 74"/>
                <a:gd name="T19" fmla="*/ 31 h 55"/>
                <a:gd name="T20" fmla="*/ 69 w 74"/>
                <a:gd name="T21" fmla="*/ 16 h 55"/>
                <a:gd name="T22" fmla="*/ 61 w 74"/>
                <a:gd name="T23" fmla="*/ 5 h 55"/>
                <a:gd name="T24" fmla="*/ 55 w 74"/>
                <a:gd name="T25" fmla="*/ 8 h 55"/>
                <a:gd name="T26" fmla="*/ 44 w 74"/>
                <a:gd name="T27"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55">
                  <a:moveTo>
                    <a:pt x="44" y="2"/>
                  </a:moveTo>
                  <a:cubicBezTo>
                    <a:pt x="38" y="2"/>
                    <a:pt x="31" y="2"/>
                    <a:pt x="25" y="10"/>
                  </a:cubicBezTo>
                  <a:cubicBezTo>
                    <a:pt x="18" y="17"/>
                    <a:pt x="17" y="17"/>
                    <a:pt x="11" y="20"/>
                  </a:cubicBezTo>
                  <a:cubicBezTo>
                    <a:pt x="6" y="23"/>
                    <a:pt x="5" y="24"/>
                    <a:pt x="5" y="32"/>
                  </a:cubicBezTo>
                  <a:cubicBezTo>
                    <a:pt x="6" y="39"/>
                    <a:pt x="0" y="45"/>
                    <a:pt x="5" y="46"/>
                  </a:cubicBezTo>
                  <a:cubicBezTo>
                    <a:pt x="9" y="46"/>
                    <a:pt x="13" y="43"/>
                    <a:pt x="21" y="41"/>
                  </a:cubicBezTo>
                  <a:cubicBezTo>
                    <a:pt x="30" y="38"/>
                    <a:pt x="34" y="35"/>
                    <a:pt x="37" y="40"/>
                  </a:cubicBezTo>
                  <a:cubicBezTo>
                    <a:pt x="39" y="45"/>
                    <a:pt x="38" y="51"/>
                    <a:pt x="44" y="52"/>
                  </a:cubicBezTo>
                  <a:cubicBezTo>
                    <a:pt x="51" y="52"/>
                    <a:pt x="55" y="55"/>
                    <a:pt x="60" y="48"/>
                  </a:cubicBezTo>
                  <a:cubicBezTo>
                    <a:pt x="66" y="41"/>
                    <a:pt x="70" y="39"/>
                    <a:pt x="72" y="31"/>
                  </a:cubicBezTo>
                  <a:cubicBezTo>
                    <a:pt x="74" y="23"/>
                    <a:pt x="74" y="23"/>
                    <a:pt x="69" y="16"/>
                  </a:cubicBezTo>
                  <a:cubicBezTo>
                    <a:pt x="64" y="9"/>
                    <a:pt x="62" y="11"/>
                    <a:pt x="61" y="5"/>
                  </a:cubicBezTo>
                  <a:cubicBezTo>
                    <a:pt x="60" y="0"/>
                    <a:pt x="58" y="7"/>
                    <a:pt x="55" y="8"/>
                  </a:cubicBezTo>
                  <a:cubicBezTo>
                    <a:pt x="52" y="10"/>
                    <a:pt x="47" y="2"/>
                    <a:pt x="44" y="2"/>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90" name="Forma libre 15">
              <a:extLst>
                <a:ext uri="{FF2B5EF4-FFF2-40B4-BE49-F238E27FC236}">
                  <a16:creationId xmlns:a16="http://schemas.microsoft.com/office/drawing/2014/main" xmlns="" id="{1E3E1732-C5BD-4C66-8FA7-C0D9EC0769DB}"/>
                </a:ext>
              </a:extLst>
            </p:cNvPr>
            <p:cNvSpPr>
              <a:spLocks/>
            </p:cNvSpPr>
            <p:nvPr/>
          </p:nvSpPr>
          <p:spPr bwMode="auto">
            <a:xfrm>
              <a:off x="7024188" y="2445532"/>
              <a:ext cx="72576" cy="46024"/>
            </a:xfrm>
            <a:custGeom>
              <a:avLst/>
              <a:gdLst>
                <a:gd name="T0" fmla="*/ 3 w 49"/>
                <a:gd name="T1" fmla="*/ 2 h 31"/>
                <a:gd name="T2" fmla="*/ 14 w 49"/>
                <a:gd name="T3" fmla="*/ 8 h 31"/>
                <a:gd name="T4" fmla="*/ 23 w 49"/>
                <a:gd name="T5" fmla="*/ 17 h 31"/>
                <a:gd name="T6" fmla="*/ 26 w 49"/>
                <a:gd name="T7" fmla="*/ 24 h 31"/>
                <a:gd name="T8" fmla="*/ 45 w 49"/>
                <a:gd name="T9" fmla="*/ 27 h 31"/>
                <a:gd name="T10" fmla="*/ 37 w 49"/>
                <a:gd name="T11" fmla="*/ 29 h 31"/>
                <a:gd name="T12" fmla="*/ 18 w 49"/>
                <a:gd name="T13" fmla="*/ 21 h 31"/>
                <a:gd name="T14" fmla="*/ 9 w 49"/>
                <a:gd name="T15" fmla="*/ 12 h 31"/>
                <a:gd name="T16" fmla="*/ 3 w 49"/>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1">
                  <a:moveTo>
                    <a:pt x="3" y="2"/>
                  </a:moveTo>
                  <a:cubicBezTo>
                    <a:pt x="5" y="0"/>
                    <a:pt x="10" y="3"/>
                    <a:pt x="14" y="8"/>
                  </a:cubicBezTo>
                  <a:cubicBezTo>
                    <a:pt x="18" y="13"/>
                    <a:pt x="21" y="14"/>
                    <a:pt x="23" y="17"/>
                  </a:cubicBezTo>
                  <a:cubicBezTo>
                    <a:pt x="24" y="20"/>
                    <a:pt x="22" y="22"/>
                    <a:pt x="26" y="24"/>
                  </a:cubicBezTo>
                  <a:cubicBezTo>
                    <a:pt x="31" y="26"/>
                    <a:pt x="41" y="27"/>
                    <a:pt x="45" y="27"/>
                  </a:cubicBezTo>
                  <a:cubicBezTo>
                    <a:pt x="49" y="28"/>
                    <a:pt x="46" y="31"/>
                    <a:pt x="37" y="29"/>
                  </a:cubicBezTo>
                  <a:cubicBezTo>
                    <a:pt x="27" y="26"/>
                    <a:pt x="23" y="29"/>
                    <a:pt x="18" y="21"/>
                  </a:cubicBezTo>
                  <a:cubicBezTo>
                    <a:pt x="12" y="14"/>
                    <a:pt x="12" y="17"/>
                    <a:pt x="9" y="12"/>
                  </a:cubicBezTo>
                  <a:cubicBezTo>
                    <a:pt x="6" y="7"/>
                    <a:pt x="0" y="4"/>
                    <a:pt x="3" y="2"/>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91" name="Forma libre 16">
              <a:extLst>
                <a:ext uri="{FF2B5EF4-FFF2-40B4-BE49-F238E27FC236}">
                  <a16:creationId xmlns:a16="http://schemas.microsoft.com/office/drawing/2014/main" xmlns="" id="{1AB5A915-874C-4A12-89BE-E9090078C05C}"/>
                </a:ext>
              </a:extLst>
            </p:cNvPr>
            <p:cNvSpPr>
              <a:spLocks/>
            </p:cNvSpPr>
            <p:nvPr/>
          </p:nvSpPr>
          <p:spPr bwMode="auto">
            <a:xfrm>
              <a:off x="7065456" y="2442685"/>
              <a:ext cx="25141" cy="33688"/>
            </a:xfrm>
            <a:custGeom>
              <a:avLst/>
              <a:gdLst>
                <a:gd name="T0" fmla="*/ 6 w 17"/>
                <a:gd name="T1" fmla="*/ 7 h 23"/>
                <a:gd name="T2" fmla="*/ 0 w 17"/>
                <a:gd name="T3" fmla="*/ 11 h 23"/>
                <a:gd name="T4" fmla="*/ 3 w 17"/>
                <a:gd name="T5" fmla="*/ 20 h 23"/>
                <a:gd name="T6" fmla="*/ 12 w 17"/>
                <a:gd name="T7" fmla="*/ 22 h 23"/>
                <a:gd name="T8" fmla="*/ 15 w 17"/>
                <a:gd name="T9" fmla="*/ 15 h 23"/>
                <a:gd name="T10" fmla="*/ 16 w 17"/>
                <a:gd name="T11" fmla="*/ 7 h 23"/>
                <a:gd name="T12" fmla="*/ 13 w 17"/>
                <a:gd name="T13" fmla="*/ 1 h 23"/>
                <a:gd name="T14" fmla="*/ 6 w 17"/>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3">
                  <a:moveTo>
                    <a:pt x="6" y="7"/>
                  </a:moveTo>
                  <a:cubicBezTo>
                    <a:pt x="3" y="9"/>
                    <a:pt x="0" y="8"/>
                    <a:pt x="0" y="11"/>
                  </a:cubicBezTo>
                  <a:cubicBezTo>
                    <a:pt x="0" y="14"/>
                    <a:pt x="0" y="20"/>
                    <a:pt x="3" y="20"/>
                  </a:cubicBezTo>
                  <a:cubicBezTo>
                    <a:pt x="6" y="20"/>
                    <a:pt x="11" y="23"/>
                    <a:pt x="12" y="22"/>
                  </a:cubicBezTo>
                  <a:cubicBezTo>
                    <a:pt x="13" y="20"/>
                    <a:pt x="13" y="17"/>
                    <a:pt x="15" y="15"/>
                  </a:cubicBezTo>
                  <a:cubicBezTo>
                    <a:pt x="17" y="12"/>
                    <a:pt x="14" y="12"/>
                    <a:pt x="16" y="7"/>
                  </a:cubicBezTo>
                  <a:cubicBezTo>
                    <a:pt x="17" y="2"/>
                    <a:pt x="16" y="0"/>
                    <a:pt x="13" y="1"/>
                  </a:cubicBezTo>
                  <a:cubicBezTo>
                    <a:pt x="11" y="1"/>
                    <a:pt x="9" y="5"/>
                    <a:pt x="6" y="7"/>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92" name="Forma libre 17">
              <a:extLst>
                <a:ext uri="{FF2B5EF4-FFF2-40B4-BE49-F238E27FC236}">
                  <a16:creationId xmlns:a16="http://schemas.microsoft.com/office/drawing/2014/main" xmlns="" id="{0F3492D5-8A0E-4A06-83C9-0F562F4FF295}"/>
                </a:ext>
              </a:extLst>
            </p:cNvPr>
            <p:cNvSpPr>
              <a:spLocks/>
            </p:cNvSpPr>
            <p:nvPr/>
          </p:nvSpPr>
          <p:spPr bwMode="auto">
            <a:xfrm>
              <a:off x="7121904" y="2464511"/>
              <a:ext cx="53127" cy="28468"/>
            </a:xfrm>
            <a:custGeom>
              <a:avLst/>
              <a:gdLst>
                <a:gd name="T0" fmla="*/ 4 w 36"/>
                <a:gd name="T1" fmla="*/ 2 h 19"/>
                <a:gd name="T2" fmla="*/ 13 w 36"/>
                <a:gd name="T3" fmla="*/ 2 h 19"/>
                <a:gd name="T4" fmla="*/ 28 w 36"/>
                <a:gd name="T5" fmla="*/ 7 h 19"/>
                <a:gd name="T6" fmla="*/ 31 w 36"/>
                <a:gd name="T7" fmla="*/ 13 h 19"/>
                <a:gd name="T8" fmla="*/ 30 w 36"/>
                <a:gd name="T9" fmla="*/ 17 h 19"/>
                <a:gd name="T10" fmla="*/ 22 w 36"/>
                <a:gd name="T11" fmla="*/ 14 h 19"/>
                <a:gd name="T12" fmla="*/ 13 w 36"/>
                <a:gd name="T13" fmla="*/ 14 h 19"/>
                <a:gd name="T14" fmla="*/ 9 w 36"/>
                <a:gd name="T15" fmla="*/ 7 h 19"/>
                <a:gd name="T16" fmla="*/ 4 w 36"/>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9">
                  <a:moveTo>
                    <a:pt x="4" y="2"/>
                  </a:moveTo>
                  <a:cubicBezTo>
                    <a:pt x="8" y="0"/>
                    <a:pt x="10" y="0"/>
                    <a:pt x="13" y="2"/>
                  </a:cubicBezTo>
                  <a:cubicBezTo>
                    <a:pt x="17" y="3"/>
                    <a:pt x="24" y="4"/>
                    <a:pt x="28" y="7"/>
                  </a:cubicBezTo>
                  <a:cubicBezTo>
                    <a:pt x="31" y="10"/>
                    <a:pt x="28" y="11"/>
                    <a:pt x="31" y="13"/>
                  </a:cubicBezTo>
                  <a:cubicBezTo>
                    <a:pt x="34" y="16"/>
                    <a:pt x="36" y="19"/>
                    <a:pt x="30" y="17"/>
                  </a:cubicBezTo>
                  <a:cubicBezTo>
                    <a:pt x="23" y="15"/>
                    <a:pt x="25" y="13"/>
                    <a:pt x="22" y="14"/>
                  </a:cubicBezTo>
                  <a:cubicBezTo>
                    <a:pt x="18" y="14"/>
                    <a:pt x="18" y="17"/>
                    <a:pt x="13" y="14"/>
                  </a:cubicBezTo>
                  <a:cubicBezTo>
                    <a:pt x="9" y="10"/>
                    <a:pt x="12" y="8"/>
                    <a:pt x="9" y="7"/>
                  </a:cubicBezTo>
                  <a:cubicBezTo>
                    <a:pt x="6" y="6"/>
                    <a:pt x="0" y="5"/>
                    <a:pt x="4" y="2"/>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93" name="Forma libre 18">
              <a:extLst>
                <a:ext uri="{FF2B5EF4-FFF2-40B4-BE49-F238E27FC236}">
                  <a16:creationId xmlns:a16="http://schemas.microsoft.com/office/drawing/2014/main" xmlns="" id="{53C1B43E-2331-4882-8B5F-DC0BF37E713B}"/>
                </a:ext>
              </a:extLst>
            </p:cNvPr>
            <p:cNvSpPr>
              <a:spLocks/>
            </p:cNvSpPr>
            <p:nvPr/>
          </p:nvSpPr>
          <p:spPr bwMode="auto">
            <a:xfrm>
              <a:off x="6890895" y="2494402"/>
              <a:ext cx="31307" cy="41279"/>
            </a:xfrm>
            <a:custGeom>
              <a:avLst/>
              <a:gdLst>
                <a:gd name="T0" fmla="*/ 14 w 21"/>
                <a:gd name="T1" fmla="*/ 2 h 28"/>
                <a:gd name="T2" fmla="*/ 6 w 21"/>
                <a:gd name="T3" fmla="*/ 10 h 28"/>
                <a:gd name="T4" fmla="*/ 4 w 21"/>
                <a:gd name="T5" fmla="*/ 16 h 28"/>
                <a:gd name="T6" fmla="*/ 5 w 21"/>
                <a:gd name="T7" fmla="*/ 27 h 28"/>
                <a:gd name="T8" fmla="*/ 14 w 21"/>
                <a:gd name="T9" fmla="*/ 12 h 28"/>
                <a:gd name="T10" fmla="*/ 14 w 21"/>
                <a:gd name="T11" fmla="*/ 2 h 28"/>
              </a:gdLst>
              <a:ahLst/>
              <a:cxnLst>
                <a:cxn ang="0">
                  <a:pos x="T0" y="T1"/>
                </a:cxn>
                <a:cxn ang="0">
                  <a:pos x="T2" y="T3"/>
                </a:cxn>
                <a:cxn ang="0">
                  <a:pos x="T4" y="T5"/>
                </a:cxn>
                <a:cxn ang="0">
                  <a:pos x="T6" y="T7"/>
                </a:cxn>
                <a:cxn ang="0">
                  <a:pos x="T8" y="T9"/>
                </a:cxn>
                <a:cxn ang="0">
                  <a:pos x="T10" y="T11"/>
                </a:cxn>
              </a:cxnLst>
              <a:rect l="0" t="0" r="r" b="b"/>
              <a:pathLst>
                <a:path w="21" h="28">
                  <a:moveTo>
                    <a:pt x="14" y="2"/>
                  </a:moveTo>
                  <a:cubicBezTo>
                    <a:pt x="10" y="4"/>
                    <a:pt x="9" y="7"/>
                    <a:pt x="6" y="10"/>
                  </a:cubicBezTo>
                  <a:cubicBezTo>
                    <a:pt x="4" y="12"/>
                    <a:pt x="5" y="12"/>
                    <a:pt x="4" y="16"/>
                  </a:cubicBezTo>
                  <a:cubicBezTo>
                    <a:pt x="3" y="20"/>
                    <a:pt x="0" y="27"/>
                    <a:pt x="5" y="27"/>
                  </a:cubicBezTo>
                  <a:cubicBezTo>
                    <a:pt x="11" y="28"/>
                    <a:pt x="12" y="17"/>
                    <a:pt x="14" y="12"/>
                  </a:cubicBezTo>
                  <a:cubicBezTo>
                    <a:pt x="16" y="8"/>
                    <a:pt x="21" y="0"/>
                    <a:pt x="14" y="2"/>
                  </a:cubicBezTo>
                  <a:close/>
                </a:path>
              </a:pathLst>
            </a:custGeom>
            <a:grpFill/>
            <a:ln w="9525">
              <a:solidFill>
                <a:srgbClr val="FFFFFF"/>
              </a:solidFill>
              <a:round/>
              <a:headEnd/>
              <a:tailEnd/>
            </a:ln>
            <a:extLst/>
          </p:spPr>
          <p:txBody>
            <a:bodyPr vert="horz" wrap="square" lIns="91464" tIns="45732" rIns="91464" bIns="45732" numCol="1" rtlCol="0" anchor="t" anchorCtr="0" compatLnSpc="1">
              <a:prstTxWarp prst="textNoShape">
                <a:avLst/>
              </a:prstTxWarp>
            </a:bodyPr>
            <a:lstStyle/>
            <a:p>
              <a:pPr rtl="0"/>
              <a:endParaRPr lang="es-ES" sz="2401" noProof="0">
                <a:latin typeface="Arial" panose="020B0604020202020204" pitchFamily="34" charset="0"/>
                <a:cs typeface="Arial" panose="020B0604020202020204" pitchFamily="34" charset="0"/>
              </a:endParaRPr>
            </a:p>
          </p:txBody>
        </p:sp>
        <p:sp>
          <p:nvSpPr>
            <p:cNvPr id="94" name="Elipse 93">
              <a:extLst>
                <a:ext uri="{FF2B5EF4-FFF2-40B4-BE49-F238E27FC236}">
                  <a16:creationId xmlns:a16="http://schemas.microsoft.com/office/drawing/2014/main" xmlns="" id="{8A9A543D-03DD-496D-B3E4-3E6A500B6F5B}"/>
                </a:ext>
              </a:extLst>
            </p:cNvPr>
            <p:cNvSpPr/>
            <p:nvPr/>
          </p:nvSpPr>
          <p:spPr>
            <a:xfrm flipV="1">
              <a:off x="6382484" y="2020182"/>
              <a:ext cx="845107" cy="845325"/>
            </a:xfrm>
            <a:prstGeom prst="ellipse">
              <a:avLst/>
            </a:prstGeom>
            <a:grp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sz="2401" noProof="0">
                <a:latin typeface="Arial" panose="020B0604020202020204" pitchFamily="34" charset="0"/>
                <a:cs typeface="Arial" panose="020B0604020202020204" pitchFamily="34" charset="0"/>
              </a:endParaRPr>
            </a:p>
          </p:txBody>
        </p:sp>
        <p:sp>
          <p:nvSpPr>
            <p:cNvPr id="95" name="Elipse 94">
              <a:extLst>
                <a:ext uri="{FF2B5EF4-FFF2-40B4-BE49-F238E27FC236}">
                  <a16:creationId xmlns:a16="http://schemas.microsoft.com/office/drawing/2014/main" xmlns="" id="{88A755C1-938E-483B-994E-993E5155B9BD}"/>
                </a:ext>
              </a:extLst>
            </p:cNvPr>
            <p:cNvSpPr>
              <a:spLocks noChangeAspect="1"/>
            </p:cNvSpPr>
            <p:nvPr/>
          </p:nvSpPr>
          <p:spPr>
            <a:xfrm>
              <a:off x="6394791" y="2032114"/>
              <a:ext cx="817823" cy="818035"/>
            </a:xfrm>
            <a:prstGeom prst="ellipse">
              <a:avLst/>
            </a:prstGeom>
            <a:grpFill/>
            <a:ln w="9525">
              <a:noFill/>
              <a:miter lim="800000"/>
              <a:headEnd/>
              <a:tailEnd/>
            </a:ln>
            <a:effectLst/>
          </p:spPr>
          <p:txBody>
            <a:bodyPr lIns="18293" tIns="18293" rIns="18293" bIns="18293" rtlCol="0" anchor="ctr" anchorCtr="1"/>
            <a:lstStyle/>
            <a:p>
              <a:pPr algn="ctr" rtl="0">
                <a:lnSpc>
                  <a:spcPct val="85000"/>
                </a:lnSpc>
                <a:spcBef>
                  <a:spcPct val="20000"/>
                </a:spcBef>
              </a:pPr>
              <a:r>
                <a:rPr lang="es-ES" sz="1600" noProof="0" dirty="0">
                  <a:solidFill>
                    <a:srgbClr val="FFFFFF"/>
                  </a:solidFill>
                  <a:latin typeface="Arial" panose="020B0604020202020204" pitchFamily="34" charset="0"/>
                  <a:cs typeface="Arial" panose="020B0604020202020204" pitchFamily="34" charset="0"/>
                </a:rPr>
                <a:t>1.15</a:t>
              </a:r>
            </a:p>
          </p:txBody>
        </p:sp>
      </p:grpSp>
      <p:sp>
        <p:nvSpPr>
          <p:cNvPr id="96" name="CuadroTexto 95">
            <a:extLst>
              <a:ext uri="{FF2B5EF4-FFF2-40B4-BE49-F238E27FC236}">
                <a16:creationId xmlns:a16="http://schemas.microsoft.com/office/drawing/2014/main" xmlns="" id="{1F3F6AB7-2B6A-427A-A795-6DB1BC393029}"/>
              </a:ext>
            </a:extLst>
          </p:cNvPr>
          <p:cNvSpPr txBox="1"/>
          <p:nvPr/>
        </p:nvSpPr>
        <p:spPr>
          <a:xfrm>
            <a:off x="10246641" y="2864885"/>
            <a:ext cx="1076449" cy="461665"/>
          </a:xfrm>
          <a:prstGeom prst="rect">
            <a:avLst/>
          </a:prstGeom>
          <a:noFill/>
        </p:spPr>
        <p:txBody>
          <a:bodyPr wrap="none" rtlCol="0">
            <a:spAutoFit/>
          </a:bodyPr>
          <a:lstStyle/>
          <a:p>
            <a:r>
              <a:rPr lang="es-MX" sz="2400" b="1" dirty="0">
                <a:solidFill>
                  <a:srgbClr val="7030A0"/>
                </a:solidFill>
                <a:latin typeface="+mj-lt"/>
              </a:rPr>
              <a:t>México</a:t>
            </a:r>
          </a:p>
        </p:txBody>
      </p:sp>
      <p:grpSp>
        <p:nvGrpSpPr>
          <p:cNvPr id="98" name="Grupo 97">
            <a:extLst>
              <a:ext uri="{FF2B5EF4-FFF2-40B4-BE49-F238E27FC236}">
                <a16:creationId xmlns:a16="http://schemas.microsoft.com/office/drawing/2014/main" xmlns="" id="{9452ACD2-BDFA-4F86-AD72-4897237B00FC}"/>
              </a:ext>
            </a:extLst>
          </p:cNvPr>
          <p:cNvGrpSpPr/>
          <p:nvPr/>
        </p:nvGrpSpPr>
        <p:grpSpPr>
          <a:xfrm>
            <a:off x="3230483" y="4661084"/>
            <a:ext cx="797944" cy="798151"/>
            <a:chOff x="7214393" y="5908933"/>
            <a:chExt cx="608526" cy="608682"/>
          </a:xfrm>
          <a:solidFill>
            <a:schemeClr val="accent6">
              <a:lumMod val="75000"/>
            </a:schemeClr>
          </a:solidFill>
        </p:grpSpPr>
        <p:sp>
          <p:nvSpPr>
            <p:cNvPr id="99" name="Elipse 98">
              <a:extLst>
                <a:ext uri="{FF2B5EF4-FFF2-40B4-BE49-F238E27FC236}">
                  <a16:creationId xmlns:a16="http://schemas.microsoft.com/office/drawing/2014/main" xmlns="" id="{B6B5EE3F-9080-4B24-8277-B5673356DFEC}"/>
                </a:ext>
              </a:extLst>
            </p:cNvPr>
            <p:cNvSpPr>
              <a:spLocks noChangeAspect="1"/>
            </p:cNvSpPr>
            <p:nvPr/>
          </p:nvSpPr>
          <p:spPr>
            <a:xfrm>
              <a:off x="7220929" y="5917524"/>
              <a:ext cx="588880" cy="589032"/>
            </a:xfrm>
            <a:prstGeom prst="ellipse">
              <a:avLst/>
            </a:prstGeom>
            <a:grpFill/>
            <a:ln w="9525">
              <a:noFill/>
              <a:miter lim="800000"/>
              <a:headEnd/>
              <a:tailEnd/>
            </a:ln>
            <a:effectLst/>
          </p:spPr>
          <p:txBody>
            <a:bodyPr lIns="18293" tIns="18293" rIns="18293" bIns="18293" rtlCol="0" anchor="ctr" anchorCtr="1"/>
            <a:lstStyle/>
            <a:p>
              <a:pPr algn="ctr" rtl="0">
                <a:lnSpc>
                  <a:spcPct val="85000"/>
                </a:lnSpc>
                <a:spcBef>
                  <a:spcPct val="20000"/>
                </a:spcBef>
              </a:pPr>
              <a:endParaRPr lang="es-ES" sz="1200" noProof="0">
                <a:solidFill>
                  <a:srgbClr val="FFFFFF"/>
                </a:solidFill>
                <a:latin typeface="Arial" panose="020B0604020202020204" pitchFamily="34" charset="0"/>
                <a:cs typeface="Arial" panose="020B0604020202020204" pitchFamily="34" charset="0"/>
              </a:endParaRPr>
            </a:p>
          </p:txBody>
        </p:sp>
        <p:sp>
          <p:nvSpPr>
            <p:cNvPr id="100" name="Elipse 99">
              <a:extLst>
                <a:ext uri="{FF2B5EF4-FFF2-40B4-BE49-F238E27FC236}">
                  <a16:creationId xmlns:a16="http://schemas.microsoft.com/office/drawing/2014/main" xmlns="" id="{F72AE0D1-5FB8-4D0E-A179-153B88E17832}"/>
                </a:ext>
              </a:extLst>
            </p:cNvPr>
            <p:cNvSpPr/>
            <p:nvPr/>
          </p:nvSpPr>
          <p:spPr>
            <a:xfrm rot="10800000" flipV="1">
              <a:off x="7214393" y="5908933"/>
              <a:ext cx="608526" cy="608682"/>
            </a:xfrm>
            <a:prstGeom prst="ellipse">
              <a:avLst/>
            </a:prstGeom>
            <a:grp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ES" sz="1200" noProof="0" dirty="0">
                  <a:latin typeface="Arial" panose="020B0604020202020204" pitchFamily="34" charset="0"/>
                  <a:cs typeface="Arial" panose="020B0604020202020204" pitchFamily="34" charset="0"/>
                </a:rPr>
                <a:t>0.81</a:t>
              </a:r>
            </a:p>
          </p:txBody>
        </p:sp>
      </p:grpSp>
      <p:sp>
        <p:nvSpPr>
          <p:cNvPr id="101" name="CuadroTexto 100">
            <a:extLst>
              <a:ext uri="{FF2B5EF4-FFF2-40B4-BE49-F238E27FC236}">
                <a16:creationId xmlns:a16="http://schemas.microsoft.com/office/drawing/2014/main" xmlns="" id="{B90FC940-B6CC-4A10-ABCD-D58D5992CB09}"/>
              </a:ext>
            </a:extLst>
          </p:cNvPr>
          <p:cNvSpPr txBox="1"/>
          <p:nvPr/>
        </p:nvSpPr>
        <p:spPr>
          <a:xfrm>
            <a:off x="2623369" y="5478703"/>
            <a:ext cx="2061526" cy="461665"/>
          </a:xfrm>
          <a:prstGeom prst="rect">
            <a:avLst/>
          </a:prstGeom>
          <a:noFill/>
        </p:spPr>
        <p:txBody>
          <a:bodyPr wrap="none" rtlCol="0">
            <a:spAutoFit/>
          </a:bodyPr>
          <a:lstStyle/>
          <a:p>
            <a:r>
              <a:rPr lang="es-MX" sz="2400" b="1" dirty="0">
                <a:solidFill>
                  <a:schemeClr val="accent2">
                    <a:lumMod val="50000"/>
                  </a:schemeClr>
                </a:solidFill>
                <a:latin typeface="+mj-lt"/>
              </a:rPr>
              <a:t>Estados Unidos</a:t>
            </a:r>
          </a:p>
        </p:txBody>
      </p:sp>
      <p:grpSp>
        <p:nvGrpSpPr>
          <p:cNvPr id="102" name="Grupo 101">
            <a:extLst>
              <a:ext uri="{FF2B5EF4-FFF2-40B4-BE49-F238E27FC236}">
                <a16:creationId xmlns:a16="http://schemas.microsoft.com/office/drawing/2014/main" xmlns="" id="{25A19E2E-0639-479C-9128-47115518EEC3}"/>
              </a:ext>
            </a:extLst>
          </p:cNvPr>
          <p:cNvGrpSpPr/>
          <p:nvPr/>
        </p:nvGrpSpPr>
        <p:grpSpPr>
          <a:xfrm>
            <a:off x="5018616" y="4655409"/>
            <a:ext cx="797944" cy="798151"/>
            <a:chOff x="7214393" y="5908933"/>
            <a:chExt cx="608526" cy="608682"/>
          </a:xfrm>
          <a:solidFill>
            <a:schemeClr val="accent6">
              <a:lumMod val="75000"/>
            </a:schemeClr>
          </a:solidFill>
        </p:grpSpPr>
        <p:sp>
          <p:nvSpPr>
            <p:cNvPr id="103" name="Elipse 102">
              <a:extLst>
                <a:ext uri="{FF2B5EF4-FFF2-40B4-BE49-F238E27FC236}">
                  <a16:creationId xmlns:a16="http://schemas.microsoft.com/office/drawing/2014/main" xmlns="" id="{C9013AFA-2E7F-477D-9723-4E024073EC8B}"/>
                </a:ext>
              </a:extLst>
            </p:cNvPr>
            <p:cNvSpPr>
              <a:spLocks noChangeAspect="1"/>
            </p:cNvSpPr>
            <p:nvPr/>
          </p:nvSpPr>
          <p:spPr>
            <a:xfrm>
              <a:off x="7220929" y="5917524"/>
              <a:ext cx="588880" cy="589032"/>
            </a:xfrm>
            <a:prstGeom prst="ellipse">
              <a:avLst/>
            </a:prstGeom>
            <a:grpFill/>
            <a:ln w="9525">
              <a:noFill/>
              <a:miter lim="800000"/>
              <a:headEnd/>
              <a:tailEnd/>
            </a:ln>
            <a:effectLst/>
          </p:spPr>
          <p:txBody>
            <a:bodyPr lIns="18293" tIns="18293" rIns="18293" bIns="18293" rtlCol="0" anchor="ctr" anchorCtr="1"/>
            <a:lstStyle/>
            <a:p>
              <a:pPr algn="ctr" rtl="0">
                <a:lnSpc>
                  <a:spcPct val="85000"/>
                </a:lnSpc>
                <a:spcBef>
                  <a:spcPct val="20000"/>
                </a:spcBef>
              </a:pPr>
              <a:endParaRPr lang="es-ES" sz="1200" noProof="0">
                <a:solidFill>
                  <a:srgbClr val="FFFFFF"/>
                </a:solidFill>
                <a:latin typeface="Arial" panose="020B0604020202020204" pitchFamily="34" charset="0"/>
                <a:cs typeface="Arial" panose="020B0604020202020204" pitchFamily="34" charset="0"/>
              </a:endParaRPr>
            </a:p>
          </p:txBody>
        </p:sp>
        <p:sp>
          <p:nvSpPr>
            <p:cNvPr id="104" name="Elipse 103">
              <a:extLst>
                <a:ext uri="{FF2B5EF4-FFF2-40B4-BE49-F238E27FC236}">
                  <a16:creationId xmlns:a16="http://schemas.microsoft.com/office/drawing/2014/main" xmlns="" id="{B165B708-2C16-4382-AE93-71F064321ADE}"/>
                </a:ext>
              </a:extLst>
            </p:cNvPr>
            <p:cNvSpPr/>
            <p:nvPr/>
          </p:nvSpPr>
          <p:spPr>
            <a:xfrm rot="10800000" flipV="1">
              <a:off x="7214393" y="5908933"/>
              <a:ext cx="608526" cy="608682"/>
            </a:xfrm>
            <a:prstGeom prst="ellipse">
              <a:avLst/>
            </a:prstGeom>
            <a:grp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ES" sz="1200" noProof="0" dirty="0">
                  <a:latin typeface="Arial" panose="020B0604020202020204" pitchFamily="34" charset="0"/>
                  <a:cs typeface="Arial" panose="020B0604020202020204" pitchFamily="34" charset="0"/>
                </a:rPr>
                <a:t>0.74</a:t>
              </a:r>
            </a:p>
          </p:txBody>
        </p:sp>
      </p:grpSp>
      <p:sp>
        <p:nvSpPr>
          <p:cNvPr id="105" name="CuadroTexto 104">
            <a:extLst>
              <a:ext uri="{FF2B5EF4-FFF2-40B4-BE49-F238E27FC236}">
                <a16:creationId xmlns:a16="http://schemas.microsoft.com/office/drawing/2014/main" xmlns="" id="{BD0650F7-7631-409F-AA46-382E21CC68E7}"/>
              </a:ext>
            </a:extLst>
          </p:cNvPr>
          <p:cNvSpPr txBox="1"/>
          <p:nvPr/>
        </p:nvSpPr>
        <p:spPr>
          <a:xfrm>
            <a:off x="4830323" y="5453560"/>
            <a:ext cx="1103187" cy="461665"/>
          </a:xfrm>
          <a:prstGeom prst="rect">
            <a:avLst/>
          </a:prstGeom>
          <a:noFill/>
        </p:spPr>
        <p:txBody>
          <a:bodyPr wrap="none" rtlCol="0">
            <a:spAutoFit/>
          </a:bodyPr>
          <a:lstStyle/>
          <a:p>
            <a:r>
              <a:rPr lang="es-MX" sz="2400" b="1" dirty="0">
                <a:solidFill>
                  <a:schemeClr val="accent2">
                    <a:lumMod val="50000"/>
                  </a:schemeClr>
                </a:solidFill>
                <a:latin typeface="+mj-lt"/>
              </a:rPr>
              <a:t>Canadá</a:t>
            </a:r>
          </a:p>
        </p:txBody>
      </p:sp>
      <p:sp>
        <p:nvSpPr>
          <p:cNvPr id="106" name="CuadroTexto 105">
            <a:extLst>
              <a:ext uri="{FF2B5EF4-FFF2-40B4-BE49-F238E27FC236}">
                <a16:creationId xmlns:a16="http://schemas.microsoft.com/office/drawing/2014/main" xmlns="" id="{8398121F-3486-4D28-B37C-180B00AEDDFD}"/>
              </a:ext>
            </a:extLst>
          </p:cNvPr>
          <p:cNvSpPr txBox="1"/>
          <p:nvPr/>
        </p:nvSpPr>
        <p:spPr>
          <a:xfrm>
            <a:off x="6311610" y="5453560"/>
            <a:ext cx="1523494" cy="461665"/>
          </a:xfrm>
          <a:prstGeom prst="rect">
            <a:avLst/>
          </a:prstGeom>
          <a:noFill/>
        </p:spPr>
        <p:txBody>
          <a:bodyPr wrap="none" rtlCol="0">
            <a:spAutoFit/>
          </a:bodyPr>
          <a:lstStyle/>
          <a:p>
            <a:r>
              <a:rPr lang="es-MX" sz="2400" b="1" dirty="0">
                <a:solidFill>
                  <a:schemeClr val="accent2">
                    <a:lumMod val="50000"/>
                  </a:schemeClr>
                </a:solidFill>
                <a:latin typeface="+mj-lt"/>
              </a:rPr>
              <a:t>El Salvador</a:t>
            </a:r>
          </a:p>
        </p:txBody>
      </p:sp>
      <p:sp>
        <p:nvSpPr>
          <p:cNvPr id="107" name="CuadroTexto 106">
            <a:extLst>
              <a:ext uri="{FF2B5EF4-FFF2-40B4-BE49-F238E27FC236}">
                <a16:creationId xmlns:a16="http://schemas.microsoft.com/office/drawing/2014/main" xmlns="" id="{88913351-6E23-497A-ADFB-9F3E968C6E94}"/>
              </a:ext>
            </a:extLst>
          </p:cNvPr>
          <p:cNvSpPr txBox="1"/>
          <p:nvPr/>
        </p:nvSpPr>
        <p:spPr>
          <a:xfrm>
            <a:off x="8213205" y="5448159"/>
            <a:ext cx="814647" cy="461665"/>
          </a:xfrm>
          <a:prstGeom prst="rect">
            <a:avLst/>
          </a:prstGeom>
          <a:noFill/>
        </p:spPr>
        <p:txBody>
          <a:bodyPr wrap="none" rtlCol="0">
            <a:spAutoFit/>
          </a:bodyPr>
          <a:lstStyle/>
          <a:p>
            <a:r>
              <a:rPr lang="es-MX" sz="2400" b="1" dirty="0">
                <a:solidFill>
                  <a:schemeClr val="accent2">
                    <a:lumMod val="50000"/>
                  </a:schemeClr>
                </a:solidFill>
                <a:latin typeface="+mj-lt"/>
              </a:rPr>
              <a:t>Cuba</a:t>
            </a:r>
          </a:p>
        </p:txBody>
      </p:sp>
      <p:sp>
        <p:nvSpPr>
          <p:cNvPr id="108" name="CuadroTexto 107">
            <a:extLst>
              <a:ext uri="{FF2B5EF4-FFF2-40B4-BE49-F238E27FC236}">
                <a16:creationId xmlns:a16="http://schemas.microsoft.com/office/drawing/2014/main" xmlns="" id="{5FE18117-B63B-4FCF-914F-27A30D644895}"/>
              </a:ext>
            </a:extLst>
          </p:cNvPr>
          <p:cNvSpPr txBox="1"/>
          <p:nvPr/>
        </p:nvSpPr>
        <p:spPr>
          <a:xfrm>
            <a:off x="9531317" y="5487995"/>
            <a:ext cx="1603901" cy="461665"/>
          </a:xfrm>
          <a:prstGeom prst="rect">
            <a:avLst/>
          </a:prstGeom>
          <a:noFill/>
        </p:spPr>
        <p:txBody>
          <a:bodyPr wrap="none" rtlCol="0">
            <a:spAutoFit/>
          </a:bodyPr>
          <a:lstStyle/>
          <a:p>
            <a:r>
              <a:rPr lang="es-MX" sz="2400" b="1" dirty="0">
                <a:solidFill>
                  <a:schemeClr val="accent2">
                    <a:lumMod val="50000"/>
                  </a:schemeClr>
                </a:solidFill>
                <a:latin typeface="+mj-lt"/>
              </a:rPr>
              <a:t>Puerto Rico</a:t>
            </a:r>
          </a:p>
        </p:txBody>
      </p:sp>
      <p:grpSp>
        <p:nvGrpSpPr>
          <p:cNvPr id="109" name="Grupo 108">
            <a:extLst>
              <a:ext uri="{FF2B5EF4-FFF2-40B4-BE49-F238E27FC236}">
                <a16:creationId xmlns:a16="http://schemas.microsoft.com/office/drawing/2014/main" xmlns="" id="{CA1712F9-4568-42A8-A5D9-29C37EDF471C}"/>
              </a:ext>
            </a:extLst>
          </p:cNvPr>
          <p:cNvGrpSpPr/>
          <p:nvPr/>
        </p:nvGrpSpPr>
        <p:grpSpPr>
          <a:xfrm>
            <a:off x="6556381" y="4655409"/>
            <a:ext cx="797944" cy="798151"/>
            <a:chOff x="7214393" y="5908933"/>
            <a:chExt cx="608526" cy="608682"/>
          </a:xfrm>
          <a:solidFill>
            <a:schemeClr val="accent6">
              <a:lumMod val="75000"/>
            </a:schemeClr>
          </a:solidFill>
        </p:grpSpPr>
        <p:sp>
          <p:nvSpPr>
            <p:cNvPr id="110" name="Elipse 109">
              <a:extLst>
                <a:ext uri="{FF2B5EF4-FFF2-40B4-BE49-F238E27FC236}">
                  <a16:creationId xmlns:a16="http://schemas.microsoft.com/office/drawing/2014/main" xmlns="" id="{7E290398-1B97-4977-9A86-2CAA7AD050BB}"/>
                </a:ext>
              </a:extLst>
            </p:cNvPr>
            <p:cNvSpPr>
              <a:spLocks noChangeAspect="1"/>
            </p:cNvSpPr>
            <p:nvPr/>
          </p:nvSpPr>
          <p:spPr>
            <a:xfrm>
              <a:off x="7220929" y="5917524"/>
              <a:ext cx="588880" cy="589032"/>
            </a:xfrm>
            <a:prstGeom prst="ellipse">
              <a:avLst/>
            </a:prstGeom>
            <a:grpFill/>
            <a:ln w="9525">
              <a:noFill/>
              <a:miter lim="800000"/>
              <a:headEnd/>
              <a:tailEnd/>
            </a:ln>
            <a:effectLst/>
          </p:spPr>
          <p:txBody>
            <a:bodyPr lIns="18293" tIns="18293" rIns="18293" bIns="18293" rtlCol="0" anchor="ctr" anchorCtr="1"/>
            <a:lstStyle/>
            <a:p>
              <a:pPr algn="ctr" rtl="0">
                <a:lnSpc>
                  <a:spcPct val="85000"/>
                </a:lnSpc>
                <a:spcBef>
                  <a:spcPct val="20000"/>
                </a:spcBef>
              </a:pPr>
              <a:endParaRPr lang="es-ES" sz="1200" noProof="0">
                <a:solidFill>
                  <a:srgbClr val="FFFFFF"/>
                </a:solidFill>
                <a:latin typeface="Arial" panose="020B0604020202020204" pitchFamily="34" charset="0"/>
                <a:cs typeface="Arial" panose="020B0604020202020204" pitchFamily="34" charset="0"/>
              </a:endParaRPr>
            </a:p>
          </p:txBody>
        </p:sp>
        <p:sp>
          <p:nvSpPr>
            <p:cNvPr id="111" name="Elipse 110">
              <a:extLst>
                <a:ext uri="{FF2B5EF4-FFF2-40B4-BE49-F238E27FC236}">
                  <a16:creationId xmlns:a16="http://schemas.microsoft.com/office/drawing/2014/main" xmlns="" id="{937B678F-0CB8-42B9-9C12-0E4AB4C48DB1}"/>
                </a:ext>
              </a:extLst>
            </p:cNvPr>
            <p:cNvSpPr/>
            <p:nvPr/>
          </p:nvSpPr>
          <p:spPr>
            <a:xfrm rot="10800000" flipV="1">
              <a:off x="7214393" y="5908933"/>
              <a:ext cx="608526" cy="608682"/>
            </a:xfrm>
            <a:prstGeom prst="ellipse">
              <a:avLst/>
            </a:prstGeom>
            <a:grp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ES" sz="1200" noProof="0" dirty="0">
                  <a:latin typeface="Arial" panose="020B0604020202020204" pitchFamily="34" charset="0"/>
                  <a:cs typeface="Arial" panose="020B0604020202020204" pitchFamily="34" charset="0"/>
                </a:rPr>
                <a:t>0.25</a:t>
              </a:r>
            </a:p>
          </p:txBody>
        </p:sp>
      </p:grpSp>
      <p:grpSp>
        <p:nvGrpSpPr>
          <p:cNvPr id="112" name="Grupo 111">
            <a:extLst>
              <a:ext uri="{FF2B5EF4-FFF2-40B4-BE49-F238E27FC236}">
                <a16:creationId xmlns:a16="http://schemas.microsoft.com/office/drawing/2014/main" xmlns="" id="{EA9F4DF6-17C0-4AE2-9DA2-28322562209E}"/>
              </a:ext>
            </a:extLst>
          </p:cNvPr>
          <p:cNvGrpSpPr/>
          <p:nvPr/>
        </p:nvGrpSpPr>
        <p:grpSpPr>
          <a:xfrm>
            <a:off x="8213206" y="4628218"/>
            <a:ext cx="797944" cy="798151"/>
            <a:chOff x="7214393" y="5908933"/>
            <a:chExt cx="608526" cy="608682"/>
          </a:xfrm>
          <a:solidFill>
            <a:schemeClr val="accent6">
              <a:lumMod val="75000"/>
            </a:schemeClr>
          </a:solidFill>
        </p:grpSpPr>
        <p:sp>
          <p:nvSpPr>
            <p:cNvPr id="113" name="Elipse 112">
              <a:extLst>
                <a:ext uri="{FF2B5EF4-FFF2-40B4-BE49-F238E27FC236}">
                  <a16:creationId xmlns:a16="http://schemas.microsoft.com/office/drawing/2014/main" xmlns="" id="{A1890D48-999D-4F59-812E-F9E1C809D36A}"/>
                </a:ext>
              </a:extLst>
            </p:cNvPr>
            <p:cNvSpPr>
              <a:spLocks noChangeAspect="1"/>
            </p:cNvSpPr>
            <p:nvPr/>
          </p:nvSpPr>
          <p:spPr>
            <a:xfrm>
              <a:off x="7220929" y="5917524"/>
              <a:ext cx="588880" cy="589032"/>
            </a:xfrm>
            <a:prstGeom prst="ellipse">
              <a:avLst/>
            </a:prstGeom>
            <a:grpFill/>
            <a:ln w="9525">
              <a:noFill/>
              <a:miter lim="800000"/>
              <a:headEnd/>
              <a:tailEnd/>
            </a:ln>
            <a:effectLst/>
          </p:spPr>
          <p:txBody>
            <a:bodyPr lIns="18293" tIns="18293" rIns="18293" bIns="18293" rtlCol="0" anchor="ctr" anchorCtr="1"/>
            <a:lstStyle/>
            <a:p>
              <a:pPr algn="ctr" rtl="0">
                <a:lnSpc>
                  <a:spcPct val="85000"/>
                </a:lnSpc>
                <a:spcBef>
                  <a:spcPct val="20000"/>
                </a:spcBef>
              </a:pPr>
              <a:endParaRPr lang="es-ES" sz="1200" noProof="0">
                <a:solidFill>
                  <a:srgbClr val="FFFFFF"/>
                </a:solidFill>
                <a:latin typeface="Arial" panose="020B0604020202020204" pitchFamily="34" charset="0"/>
                <a:cs typeface="Arial" panose="020B0604020202020204" pitchFamily="34" charset="0"/>
              </a:endParaRPr>
            </a:p>
          </p:txBody>
        </p:sp>
        <p:sp>
          <p:nvSpPr>
            <p:cNvPr id="114" name="Elipse 113">
              <a:extLst>
                <a:ext uri="{FF2B5EF4-FFF2-40B4-BE49-F238E27FC236}">
                  <a16:creationId xmlns:a16="http://schemas.microsoft.com/office/drawing/2014/main" xmlns="" id="{513D48CA-9EC9-425B-9070-12C09A3C0470}"/>
                </a:ext>
              </a:extLst>
            </p:cNvPr>
            <p:cNvSpPr/>
            <p:nvPr/>
          </p:nvSpPr>
          <p:spPr>
            <a:xfrm rot="10800000" flipV="1">
              <a:off x="7214393" y="5908933"/>
              <a:ext cx="608526" cy="608682"/>
            </a:xfrm>
            <a:prstGeom prst="ellipse">
              <a:avLst/>
            </a:prstGeom>
            <a:grp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ES" sz="1200" noProof="0" dirty="0">
                  <a:latin typeface="Arial" panose="020B0604020202020204" pitchFamily="34" charset="0"/>
                  <a:cs typeface="Arial" panose="020B0604020202020204" pitchFamily="34" charset="0"/>
                </a:rPr>
                <a:t>-0.3</a:t>
              </a:r>
            </a:p>
          </p:txBody>
        </p:sp>
      </p:grpSp>
      <p:grpSp>
        <p:nvGrpSpPr>
          <p:cNvPr id="115" name="Grupo 114">
            <a:extLst>
              <a:ext uri="{FF2B5EF4-FFF2-40B4-BE49-F238E27FC236}">
                <a16:creationId xmlns:a16="http://schemas.microsoft.com/office/drawing/2014/main" xmlns="" id="{D7C63043-979B-4F4C-8FB1-0B69ABA2F797}"/>
              </a:ext>
            </a:extLst>
          </p:cNvPr>
          <p:cNvGrpSpPr/>
          <p:nvPr/>
        </p:nvGrpSpPr>
        <p:grpSpPr>
          <a:xfrm>
            <a:off x="9898120" y="4662703"/>
            <a:ext cx="797944" cy="798151"/>
            <a:chOff x="7214393" y="5908933"/>
            <a:chExt cx="608526" cy="608682"/>
          </a:xfrm>
          <a:solidFill>
            <a:schemeClr val="accent6">
              <a:lumMod val="75000"/>
            </a:schemeClr>
          </a:solidFill>
        </p:grpSpPr>
        <p:sp>
          <p:nvSpPr>
            <p:cNvPr id="116" name="Elipse 115">
              <a:extLst>
                <a:ext uri="{FF2B5EF4-FFF2-40B4-BE49-F238E27FC236}">
                  <a16:creationId xmlns:a16="http://schemas.microsoft.com/office/drawing/2014/main" xmlns="" id="{EBDE233C-99F8-4FD6-A9F0-24B6501FB973}"/>
                </a:ext>
              </a:extLst>
            </p:cNvPr>
            <p:cNvSpPr>
              <a:spLocks noChangeAspect="1"/>
            </p:cNvSpPr>
            <p:nvPr/>
          </p:nvSpPr>
          <p:spPr>
            <a:xfrm>
              <a:off x="7220929" y="5917524"/>
              <a:ext cx="588880" cy="589032"/>
            </a:xfrm>
            <a:prstGeom prst="ellipse">
              <a:avLst/>
            </a:prstGeom>
            <a:grpFill/>
            <a:ln w="9525">
              <a:noFill/>
              <a:miter lim="800000"/>
              <a:headEnd/>
              <a:tailEnd/>
            </a:ln>
            <a:effectLst/>
          </p:spPr>
          <p:txBody>
            <a:bodyPr lIns="18293" tIns="18293" rIns="18293" bIns="18293" rtlCol="0" anchor="ctr" anchorCtr="1"/>
            <a:lstStyle/>
            <a:p>
              <a:pPr algn="ctr" rtl="0">
                <a:lnSpc>
                  <a:spcPct val="85000"/>
                </a:lnSpc>
                <a:spcBef>
                  <a:spcPct val="20000"/>
                </a:spcBef>
              </a:pPr>
              <a:endParaRPr lang="es-ES" sz="1200" noProof="0">
                <a:solidFill>
                  <a:srgbClr val="FFFFFF"/>
                </a:solidFill>
                <a:latin typeface="Arial" panose="020B0604020202020204" pitchFamily="34" charset="0"/>
                <a:cs typeface="Arial" panose="020B0604020202020204" pitchFamily="34" charset="0"/>
              </a:endParaRPr>
            </a:p>
          </p:txBody>
        </p:sp>
        <p:sp>
          <p:nvSpPr>
            <p:cNvPr id="117" name="Elipse 116">
              <a:extLst>
                <a:ext uri="{FF2B5EF4-FFF2-40B4-BE49-F238E27FC236}">
                  <a16:creationId xmlns:a16="http://schemas.microsoft.com/office/drawing/2014/main" xmlns="" id="{62CB0C75-D6A8-4E6E-BE31-819168E9DBC8}"/>
                </a:ext>
              </a:extLst>
            </p:cNvPr>
            <p:cNvSpPr/>
            <p:nvPr/>
          </p:nvSpPr>
          <p:spPr>
            <a:xfrm rot="10800000" flipV="1">
              <a:off x="7214393" y="5908933"/>
              <a:ext cx="608526" cy="608682"/>
            </a:xfrm>
            <a:prstGeom prst="ellipse">
              <a:avLst/>
            </a:prstGeom>
            <a:grpFill/>
            <a:ln w="8890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ES" sz="1200" noProof="0" dirty="0">
                  <a:latin typeface="Arial" panose="020B0604020202020204" pitchFamily="34" charset="0"/>
                  <a:cs typeface="Arial" panose="020B0604020202020204" pitchFamily="34" charset="0"/>
                </a:rPr>
                <a:t>-0.54</a:t>
              </a:r>
            </a:p>
          </p:txBody>
        </p:sp>
      </p:grpSp>
      <p:sp>
        <p:nvSpPr>
          <p:cNvPr id="118" name="CuadroTexto 117">
            <a:extLst>
              <a:ext uri="{FF2B5EF4-FFF2-40B4-BE49-F238E27FC236}">
                <a16:creationId xmlns:a16="http://schemas.microsoft.com/office/drawing/2014/main" xmlns="" id="{209B4093-1D2B-4EBF-A38E-8EDC494BEC43}"/>
              </a:ext>
            </a:extLst>
          </p:cNvPr>
          <p:cNvSpPr txBox="1"/>
          <p:nvPr/>
        </p:nvSpPr>
        <p:spPr>
          <a:xfrm>
            <a:off x="5565448" y="2866863"/>
            <a:ext cx="1171796" cy="461665"/>
          </a:xfrm>
          <a:prstGeom prst="rect">
            <a:avLst/>
          </a:prstGeom>
          <a:noFill/>
        </p:spPr>
        <p:txBody>
          <a:bodyPr wrap="none" rtlCol="0">
            <a:spAutoFit/>
          </a:bodyPr>
          <a:lstStyle/>
          <a:p>
            <a:r>
              <a:rPr lang="es-MX" sz="2400" b="1" dirty="0">
                <a:solidFill>
                  <a:srgbClr val="7030A0"/>
                </a:solidFill>
                <a:latin typeface="+mj-lt"/>
              </a:rPr>
              <a:t>Panamá</a:t>
            </a:r>
          </a:p>
        </p:txBody>
      </p:sp>
      <p:sp>
        <p:nvSpPr>
          <p:cNvPr id="3" name="Rectángulo 2">
            <a:extLst>
              <a:ext uri="{FF2B5EF4-FFF2-40B4-BE49-F238E27FC236}">
                <a16:creationId xmlns:a16="http://schemas.microsoft.com/office/drawing/2014/main" xmlns="" id="{E651ED77-1F89-442B-A0D5-2E004950D4B3}"/>
              </a:ext>
            </a:extLst>
          </p:cNvPr>
          <p:cNvSpPr/>
          <p:nvPr/>
        </p:nvSpPr>
        <p:spPr>
          <a:xfrm>
            <a:off x="3164113" y="3673534"/>
            <a:ext cx="6357257" cy="707886"/>
          </a:xfrm>
          <a:prstGeom prst="rect">
            <a:avLst/>
          </a:prstGeom>
          <a:ln>
            <a:solidFill>
              <a:schemeClr val="bg1"/>
            </a:solidFill>
          </a:ln>
          <a:effectLst>
            <a:outerShdw blurRad="50800" dist="38100" dir="2700000" algn="tl" rotWithShape="0">
              <a:srgbClr val="FF9900">
                <a:alpha val="40000"/>
              </a:srgbClr>
            </a:outerShdw>
          </a:effectLst>
        </p:spPr>
        <p:txBody>
          <a:bodyPr wrap="square">
            <a:spAutoFit/>
          </a:bodyPr>
          <a:lstStyle/>
          <a:p>
            <a:r>
              <a:rPr lang="es-MX" sz="4000" b="1"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rPr>
              <a:t>Región Interamericana</a:t>
            </a:r>
            <a:r>
              <a:rPr lang="es-MX" sz="4000" b="1" dirty="0">
                <a:solidFill>
                  <a:schemeClr val="accent1">
                    <a:lumMod val="50000"/>
                  </a:schemeClr>
                </a:solidFill>
                <a:latin typeface="Calibri" panose="020F0502020204030204" pitchFamily="34" charset="0"/>
              </a:rPr>
              <a:t>:</a:t>
            </a:r>
            <a:r>
              <a:rPr lang="es-MX" sz="4000" dirty="0">
                <a:solidFill>
                  <a:schemeClr val="accent1">
                    <a:lumMod val="50000"/>
                  </a:schemeClr>
                </a:solidFill>
              </a:rPr>
              <a:t> </a:t>
            </a:r>
            <a:r>
              <a:rPr lang="es-MX" sz="4000" b="1" dirty="0">
                <a:solidFill>
                  <a:schemeClr val="accent5"/>
                </a:solidFill>
                <a:effectLst>
                  <a:outerShdw blurRad="38100" dist="38100" dir="2700000" algn="tl">
                    <a:srgbClr val="000000">
                      <a:alpha val="43137"/>
                    </a:srgbClr>
                  </a:outerShdw>
                </a:effectLst>
                <a:latin typeface="Helvetica" panose="020B0604020202020204" pitchFamily="2" charset="0"/>
              </a:rPr>
              <a:t>0.9 </a:t>
            </a:r>
          </a:p>
        </p:txBody>
      </p:sp>
      <p:sp>
        <p:nvSpPr>
          <p:cNvPr id="119" name="Freeform: Shape 121">
            <a:extLst>
              <a:ext uri="{FF2B5EF4-FFF2-40B4-BE49-F238E27FC236}">
                <a16:creationId xmlns:a16="http://schemas.microsoft.com/office/drawing/2014/main" xmlns="" id="{82E12799-A6F8-4738-A29D-82DFC9C06884}"/>
              </a:ext>
            </a:extLst>
          </p:cNvPr>
          <p:cNvSpPr/>
          <p:nvPr/>
        </p:nvSpPr>
        <p:spPr>
          <a:xfrm>
            <a:off x="815156" y="4788396"/>
            <a:ext cx="483669" cy="493554"/>
          </a:xfrm>
          <a:custGeom>
            <a:avLst/>
            <a:gdLst>
              <a:gd name="connsiteX0" fmla="*/ 378524 w 483669"/>
              <a:gd name="connsiteY0" fmla="*/ 269243 h 493554"/>
              <a:gd name="connsiteX1" fmla="*/ 483669 w 483669"/>
              <a:gd name="connsiteY1" fmla="*/ 269243 h 493554"/>
              <a:gd name="connsiteX2" fmla="*/ 483669 w 483669"/>
              <a:gd name="connsiteY2" fmla="*/ 409438 h 493554"/>
              <a:gd name="connsiteX3" fmla="*/ 378524 w 483669"/>
              <a:gd name="connsiteY3" fmla="*/ 409438 h 493554"/>
              <a:gd name="connsiteX4" fmla="*/ 231320 w 483669"/>
              <a:gd name="connsiteY4" fmla="*/ 143068 h 493554"/>
              <a:gd name="connsiteX5" fmla="*/ 336465 w 483669"/>
              <a:gd name="connsiteY5" fmla="*/ 143068 h 493554"/>
              <a:gd name="connsiteX6" fmla="*/ 336465 w 483669"/>
              <a:gd name="connsiteY6" fmla="*/ 409438 h 493554"/>
              <a:gd name="connsiteX7" fmla="*/ 231320 w 483669"/>
              <a:gd name="connsiteY7" fmla="*/ 409438 h 493554"/>
              <a:gd name="connsiteX8" fmla="*/ 84116 w 483669"/>
              <a:gd name="connsiteY8" fmla="*/ 2874 h 493554"/>
              <a:gd name="connsiteX9" fmla="*/ 189261 w 483669"/>
              <a:gd name="connsiteY9" fmla="*/ 2874 h 493554"/>
              <a:gd name="connsiteX10" fmla="*/ 189261 w 483669"/>
              <a:gd name="connsiteY10" fmla="*/ 409436 h 493554"/>
              <a:gd name="connsiteX11" fmla="*/ 84116 w 483669"/>
              <a:gd name="connsiteY11" fmla="*/ 409436 h 493554"/>
              <a:gd name="connsiteX12" fmla="*/ 0 w 483669"/>
              <a:gd name="connsiteY12" fmla="*/ 2874 h 493554"/>
              <a:gd name="connsiteX13" fmla="*/ 42058 w 483669"/>
              <a:gd name="connsiteY13" fmla="*/ 2874 h 493554"/>
              <a:gd name="connsiteX14" fmla="*/ 42058 w 483669"/>
              <a:gd name="connsiteY14" fmla="*/ 451496 h 493554"/>
              <a:gd name="connsiteX15" fmla="*/ 483669 w 483669"/>
              <a:gd name="connsiteY15" fmla="*/ 451496 h 493554"/>
              <a:gd name="connsiteX16" fmla="*/ 483669 w 483669"/>
              <a:gd name="connsiteY16" fmla="*/ 493554 h 493554"/>
              <a:gd name="connsiteX17" fmla="*/ 0 w 483669"/>
              <a:gd name="connsiteY17" fmla="*/ 493554 h 493554"/>
              <a:gd name="connsiteX18" fmla="*/ 269242 w 483669"/>
              <a:gd name="connsiteY18" fmla="*/ 0 h 493554"/>
              <a:gd name="connsiteX19" fmla="*/ 438386 w 483669"/>
              <a:gd name="connsiteY19" fmla="*/ 169144 h 493554"/>
              <a:gd name="connsiteX20" fmla="*/ 476659 w 483669"/>
              <a:gd name="connsiteY20" fmla="*/ 130871 h 493554"/>
              <a:gd name="connsiteX21" fmla="*/ 476659 w 483669"/>
              <a:gd name="connsiteY21" fmla="*/ 227184 h 493554"/>
              <a:gd name="connsiteX22" fmla="*/ 380346 w 483669"/>
              <a:gd name="connsiteY22" fmla="*/ 227184 h 493554"/>
              <a:gd name="connsiteX23" fmla="*/ 418619 w 483669"/>
              <a:gd name="connsiteY23" fmla="*/ 188911 h 493554"/>
              <a:gd name="connsiteX24" fmla="*/ 249475 w 483669"/>
              <a:gd name="connsiteY24" fmla="*/ 19767 h 49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669" h="493554">
                <a:moveTo>
                  <a:pt x="378524" y="269243"/>
                </a:moveTo>
                <a:lnTo>
                  <a:pt x="483669" y="269243"/>
                </a:lnTo>
                <a:lnTo>
                  <a:pt x="483669" y="409438"/>
                </a:lnTo>
                <a:lnTo>
                  <a:pt x="378524" y="409438"/>
                </a:lnTo>
                <a:close/>
                <a:moveTo>
                  <a:pt x="231320" y="143068"/>
                </a:moveTo>
                <a:lnTo>
                  <a:pt x="336465" y="143068"/>
                </a:lnTo>
                <a:lnTo>
                  <a:pt x="336465" y="409438"/>
                </a:lnTo>
                <a:lnTo>
                  <a:pt x="231320" y="409438"/>
                </a:lnTo>
                <a:close/>
                <a:moveTo>
                  <a:pt x="84116" y="2874"/>
                </a:moveTo>
                <a:lnTo>
                  <a:pt x="189261" y="2874"/>
                </a:lnTo>
                <a:lnTo>
                  <a:pt x="189261" y="409436"/>
                </a:lnTo>
                <a:lnTo>
                  <a:pt x="84116" y="409436"/>
                </a:lnTo>
                <a:close/>
                <a:moveTo>
                  <a:pt x="0" y="2874"/>
                </a:moveTo>
                <a:lnTo>
                  <a:pt x="42058" y="2874"/>
                </a:lnTo>
                <a:lnTo>
                  <a:pt x="42058" y="451496"/>
                </a:lnTo>
                <a:lnTo>
                  <a:pt x="483669" y="451496"/>
                </a:lnTo>
                <a:lnTo>
                  <a:pt x="483669" y="493554"/>
                </a:lnTo>
                <a:lnTo>
                  <a:pt x="0" y="493554"/>
                </a:lnTo>
                <a:close/>
                <a:moveTo>
                  <a:pt x="269242" y="0"/>
                </a:moveTo>
                <a:lnTo>
                  <a:pt x="438386" y="169144"/>
                </a:lnTo>
                <a:lnTo>
                  <a:pt x="476659" y="130871"/>
                </a:lnTo>
                <a:lnTo>
                  <a:pt x="476659" y="227184"/>
                </a:lnTo>
                <a:lnTo>
                  <a:pt x="380346" y="227184"/>
                </a:lnTo>
                <a:lnTo>
                  <a:pt x="418619" y="188911"/>
                </a:lnTo>
                <a:lnTo>
                  <a:pt x="249475" y="19767"/>
                </a:lnTo>
                <a:close/>
              </a:path>
            </a:pathLst>
          </a:custGeom>
          <a:solidFill>
            <a:schemeClr val="bg1"/>
          </a:solidFill>
          <a:ln w="6945" cap="flat">
            <a:noFill/>
            <a:prstDash val="solid"/>
            <a:miter/>
          </a:ln>
        </p:spPr>
        <p:txBody>
          <a:bodyPr rtlCol="0" anchor="ctr"/>
          <a:lstStyle/>
          <a:p>
            <a:endParaRPr lang="en-US"/>
          </a:p>
        </p:txBody>
      </p:sp>
      <p:sp>
        <p:nvSpPr>
          <p:cNvPr id="121" name="Freeform: Shape 115">
            <a:extLst>
              <a:ext uri="{FF2B5EF4-FFF2-40B4-BE49-F238E27FC236}">
                <a16:creationId xmlns:a16="http://schemas.microsoft.com/office/drawing/2014/main" xmlns="" id="{E90DC4B6-4E54-441C-BED9-932AECC0D4E7}"/>
              </a:ext>
            </a:extLst>
          </p:cNvPr>
          <p:cNvSpPr/>
          <p:nvPr/>
        </p:nvSpPr>
        <p:spPr>
          <a:xfrm>
            <a:off x="246550" y="2126544"/>
            <a:ext cx="483669" cy="490680"/>
          </a:xfrm>
          <a:custGeom>
            <a:avLst/>
            <a:gdLst>
              <a:gd name="connsiteX0" fmla="*/ 84116 w 483669"/>
              <a:gd name="connsiteY0" fmla="*/ 266369 h 490680"/>
              <a:gd name="connsiteX1" fmla="*/ 189261 w 483669"/>
              <a:gd name="connsiteY1" fmla="*/ 266369 h 490680"/>
              <a:gd name="connsiteX2" fmla="*/ 189261 w 483669"/>
              <a:gd name="connsiteY2" fmla="*/ 406564 h 490680"/>
              <a:gd name="connsiteX3" fmla="*/ 84116 w 483669"/>
              <a:gd name="connsiteY3" fmla="*/ 406564 h 490680"/>
              <a:gd name="connsiteX4" fmla="*/ 231320 w 483669"/>
              <a:gd name="connsiteY4" fmla="*/ 140194 h 490680"/>
              <a:gd name="connsiteX5" fmla="*/ 336465 w 483669"/>
              <a:gd name="connsiteY5" fmla="*/ 140194 h 490680"/>
              <a:gd name="connsiteX6" fmla="*/ 336465 w 483669"/>
              <a:gd name="connsiteY6" fmla="*/ 406564 h 490680"/>
              <a:gd name="connsiteX7" fmla="*/ 231320 w 483669"/>
              <a:gd name="connsiteY7" fmla="*/ 406564 h 490680"/>
              <a:gd name="connsiteX8" fmla="*/ 378523 w 483669"/>
              <a:gd name="connsiteY8" fmla="*/ 0 h 490680"/>
              <a:gd name="connsiteX9" fmla="*/ 483668 w 483669"/>
              <a:gd name="connsiteY9" fmla="*/ 0 h 490680"/>
              <a:gd name="connsiteX10" fmla="*/ 483668 w 483669"/>
              <a:gd name="connsiteY10" fmla="*/ 406562 h 490680"/>
              <a:gd name="connsiteX11" fmla="*/ 378523 w 483669"/>
              <a:gd name="connsiteY11" fmla="*/ 406562 h 490680"/>
              <a:gd name="connsiteX12" fmla="*/ 212113 w 483669"/>
              <a:gd name="connsiteY12" fmla="*/ 0 h 490680"/>
              <a:gd name="connsiteX13" fmla="*/ 308426 w 483669"/>
              <a:gd name="connsiteY13" fmla="*/ 0 h 490680"/>
              <a:gd name="connsiteX14" fmla="*/ 308426 w 483669"/>
              <a:gd name="connsiteY14" fmla="*/ 96313 h 490680"/>
              <a:gd name="connsiteX15" fmla="*/ 270153 w 483669"/>
              <a:gd name="connsiteY15" fmla="*/ 58110 h 490680"/>
              <a:gd name="connsiteX16" fmla="*/ 101009 w 483669"/>
              <a:gd name="connsiteY16" fmla="*/ 227184 h 490680"/>
              <a:gd name="connsiteX17" fmla="*/ 81242 w 483669"/>
              <a:gd name="connsiteY17" fmla="*/ 207417 h 490680"/>
              <a:gd name="connsiteX18" fmla="*/ 250386 w 483669"/>
              <a:gd name="connsiteY18" fmla="*/ 38273 h 490680"/>
              <a:gd name="connsiteX19" fmla="*/ 0 w 483669"/>
              <a:gd name="connsiteY19" fmla="*/ 0 h 490680"/>
              <a:gd name="connsiteX20" fmla="*/ 42058 w 483669"/>
              <a:gd name="connsiteY20" fmla="*/ 0 h 490680"/>
              <a:gd name="connsiteX21" fmla="*/ 42058 w 483669"/>
              <a:gd name="connsiteY21" fmla="*/ 448622 h 490680"/>
              <a:gd name="connsiteX22" fmla="*/ 483669 w 483669"/>
              <a:gd name="connsiteY22" fmla="*/ 448622 h 490680"/>
              <a:gd name="connsiteX23" fmla="*/ 483669 w 483669"/>
              <a:gd name="connsiteY23" fmla="*/ 490680 h 490680"/>
              <a:gd name="connsiteX24" fmla="*/ 0 w 483669"/>
              <a:gd name="connsiteY24" fmla="*/ 490680 h 4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669" h="490680">
                <a:moveTo>
                  <a:pt x="84116" y="266369"/>
                </a:moveTo>
                <a:lnTo>
                  <a:pt x="189261" y="266369"/>
                </a:lnTo>
                <a:lnTo>
                  <a:pt x="189261" y="406564"/>
                </a:lnTo>
                <a:lnTo>
                  <a:pt x="84116" y="406564"/>
                </a:lnTo>
                <a:close/>
                <a:moveTo>
                  <a:pt x="231320" y="140194"/>
                </a:moveTo>
                <a:lnTo>
                  <a:pt x="336465" y="140194"/>
                </a:lnTo>
                <a:lnTo>
                  <a:pt x="336465" y="406564"/>
                </a:lnTo>
                <a:lnTo>
                  <a:pt x="231320" y="406564"/>
                </a:lnTo>
                <a:close/>
                <a:moveTo>
                  <a:pt x="378523" y="0"/>
                </a:moveTo>
                <a:lnTo>
                  <a:pt x="483668" y="0"/>
                </a:lnTo>
                <a:lnTo>
                  <a:pt x="483668" y="406562"/>
                </a:lnTo>
                <a:lnTo>
                  <a:pt x="378523" y="406562"/>
                </a:lnTo>
                <a:close/>
                <a:moveTo>
                  <a:pt x="212113" y="0"/>
                </a:moveTo>
                <a:lnTo>
                  <a:pt x="308426" y="0"/>
                </a:lnTo>
                <a:lnTo>
                  <a:pt x="308426" y="96313"/>
                </a:lnTo>
                <a:lnTo>
                  <a:pt x="270153" y="58110"/>
                </a:lnTo>
                <a:lnTo>
                  <a:pt x="101009" y="227184"/>
                </a:lnTo>
                <a:lnTo>
                  <a:pt x="81242" y="207417"/>
                </a:lnTo>
                <a:lnTo>
                  <a:pt x="250386" y="38273"/>
                </a:lnTo>
                <a:close/>
                <a:moveTo>
                  <a:pt x="0" y="0"/>
                </a:moveTo>
                <a:lnTo>
                  <a:pt x="42058" y="0"/>
                </a:lnTo>
                <a:lnTo>
                  <a:pt x="42058" y="448622"/>
                </a:lnTo>
                <a:lnTo>
                  <a:pt x="483669" y="448622"/>
                </a:lnTo>
                <a:lnTo>
                  <a:pt x="483669" y="490680"/>
                </a:lnTo>
                <a:lnTo>
                  <a:pt x="0" y="490680"/>
                </a:lnTo>
                <a:close/>
              </a:path>
            </a:pathLst>
          </a:custGeom>
          <a:solidFill>
            <a:schemeClr val="bg1"/>
          </a:solidFill>
          <a:ln w="6945" cap="flat">
            <a:noFill/>
            <a:prstDash val="solid"/>
            <a:miter/>
          </a:ln>
        </p:spPr>
        <p:txBody>
          <a:bodyPr rtlCol="0" anchor="ctr"/>
          <a:lstStyle/>
          <a:p>
            <a:endParaRPr lang="en-US"/>
          </a:p>
        </p:txBody>
      </p:sp>
      <p:sp>
        <p:nvSpPr>
          <p:cNvPr id="97" name="Rectángulo 96">
            <a:extLst>
              <a:ext uri="{FF2B5EF4-FFF2-40B4-BE49-F238E27FC236}">
                <a16:creationId xmlns:a16="http://schemas.microsoft.com/office/drawing/2014/main" xmlns="" id="{51D7C62C-35EF-40A9-8D4E-DE5AFDA2B15F}"/>
              </a:ext>
            </a:extLst>
          </p:cNvPr>
          <p:cNvSpPr/>
          <p:nvPr/>
        </p:nvSpPr>
        <p:spPr>
          <a:xfrm>
            <a:off x="679861" y="6207401"/>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4"/>
              </a:rPr>
              <a:t>CIA </a:t>
            </a:r>
            <a:r>
              <a:rPr lang="es-MX" sz="1050" dirty="0" err="1">
                <a:solidFill>
                  <a:srgbClr val="0066CC"/>
                </a:solidFill>
                <a:latin typeface="arial" panose="020B0604020202020204" pitchFamily="34" charset="0"/>
                <a:hlinkClick r:id="rId4"/>
              </a:rPr>
              <a:t>World</a:t>
            </a:r>
            <a:r>
              <a:rPr lang="es-MX" sz="1050" dirty="0">
                <a:solidFill>
                  <a:srgbClr val="0066CC"/>
                </a:solidFill>
                <a:latin typeface="arial" panose="020B0604020202020204" pitchFamily="34" charset="0"/>
                <a:hlinkClick r:id="rId4"/>
              </a:rPr>
              <a:t> </a:t>
            </a:r>
            <a:r>
              <a:rPr lang="es-MX" sz="1050" dirty="0" err="1">
                <a:solidFill>
                  <a:srgbClr val="0066CC"/>
                </a:solidFill>
                <a:latin typeface="arial" panose="020B0604020202020204" pitchFamily="34" charset="0"/>
                <a:hlinkClick r:id="rId4"/>
              </a:rPr>
              <a:t>Factbook</a:t>
            </a:r>
            <a:r>
              <a:rPr lang="es-MX" sz="1050" dirty="0">
                <a:solidFill>
                  <a:srgbClr val="000000"/>
                </a:solidFill>
                <a:latin typeface="arial" panose="020B0604020202020204" pitchFamily="34" charset="0"/>
              </a:rPr>
              <a:t> - julio de 2017</a:t>
            </a:r>
            <a:endParaRPr lang="es-MX" sz="1050" dirty="0"/>
          </a:p>
        </p:txBody>
      </p:sp>
    </p:spTree>
    <p:extLst>
      <p:ext uri="{BB962C8B-B14F-4D97-AF65-F5344CB8AC3E}">
        <p14:creationId xmlns:p14="http://schemas.microsoft.com/office/powerpoint/2010/main" val="3590213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Imagen que contiene texto, mapa&#10;&#10;Descripción generada automáticamente">
            <a:extLst>
              <a:ext uri="{FF2B5EF4-FFF2-40B4-BE49-F238E27FC236}">
                <a16:creationId xmlns:a16="http://schemas.microsoft.com/office/drawing/2014/main" xmlns="" id="{0FF0FB9D-9F63-46CC-BDE3-FD719144EAE7}"/>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335107" y="728662"/>
            <a:ext cx="11776603" cy="5400675"/>
          </a:xfrm>
          <a:prstGeom prst="rect">
            <a:avLst/>
          </a:prstGeom>
        </p:spPr>
      </p:pic>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lstStyle/>
          <a:p>
            <a:r>
              <a:rPr lang="es-MX" b="1" dirty="0">
                <a:solidFill>
                  <a:schemeClr val="tx2">
                    <a:lumMod val="75000"/>
                  </a:schemeClr>
                </a:solidFill>
                <a:latin typeface="Helvetica" panose="020B0604020202020204" pitchFamily="2" charset="0"/>
              </a:rPr>
              <a:t>Tasa de natalidad/</a:t>
            </a:r>
            <a:r>
              <a:rPr lang="es-MX" b="1" dirty="0" err="1">
                <a:solidFill>
                  <a:schemeClr val="tx2">
                    <a:lumMod val="75000"/>
                  </a:schemeClr>
                </a:solidFill>
                <a:latin typeface="Helvetica" panose="020B0604020202020204" pitchFamily="2" charset="0"/>
              </a:rPr>
              <a:t>Birth</a:t>
            </a:r>
            <a:r>
              <a:rPr lang="es-MX" b="1" dirty="0">
                <a:solidFill>
                  <a:schemeClr val="tx2">
                    <a:lumMod val="75000"/>
                  </a:schemeClr>
                </a:solidFill>
                <a:latin typeface="Helvetica" panose="020B0604020202020204" pitchFamily="2" charset="0"/>
              </a:rPr>
              <a:t> </a:t>
            </a:r>
            <a:r>
              <a:rPr lang="es-MX" b="1" dirty="0" err="1">
                <a:solidFill>
                  <a:schemeClr val="tx2">
                    <a:lumMod val="75000"/>
                  </a:schemeClr>
                </a:solidFill>
                <a:latin typeface="Helvetica" panose="020B0604020202020204" pitchFamily="2" charset="0"/>
              </a:rPr>
              <a:t>rate</a:t>
            </a:r>
            <a:r>
              <a:rPr lang="es-MX" b="1" dirty="0">
                <a:solidFill>
                  <a:schemeClr val="tx2">
                    <a:lumMod val="75000"/>
                  </a:schemeClr>
                </a:solidFill>
                <a:latin typeface="Helvetica" panose="020B0604020202020204" pitchFamily="2" charset="0"/>
              </a:rPr>
              <a:t> </a:t>
            </a:r>
            <a:r>
              <a:rPr lang="es-MX" dirty="0"/>
              <a:t/>
            </a:r>
            <a:br>
              <a:rPr lang="es-MX" dirty="0"/>
            </a:br>
            <a:r>
              <a:rPr lang="es-MX" sz="2400" dirty="0">
                <a:solidFill>
                  <a:schemeClr val="accent1">
                    <a:lumMod val="50000"/>
                  </a:schemeClr>
                </a:solidFill>
                <a:latin typeface="Helvetica" panose="020B0604020202020204" pitchFamily="2" charset="0"/>
              </a:rPr>
              <a:t>(por cada 1000 habitantes-</a:t>
            </a:r>
            <a:r>
              <a:rPr lang="es-MX" sz="2400" dirty="0" err="1">
                <a:solidFill>
                  <a:schemeClr val="accent1">
                    <a:lumMod val="50000"/>
                  </a:schemeClr>
                </a:solidFill>
                <a:latin typeface="Helvetica" panose="020B0604020202020204" pitchFamily="2" charset="0"/>
              </a:rPr>
              <a:t>births</a:t>
            </a:r>
            <a:r>
              <a:rPr lang="es-MX" sz="2400" dirty="0">
                <a:solidFill>
                  <a:schemeClr val="accent1">
                    <a:lumMod val="50000"/>
                  </a:schemeClr>
                </a:solidFill>
                <a:latin typeface="Helvetica" panose="020B0604020202020204" pitchFamily="2" charset="0"/>
              </a:rPr>
              <a:t>/</a:t>
            </a:r>
            <a:r>
              <a:rPr lang="es-MX" sz="2400" dirty="0" err="1">
                <a:solidFill>
                  <a:schemeClr val="accent1">
                    <a:lumMod val="50000"/>
                  </a:schemeClr>
                </a:solidFill>
                <a:latin typeface="Helvetica" panose="020B0604020202020204" pitchFamily="2" charset="0"/>
              </a:rPr>
              <a:t>population</a:t>
            </a:r>
            <a:r>
              <a:rPr lang="es-MX" sz="2400" dirty="0">
                <a:solidFill>
                  <a:schemeClr val="accent1">
                    <a:lumMod val="50000"/>
                  </a:schemeClr>
                </a:solidFill>
                <a:latin typeface="Helvetica" panose="020B0604020202020204" pitchFamily="2" charset="0"/>
              </a:rPr>
              <a:t>)</a:t>
            </a:r>
            <a:endParaRPr lang="es-MX" dirty="0">
              <a:solidFill>
                <a:schemeClr val="accent1">
                  <a:lumMod val="50000"/>
                </a:schemeClr>
              </a:solidFill>
              <a:latin typeface="Helvetica" panose="020B0604020202020204" pitchFamily="2" charset="0"/>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3553199546"/>
              </p:ext>
            </p:extLst>
          </p:nvPr>
        </p:nvGraphicFramePr>
        <p:xfrm>
          <a:off x="5173961" y="1582032"/>
          <a:ext cx="6426200" cy="43332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3286888016"/>
              </p:ext>
            </p:extLst>
          </p:nvPr>
        </p:nvGraphicFramePr>
        <p:xfrm>
          <a:off x="1150710" y="1691322"/>
          <a:ext cx="3164115" cy="4573728"/>
        </p:xfrm>
        <a:graphic>
          <a:graphicData uri="http://schemas.openxmlformats.org/drawingml/2006/table">
            <a:tbl>
              <a:tblPr firstRow="1" bandRow="1">
                <a:tableStyleId>{5C22544A-7EE6-4342-B048-85BDC9FD1C3A}</a:tableStyleId>
              </a:tblPr>
              <a:tblGrid>
                <a:gridCol w="563790">
                  <a:extLst>
                    <a:ext uri="{9D8B030D-6E8A-4147-A177-3AD203B41FA5}">
                      <a16:colId xmlns:a16="http://schemas.microsoft.com/office/drawing/2014/main" xmlns="" val="1680442326"/>
                    </a:ext>
                  </a:extLst>
                </a:gridCol>
                <a:gridCol w="1933575">
                  <a:extLst>
                    <a:ext uri="{9D8B030D-6E8A-4147-A177-3AD203B41FA5}">
                      <a16:colId xmlns:a16="http://schemas.microsoft.com/office/drawing/2014/main" xmlns="" val="3458503771"/>
                    </a:ext>
                  </a:extLst>
                </a:gridCol>
                <a:gridCol w="666750">
                  <a:extLst>
                    <a:ext uri="{9D8B030D-6E8A-4147-A177-3AD203B41FA5}">
                      <a16:colId xmlns:a16="http://schemas.microsoft.com/office/drawing/2014/main" xmlns="" val="382276102"/>
                    </a:ext>
                  </a:extLst>
                </a:gridCol>
              </a:tblGrid>
              <a:tr h="285858">
                <a:tc>
                  <a:txBody>
                    <a:bodyPr/>
                    <a:lstStyle/>
                    <a:p>
                      <a:pPr algn="ctr" fontAlgn="b"/>
                      <a:r>
                        <a:rPr lang="es-MX" sz="1050" b="1" i="0" u="none" strike="noStrike" dirty="0">
                          <a:solidFill>
                            <a:schemeClr val="accent1">
                              <a:lumMod val="50000"/>
                            </a:schemeClr>
                          </a:solidFill>
                          <a:effectLst/>
                          <a:latin typeface="Helvetica" panose="020B0604020202020204" pitchFamily="2" charset="0"/>
                        </a:rPr>
                        <a:t>Ranking</a:t>
                      </a:r>
                    </a:p>
                  </a:txBody>
                  <a:tcPr marL="9525" marR="9525" marT="9525" marB="0" anchor="ctr"/>
                </a:tc>
                <a:tc>
                  <a:txBody>
                    <a:bodyPr/>
                    <a:lstStyle/>
                    <a:p>
                      <a:pPr algn="ctr" fontAlgn="b"/>
                      <a:r>
                        <a:rPr lang="es-MX" sz="1050" b="1" i="0" u="none" strike="noStrike" dirty="0">
                          <a:solidFill>
                            <a:schemeClr val="accent1">
                              <a:lumMod val="50000"/>
                            </a:schemeClr>
                          </a:solidFill>
                          <a:effectLst/>
                          <a:latin typeface="Helvetica" panose="020B0604020202020204" pitchFamily="2" charset="0"/>
                        </a:rPr>
                        <a:t>País/country</a:t>
                      </a:r>
                    </a:p>
                  </a:txBody>
                  <a:tcPr marL="9525" marR="9525" marT="9525" marB="0" anchor="ctr"/>
                </a:tc>
                <a:tc>
                  <a:txBody>
                    <a:bodyPr/>
                    <a:lstStyle/>
                    <a:p>
                      <a:pPr algn="ctr" fontAlgn="b"/>
                      <a:r>
                        <a:rPr lang="es-MX" sz="1050" b="1" i="0" u="none" strike="noStrike" dirty="0">
                          <a:solidFill>
                            <a:schemeClr val="accent1">
                              <a:lumMod val="50000"/>
                            </a:schemeClr>
                          </a:solidFill>
                          <a:effectLst/>
                          <a:latin typeface="Helvetica" panose="020B0604020202020204" pitchFamily="2" charset="0"/>
                        </a:rPr>
                        <a:t>Tasa</a:t>
                      </a:r>
                    </a:p>
                  </a:txBody>
                  <a:tcPr marL="9525" marR="9525" marT="9525" marB="0" anchor="ctr"/>
                </a:tc>
                <a:extLst>
                  <a:ext uri="{0D108BD9-81ED-4DB2-BD59-A6C34878D82A}">
                    <a16:rowId xmlns:a16="http://schemas.microsoft.com/office/drawing/2014/main" xmlns="" val="2102216694"/>
                  </a:ext>
                </a:extLst>
              </a:tr>
              <a:tr h="285858">
                <a:tc>
                  <a:txBody>
                    <a:bodyPr/>
                    <a:lstStyle/>
                    <a:p>
                      <a:pPr algn="r" fontAlgn="b"/>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18.5</a:t>
                      </a:r>
                    </a:p>
                  </a:txBody>
                  <a:tcPr marL="9525" marR="9525" marT="9525" marB="0" anchor="b"/>
                </a:tc>
                <a:extLst>
                  <a:ext uri="{0D108BD9-81ED-4DB2-BD59-A6C34878D82A}">
                    <a16:rowId xmlns:a16="http://schemas.microsoft.com/office/drawing/2014/main" xmlns="" val="4140914659"/>
                  </a:ext>
                </a:extLst>
              </a:tr>
              <a:tr h="285858">
                <a:tc>
                  <a:txBody>
                    <a:bodyPr/>
                    <a:lstStyle/>
                    <a:p>
                      <a:pPr algn="r" fontAlgn="b"/>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16.9</a:t>
                      </a:r>
                    </a:p>
                  </a:txBody>
                  <a:tcPr marL="9525" marR="9525" marT="9525" marB="0" anchor="b"/>
                </a:tc>
                <a:extLst>
                  <a:ext uri="{0D108BD9-81ED-4DB2-BD59-A6C34878D82A}">
                    <a16:rowId xmlns:a16="http://schemas.microsoft.com/office/drawing/2014/main" xmlns="" val="197309723"/>
                  </a:ext>
                </a:extLst>
              </a:tr>
              <a:tr h="285858">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24.5</a:t>
                      </a:r>
                    </a:p>
                  </a:txBody>
                  <a:tcPr marL="9525" marR="9525" marT="9525" marB="0" anchor="b"/>
                </a:tc>
                <a:extLst>
                  <a:ext uri="{0D108BD9-81ED-4DB2-BD59-A6C34878D82A}">
                    <a16:rowId xmlns:a16="http://schemas.microsoft.com/office/drawing/2014/main" xmlns="" val="2269896342"/>
                  </a:ext>
                </a:extLst>
              </a:tr>
              <a:tr h="285858">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23.3</a:t>
                      </a:r>
                    </a:p>
                  </a:txBody>
                  <a:tcPr marL="9525" marR="9525" marT="9525" marB="0" anchor="b"/>
                </a:tc>
                <a:extLst>
                  <a:ext uri="{0D108BD9-81ED-4DB2-BD59-A6C34878D82A}">
                    <a16:rowId xmlns:a16="http://schemas.microsoft.com/office/drawing/2014/main" xmlns="" val="3842978802"/>
                  </a:ext>
                </a:extLst>
              </a:tr>
              <a:tr h="285858">
                <a:tc>
                  <a:txBody>
                    <a:bodyPr/>
                    <a:lstStyle/>
                    <a:p>
                      <a:pPr algn="ctr" fontAlgn="b"/>
                      <a:r>
                        <a:rPr lang="es-MX" sz="1400" b="0" i="0" u="none" strike="noStrike">
                          <a:solidFill>
                            <a:schemeClr val="accent1">
                              <a:lumMod val="50000"/>
                            </a:schemeClr>
                          </a:solidFill>
                          <a:effectLst/>
                          <a:latin typeface="Helvetica" panose="020B0604020202020204" pitchFamily="2" charset="0"/>
                        </a:rPr>
                        <a:t>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22.8</a:t>
                      </a:r>
                    </a:p>
                  </a:txBody>
                  <a:tcPr marL="9525" marR="9525" marT="9525" marB="0" anchor="b"/>
                </a:tc>
                <a:extLst>
                  <a:ext uri="{0D108BD9-81ED-4DB2-BD59-A6C34878D82A}">
                    <a16:rowId xmlns:a16="http://schemas.microsoft.com/office/drawing/2014/main" xmlns="" val="3764853100"/>
                  </a:ext>
                </a:extLst>
              </a:tr>
              <a:tr h="285858">
                <a:tc>
                  <a:txBody>
                    <a:bodyPr/>
                    <a:lstStyle/>
                    <a:p>
                      <a:pPr algn="ctr" fontAlgn="b"/>
                      <a:r>
                        <a:rPr lang="es-MX" sz="1400" b="0" i="0" u="none" strike="noStrike">
                          <a:solidFill>
                            <a:schemeClr val="accent1">
                              <a:lumMod val="50000"/>
                            </a:schemeClr>
                          </a:solidFill>
                          <a:effectLst/>
                          <a:latin typeface="Helvetica" panose="020B0604020202020204" pitchFamily="2" charset="0"/>
                        </a:rPr>
                        <a:t>4</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18.6</a:t>
                      </a:r>
                    </a:p>
                  </a:txBody>
                  <a:tcPr marL="9525" marR="9525" marT="9525" marB="0" anchor="b"/>
                </a:tc>
                <a:extLst>
                  <a:ext uri="{0D108BD9-81ED-4DB2-BD59-A6C34878D82A}">
                    <a16:rowId xmlns:a16="http://schemas.microsoft.com/office/drawing/2014/main" xmlns="" val="1508955026"/>
                  </a:ext>
                </a:extLst>
              </a:tr>
              <a:tr h="285858">
                <a:tc>
                  <a:txBody>
                    <a:bodyPr/>
                    <a:lstStyle/>
                    <a:p>
                      <a:pPr algn="ctr" fontAlgn="b"/>
                      <a:r>
                        <a:rPr lang="es-MX" sz="1400" b="0" i="0" u="none" strike="noStrike">
                          <a:solidFill>
                            <a:schemeClr val="accent1">
                              <a:lumMod val="50000"/>
                            </a:schemeClr>
                          </a:solidFill>
                          <a:effectLst/>
                          <a:latin typeface="Helvetica" panose="020B0604020202020204" pitchFamily="2" charset="0"/>
                        </a:rPr>
                        <a:t>5</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18.5</a:t>
                      </a:r>
                    </a:p>
                  </a:txBody>
                  <a:tcPr marL="9525" marR="9525" marT="9525" marB="0" anchor="b"/>
                </a:tc>
                <a:extLst>
                  <a:ext uri="{0D108BD9-81ED-4DB2-BD59-A6C34878D82A}">
                    <a16:rowId xmlns:a16="http://schemas.microsoft.com/office/drawing/2014/main" xmlns="" val="1190817005"/>
                  </a:ext>
                </a:extLst>
              </a:tr>
              <a:tr h="285858">
                <a:tc>
                  <a:txBody>
                    <a:bodyPr/>
                    <a:lstStyle/>
                    <a:p>
                      <a:pPr algn="ctr" fontAlgn="b"/>
                      <a:r>
                        <a:rPr lang="es-MX" sz="1400" b="0" i="0" u="none" strike="noStrike" dirty="0">
                          <a:solidFill>
                            <a:schemeClr val="accent1">
                              <a:lumMod val="50000"/>
                            </a:schemeClr>
                          </a:solidFill>
                          <a:effectLst/>
                          <a:latin typeface="Helvetica" panose="020B0604020202020204" pitchFamily="2" charset="0"/>
                        </a:rPr>
                        <a:t>6</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18.1</a:t>
                      </a:r>
                    </a:p>
                  </a:txBody>
                  <a:tcPr marL="9525" marR="9525" marT="9525" marB="0" anchor="b"/>
                </a:tc>
                <a:extLst>
                  <a:ext uri="{0D108BD9-81ED-4DB2-BD59-A6C34878D82A}">
                    <a16:rowId xmlns:a16="http://schemas.microsoft.com/office/drawing/2014/main" xmlns="" val="2925983047"/>
                  </a:ext>
                </a:extLst>
              </a:tr>
              <a:tr h="285858">
                <a:tc>
                  <a:txBody>
                    <a:bodyPr/>
                    <a:lstStyle/>
                    <a:p>
                      <a:pPr algn="ctr" fontAlgn="b"/>
                      <a:r>
                        <a:rPr lang="es-MX" sz="1400" b="0" i="0" u="none" strike="noStrike">
                          <a:solidFill>
                            <a:schemeClr val="accent1">
                              <a:lumMod val="50000"/>
                            </a:schemeClr>
                          </a:solidFill>
                          <a:effectLst/>
                          <a:latin typeface="Helvetica" panose="020B0604020202020204" pitchFamily="2" charset="0"/>
                        </a:rPr>
                        <a:t>7</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17.9</a:t>
                      </a:r>
                    </a:p>
                  </a:txBody>
                  <a:tcPr marL="9525" marR="9525" marT="9525" marB="0" anchor="b"/>
                </a:tc>
                <a:extLst>
                  <a:ext uri="{0D108BD9-81ED-4DB2-BD59-A6C34878D82A}">
                    <a16:rowId xmlns:a16="http://schemas.microsoft.com/office/drawing/2014/main" xmlns="" val="2948225989"/>
                  </a:ext>
                </a:extLst>
              </a:tr>
              <a:tr h="285858">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16.3</a:t>
                      </a:r>
                    </a:p>
                  </a:txBody>
                  <a:tcPr marL="9525" marR="9525" marT="9525" marB="0" anchor="b"/>
                </a:tc>
                <a:extLst>
                  <a:ext uri="{0D108BD9-81ED-4DB2-BD59-A6C34878D82A}">
                    <a16:rowId xmlns:a16="http://schemas.microsoft.com/office/drawing/2014/main" xmlns="" val="3186683761"/>
                  </a:ext>
                </a:extLst>
              </a:tr>
              <a:tr h="285858">
                <a:tc>
                  <a:txBody>
                    <a:bodyPr/>
                    <a:lstStyle/>
                    <a:p>
                      <a:pPr algn="ctr" fontAlgn="b"/>
                      <a:r>
                        <a:rPr lang="es-MX" sz="1400" b="0" i="0" u="none" strike="noStrike">
                          <a:solidFill>
                            <a:schemeClr val="accent1">
                              <a:lumMod val="50000"/>
                            </a:schemeClr>
                          </a:solidFill>
                          <a:effectLst/>
                          <a:latin typeface="Helvetica" panose="020B0604020202020204" pitchFamily="2" charset="0"/>
                        </a:rPr>
                        <a:t>9</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15.7</a:t>
                      </a:r>
                    </a:p>
                  </a:txBody>
                  <a:tcPr marL="9525" marR="9525" marT="9525" marB="0" anchor="b"/>
                </a:tc>
                <a:extLst>
                  <a:ext uri="{0D108BD9-81ED-4DB2-BD59-A6C34878D82A}">
                    <a16:rowId xmlns:a16="http://schemas.microsoft.com/office/drawing/2014/main" xmlns="" val="3935128404"/>
                  </a:ext>
                </a:extLst>
              </a:tr>
              <a:tr h="285858">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10</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12.5</a:t>
                      </a:r>
                    </a:p>
                  </a:txBody>
                  <a:tcPr marL="9525" marR="9525" marT="9525" marB="0" anchor="b"/>
                </a:tc>
                <a:extLst>
                  <a:ext uri="{0D108BD9-81ED-4DB2-BD59-A6C34878D82A}">
                    <a16:rowId xmlns:a16="http://schemas.microsoft.com/office/drawing/2014/main" xmlns="" val="3859578733"/>
                  </a:ext>
                </a:extLst>
              </a:tr>
              <a:tr h="285858">
                <a:tc>
                  <a:txBody>
                    <a:bodyPr/>
                    <a:lstStyle/>
                    <a:p>
                      <a:pPr algn="ctr" fontAlgn="b"/>
                      <a:r>
                        <a:rPr lang="es-MX" sz="1400" b="0" i="0" u="none" strike="noStrike">
                          <a:solidFill>
                            <a:schemeClr val="accent1">
                              <a:lumMod val="50000"/>
                            </a:schemeClr>
                          </a:solidFill>
                          <a:effectLst/>
                          <a:latin typeface="Helvetica" panose="020B0604020202020204" pitchFamily="2" charset="0"/>
                        </a:rPr>
                        <a:t>11</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10.8</a:t>
                      </a:r>
                    </a:p>
                  </a:txBody>
                  <a:tcPr marL="9525" marR="9525" marT="9525" marB="0" anchor="b"/>
                </a:tc>
                <a:extLst>
                  <a:ext uri="{0D108BD9-81ED-4DB2-BD59-A6C34878D82A}">
                    <a16:rowId xmlns:a16="http://schemas.microsoft.com/office/drawing/2014/main" xmlns="" val="169044312"/>
                  </a:ext>
                </a:extLst>
              </a:tr>
              <a:tr h="285858">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10.8</a:t>
                      </a:r>
                    </a:p>
                  </a:txBody>
                  <a:tcPr marL="9525" marR="9525" marT="9525" marB="0" anchor="b"/>
                </a:tc>
                <a:extLst>
                  <a:ext uri="{0D108BD9-81ED-4DB2-BD59-A6C34878D82A}">
                    <a16:rowId xmlns:a16="http://schemas.microsoft.com/office/drawing/2014/main" xmlns="" val="3253473879"/>
                  </a:ext>
                </a:extLst>
              </a:tr>
              <a:tr h="285858">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10.3</a:t>
                      </a:r>
                    </a:p>
                  </a:txBody>
                  <a:tcPr marL="9525" marR="9525" marT="9525" marB="0" anchor="b"/>
                </a:tc>
                <a:extLst>
                  <a:ext uri="{0D108BD9-81ED-4DB2-BD59-A6C34878D82A}">
                    <a16:rowId xmlns:a16="http://schemas.microsoft.com/office/drawing/2014/main" xmlns="" val="1782879202"/>
                  </a:ext>
                </a:extLst>
              </a:tr>
            </a:tbl>
          </a:graphicData>
        </a:graphic>
      </p:graphicFrame>
      <p:cxnSp>
        <p:nvCxnSpPr>
          <p:cNvPr id="5" name="Conector recto 4">
            <a:extLst>
              <a:ext uri="{FF2B5EF4-FFF2-40B4-BE49-F238E27FC236}">
                <a16:creationId xmlns:a16="http://schemas.microsoft.com/office/drawing/2014/main" xmlns="" id="{AA8358F7-93B2-4FD9-A6A4-7F6249746F7E}"/>
              </a:ext>
            </a:extLst>
          </p:cNvPr>
          <p:cNvCxnSpPr/>
          <p:nvPr/>
        </p:nvCxnSpPr>
        <p:spPr>
          <a:xfrm>
            <a:off x="1268343" y="2129182"/>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xmlns="" id="{ECE3D232-F8AE-47FF-A865-69959FEECCD7}"/>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5"/>
              </a:rPr>
              <a:t>CIA </a:t>
            </a:r>
            <a:r>
              <a:rPr lang="es-MX" sz="1050" dirty="0" err="1">
                <a:solidFill>
                  <a:srgbClr val="0066CC"/>
                </a:solidFill>
                <a:latin typeface="arial" panose="020B0604020202020204" pitchFamily="34" charset="0"/>
                <a:hlinkClick r:id="rId5"/>
              </a:rPr>
              <a:t>World</a:t>
            </a:r>
            <a:r>
              <a:rPr lang="es-MX" sz="1050" dirty="0">
                <a:solidFill>
                  <a:srgbClr val="0066CC"/>
                </a:solidFill>
                <a:latin typeface="arial" panose="020B0604020202020204" pitchFamily="34" charset="0"/>
                <a:hlinkClick r:id="rId5"/>
              </a:rPr>
              <a:t> </a:t>
            </a:r>
            <a:r>
              <a:rPr lang="es-MX" sz="1050" dirty="0" err="1">
                <a:solidFill>
                  <a:srgbClr val="0066CC"/>
                </a:solidFill>
                <a:latin typeface="arial" panose="020B0604020202020204" pitchFamily="34" charset="0"/>
                <a:hlinkClick r:id="rId5"/>
              </a:rPr>
              <a:t>Factbook</a:t>
            </a:r>
            <a:r>
              <a:rPr lang="es-MX" sz="1050" dirty="0">
                <a:solidFill>
                  <a:srgbClr val="000000"/>
                </a:solidFill>
                <a:latin typeface="arial" panose="020B0604020202020204" pitchFamily="34" charset="0"/>
              </a:rPr>
              <a:t> - julio de 2017</a:t>
            </a:r>
            <a:endParaRPr lang="es-MX" sz="1050" dirty="0"/>
          </a:p>
        </p:txBody>
      </p:sp>
      <p:sp>
        <p:nvSpPr>
          <p:cNvPr id="4" name="CuadroTexto 3">
            <a:extLst>
              <a:ext uri="{FF2B5EF4-FFF2-40B4-BE49-F238E27FC236}">
                <a16:creationId xmlns:a16="http://schemas.microsoft.com/office/drawing/2014/main" xmlns="" id="{39DE04AF-246C-4590-AC36-80062C50A4DD}"/>
              </a:ext>
            </a:extLst>
          </p:cNvPr>
          <p:cNvSpPr txBox="1"/>
          <p:nvPr/>
        </p:nvSpPr>
        <p:spPr>
          <a:xfrm>
            <a:off x="7452855" y="1408068"/>
            <a:ext cx="4404038" cy="1015663"/>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Guatemala, Haití y Honduras</a:t>
            </a:r>
            <a:r>
              <a:rPr lang="es-MX" dirty="0">
                <a:solidFill>
                  <a:schemeClr val="accent1">
                    <a:lumMod val="50000"/>
                  </a:schemeClr>
                </a:solidFill>
                <a:latin typeface="Helvetica" panose="020B0604020202020204" pitchFamily="2" charset="0"/>
              </a:rPr>
              <a:t> </a:t>
            </a:r>
            <a:r>
              <a:rPr lang="es-MX" dirty="0">
                <a:solidFill>
                  <a:schemeClr val="accent2">
                    <a:lumMod val="50000"/>
                  </a:schemeClr>
                </a:solidFill>
                <a:latin typeface="Helvetica" panose="020B0604020202020204" pitchFamily="2" charset="0"/>
              </a:rPr>
              <a:t>son los países con más nacimientos en la Región interamericana </a:t>
            </a:r>
          </a:p>
        </p:txBody>
      </p:sp>
      <p:sp>
        <p:nvSpPr>
          <p:cNvPr id="12" name="CuadroTexto 11">
            <a:extLst>
              <a:ext uri="{FF2B5EF4-FFF2-40B4-BE49-F238E27FC236}">
                <a16:creationId xmlns:a16="http://schemas.microsoft.com/office/drawing/2014/main" xmlns="" id="{7EAD6001-1A30-4285-A6F7-31CC9B190BDB}"/>
              </a:ext>
            </a:extLst>
          </p:cNvPr>
          <p:cNvSpPr txBox="1"/>
          <p:nvPr/>
        </p:nvSpPr>
        <p:spPr>
          <a:xfrm>
            <a:off x="7489524" y="5408376"/>
            <a:ext cx="4330700" cy="1015663"/>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Cuba, Puerto Rico y Canadá</a:t>
            </a:r>
            <a:r>
              <a:rPr lang="es-MX" dirty="0">
                <a:solidFill>
                  <a:schemeClr val="accent1">
                    <a:lumMod val="50000"/>
                  </a:schemeClr>
                </a:solidFill>
                <a:latin typeface="Helvetica" panose="020B0604020202020204" pitchFamily="2" charset="0"/>
              </a:rPr>
              <a:t> </a:t>
            </a:r>
            <a:r>
              <a:rPr lang="es-MX" dirty="0">
                <a:solidFill>
                  <a:schemeClr val="accent2">
                    <a:lumMod val="50000"/>
                  </a:schemeClr>
                </a:solidFill>
                <a:latin typeface="Helvetica" panose="020B0604020202020204" pitchFamily="2" charset="0"/>
              </a:rPr>
              <a:t>son los países con menos nacimientos en la Región interamericana </a:t>
            </a:r>
          </a:p>
        </p:txBody>
      </p:sp>
      <p:sp>
        <p:nvSpPr>
          <p:cNvPr id="15" name="Elipse 14">
            <a:extLst>
              <a:ext uri="{FF2B5EF4-FFF2-40B4-BE49-F238E27FC236}">
                <a16:creationId xmlns:a16="http://schemas.microsoft.com/office/drawing/2014/main" xmlns="" id="{D9ACBC4F-7572-401C-91D0-82472B747320}"/>
              </a:ext>
            </a:extLst>
          </p:cNvPr>
          <p:cNvSpPr/>
          <p:nvPr/>
        </p:nvSpPr>
        <p:spPr>
          <a:xfrm>
            <a:off x="7234377" y="1524370"/>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a:extLst>
              <a:ext uri="{FF2B5EF4-FFF2-40B4-BE49-F238E27FC236}">
                <a16:creationId xmlns:a16="http://schemas.microsoft.com/office/drawing/2014/main" xmlns="" id="{62446B28-D688-4471-8FA0-10FB38EA3701}"/>
              </a:ext>
            </a:extLst>
          </p:cNvPr>
          <p:cNvSpPr/>
          <p:nvPr/>
        </p:nvSpPr>
        <p:spPr>
          <a:xfrm>
            <a:off x="7271046" y="5553342"/>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0316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comida&#10;&#10;Descripción generada automáticamente">
            <a:extLst>
              <a:ext uri="{FF2B5EF4-FFF2-40B4-BE49-F238E27FC236}">
                <a16:creationId xmlns:a16="http://schemas.microsoft.com/office/drawing/2014/main" xmlns="" id="{22F905D4-9EB8-4871-B359-C7F9CD76014E}"/>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0" y="137433"/>
            <a:ext cx="15527664" cy="6720567"/>
          </a:xfrm>
          <a:prstGeom prst="rect">
            <a:avLst/>
          </a:prstGeom>
        </p:spPr>
      </p:pic>
      <p:graphicFrame>
        <p:nvGraphicFramePr>
          <p:cNvPr id="7" name="Marcador de contenido 6">
            <a:extLst>
              <a:ext uri="{FF2B5EF4-FFF2-40B4-BE49-F238E27FC236}">
                <a16:creationId xmlns:a16="http://schemas.microsoft.com/office/drawing/2014/main" xmlns="" id="{8D532FC6-8D9C-4615-87F1-697A35375EA0}"/>
              </a:ext>
            </a:extLst>
          </p:cNvPr>
          <p:cNvGraphicFramePr>
            <a:graphicFrameLocks noGrp="1"/>
          </p:cNvGraphicFramePr>
          <p:nvPr>
            <p:ph sz="half" idx="2"/>
            <p:extLst>
              <p:ext uri="{D42A27DB-BD31-4B8C-83A1-F6EECF244321}">
                <p14:modId xmlns:p14="http://schemas.microsoft.com/office/powerpoint/2010/main" val="4101390476"/>
              </p:ext>
            </p:extLst>
          </p:nvPr>
        </p:nvGraphicFramePr>
        <p:xfrm>
          <a:off x="1021119" y="1812213"/>
          <a:ext cx="3068807" cy="4491984"/>
        </p:xfrm>
        <a:graphic>
          <a:graphicData uri="http://schemas.openxmlformats.org/drawingml/2006/table">
            <a:tbl>
              <a:tblPr firstRow="1" bandRow="1">
                <a:tableStyleId>{5C22544A-7EE6-4342-B048-85BDC9FD1C3A}</a:tableStyleId>
              </a:tblPr>
              <a:tblGrid>
                <a:gridCol w="464781">
                  <a:extLst>
                    <a:ext uri="{9D8B030D-6E8A-4147-A177-3AD203B41FA5}">
                      <a16:colId xmlns:a16="http://schemas.microsoft.com/office/drawing/2014/main" xmlns="" val="947205794"/>
                    </a:ext>
                  </a:extLst>
                </a:gridCol>
                <a:gridCol w="2034688">
                  <a:extLst>
                    <a:ext uri="{9D8B030D-6E8A-4147-A177-3AD203B41FA5}">
                      <a16:colId xmlns:a16="http://schemas.microsoft.com/office/drawing/2014/main" xmlns="" val="1073666564"/>
                    </a:ext>
                  </a:extLst>
                </a:gridCol>
                <a:gridCol w="569338">
                  <a:extLst>
                    <a:ext uri="{9D8B030D-6E8A-4147-A177-3AD203B41FA5}">
                      <a16:colId xmlns:a16="http://schemas.microsoft.com/office/drawing/2014/main" xmlns="" val="2883963942"/>
                    </a:ext>
                  </a:extLst>
                </a:gridCol>
              </a:tblGrid>
              <a:tr h="280749">
                <a:tc>
                  <a:txBody>
                    <a:bodyPr/>
                    <a:lstStyle/>
                    <a:p>
                      <a:pPr algn="ctr" fontAlgn="b"/>
                      <a:r>
                        <a:rPr lang="es-MX" sz="900" b="0" i="0" u="none" strike="noStrike" dirty="0">
                          <a:solidFill>
                            <a:schemeClr val="accent1">
                              <a:lumMod val="50000"/>
                            </a:schemeClr>
                          </a:solidFill>
                          <a:effectLst/>
                          <a:latin typeface="Helvetica" panose="020B0604020202020204" pitchFamily="2" charset="0"/>
                        </a:rPr>
                        <a:t>Ranking</a:t>
                      </a:r>
                    </a:p>
                  </a:txBody>
                  <a:tcPr marL="9525" marR="9525" marT="9525" marB="0" anchor="b"/>
                </a:tc>
                <a:tc>
                  <a:txBody>
                    <a:bodyPr/>
                    <a:lstStyle/>
                    <a:p>
                      <a:pPr algn="ctr" fontAlgn="b"/>
                      <a:r>
                        <a:rPr lang="es-MX" sz="1600" b="0" i="0" u="none" strike="noStrike" dirty="0">
                          <a:solidFill>
                            <a:schemeClr val="accent1">
                              <a:lumMod val="50000"/>
                            </a:schemeClr>
                          </a:solidFill>
                          <a:effectLst/>
                          <a:latin typeface="Helvetica" panose="020B0604020202020204" pitchFamily="2" charset="0"/>
                        </a:rPr>
                        <a:t>País/country</a:t>
                      </a:r>
                    </a:p>
                  </a:txBody>
                  <a:tcPr marL="9525" marR="9525" marT="9525" marB="0" anchor="b"/>
                </a:tc>
                <a:tc>
                  <a:txBody>
                    <a:bodyPr/>
                    <a:lstStyle/>
                    <a:p>
                      <a:pPr algn="ctr" fontAlgn="b"/>
                      <a:r>
                        <a:rPr lang="es-MX" sz="1600" b="0" i="0" u="none" strike="noStrike" dirty="0">
                          <a:solidFill>
                            <a:schemeClr val="accent1">
                              <a:lumMod val="50000"/>
                            </a:schemeClr>
                          </a:solidFill>
                          <a:effectLst/>
                          <a:latin typeface="Helvetica" panose="020B0604020202020204" pitchFamily="2" charset="0"/>
                        </a:rPr>
                        <a:t>Tasa</a:t>
                      </a:r>
                    </a:p>
                  </a:txBody>
                  <a:tcPr marL="9525" marR="9525" marT="9525" marB="0" anchor="b"/>
                </a:tc>
                <a:extLst>
                  <a:ext uri="{0D108BD9-81ED-4DB2-BD59-A6C34878D82A}">
                    <a16:rowId xmlns:a16="http://schemas.microsoft.com/office/drawing/2014/main" xmlns="" val="2186752177"/>
                  </a:ext>
                </a:extLst>
              </a:tr>
              <a:tr h="280749">
                <a:tc>
                  <a:txBody>
                    <a:bodyPr/>
                    <a:lstStyle/>
                    <a:p>
                      <a:pPr algn="r" fontAlgn="b"/>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r" fontAlgn="b"/>
                      <a:r>
                        <a:rPr lang="es-MX" sz="1400" b="1" i="0" u="none" strike="noStrike" dirty="0">
                          <a:solidFill>
                            <a:schemeClr val="accent1">
                              <a:lumMod val="50000"/>
                            </a:schemeClr>
                          </a:solidFill>
                          <a:effectLst/>
                          <a:latin typeface="Helvetica" panose="020B0604020202020204" pitchFamily="2" charset="0"/>
                        </a:rPr>
                        <a:t>7.8</a:t>
                      </a:r>
                    </a:p>
                  </a:txBody>
                  <a:tcPr marL="9525" marR="9525" marT="9525" marB="0" anchor="b"/>
                </a:tc>
                <a:extLst>
                  <a:ext uri="{0D108BD9-81ED-4DB2-BD59-A6C34878D82A}">
                    <a16:rowId xmlns:a16="http://schemas.microsoft.com/office/drawing/2014/main" xmlns="" val="2562233458"/>
                  </a:ext>
                </a:extLst>
              </a:tr>
              <a:tr h="280749">
                <a:tc>
                  <a:txBody>
                    <a:bodyPr/>
                    <a:lstStyle/>
                    <a:p>
                      <a:pPr algn="r" fontAlgn="b"/>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r" fontAlgn="b"/>
                      <a:r>
                        <a:rPr lang="es-MX" sz="1400" b="1" i="0" u="none" strike="noStrike" dirty="0">
                          <a:solidFill>
                            <a:schemeClr val="accent1">
                              <a:lumMod val="50000"/>
                            </a:schemeClr>
                          </a:solidFill>
                          <a:effectLst/>
                          <a:latin typeface="Helvetica" panose="020B0604020202020204" pitchFamily="2" charset="0"/>
                        </a:rPr>
                        <a:t>6.3</a:t>
                      </a:r>
                    </a:p>
                  </a:txBody>
                  <a:tcPr marL="9525" marR="9525" marT="9525" marB="0" anchor="b"/>
                </a:tc>
                <a:extLst>
                  <a:ext uri="{0D108BD9-81ED-4DB2-BD59-A6C34878D82A}">
                    <a16:rowId xmlns:a16="http://schemas.microsoft.com/office/drawing/2014/main" xmlns="" val="1819050193"/>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8.8</a:t>
                      </a:r>
                    </a:p>
                  </a:txBody>
                  <a:tcPr marL="9525" marR="9525" marT="9525" marB="0" anchor="b"/>
                </a:tc>
                <a:extLst>
                  <a:ext uri="{0D108BD9-81ED-4DB2-BD59-A6C34878D82A}">
                    <a16:rowId xmlns:a16="http://schemas.microsoft.com/office/drawing/2014/main" xmlns="" val="3021201958"/>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Cuba</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8.6</a:t>
                      </a:r>
                    </a:p>
                  </a:txBody>
                  <a:tcPr marL="9525" marR="9525" marT="9525" marB="0" anchor="b"/>
                </a:tc>
                <a:extLst>
                  <a:ext uri="{0D108BD9-81ED-4DB2-BD59-A6C34878D82A}">
                    <a16:rowId xmlns:a16="http://schemas.microsoft.com/office/drawing/2014/main" xmlns="" val="1070629601"/>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8.5</a:t>
                      </a:r>
                    </a:p>
                  </a:txBody>
                  <a:tcPr marL="9525" marR="9525" marT="9525" marB="0" anchor="b"/>
                </a:tc>
                <a:extLst>
                  <a:ext uri="{0D108BD9-81ED-4DB2-BD59-A6C34878D82A}">
                    <a16:rowId xmlns:a16="http://schemas.microsoft.com/office/drawing/2014/main" xmlns="" val="930569362"/>
                  </a:ext>
                </a:extLst>
              </a:tr>
              <a:tr h="280749">
                <a:tc>
                  <a:txBody>
                    <a:bodyPr/>
                    <a:lstStyle/>
                    <a:p>
                      <a:pPr algn="ctr" fontAlgn="b"/>
                      <a:r>
                        <a:rPr lang="es-MX" sz="1000" b="0" i="0" u="none" strike="noStrike">
                          <a:solidFill>
                            <a:schemeClr val="accent1">
                              <a:lumMod val="50000"/>
                            </a:schemeClr>
                          </a:solidFill>
                          <a:effectLst/>
                          <a:latin typeface="Helvetica" panose="020B0604020202020204" pitchFamily="2" charset="0"/>
                        </a:rPr>
                        <a:t>4</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8.2</a:t>
                      </a:r>
                    </a:p>
                  </a:txBody>
                  <a:tcPr marL="9525" marR="9525" marT="9525" marB="0" anchor="b"/>
                </a:tc>
                <a:extLst>
                  <a:ext uri="{0D108BD9-81ED-4DB2-BD59-A6C34878D82A}">
                    <a16:rowId xmlns:a16="http://schemas.microsoft.com/office/drawing/2014/main" xmlns="" val="1739416389"/>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5</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7.7</a:t>
                      </a:r>
                    </a:p>
                  </a:txBody>
                  <a:tcPr marL="9525" marR="9525" marT="9525" marB="0" anchor="b"/>
                </a:tc>
                <a:extLst>
                  <a:ext uri="{0D108BD9-81ED-4DB2-BD59-A6C34878D82A}">
                    <a16:rowId xmlns:a16="http://schemas.microsoft.com/office/drawing/2014/main" xmlns="" val="3015781165"/>
                  </a:ext>
                </a:extLst>
              </a:tr>
              <a:tr h="280749">
                <a:tc>
                  <a:txBody>
                    <a:bodyPr/>
                    <a:lstStyle/>
                    <a:p>
                      <a:pPr algn="ctr" fontAlgn="b"/>
                      <a:r>
                        <a:rPr lang="es-MX" sz="1000" b="0" i="0" u="none" strike="noStrike">
                          <a:solidFill>
                            <a:schemeClr val="accent1">
                              <a:lumMod val="50000"/>
                            </a:schemeClr>
                          </a:solidFill>
                          <a:effectLst/>
                          <a:latin typeface="Helvetica" panose="020B0604020202020204" pitchFamily="2" charset="0"/>
                        </a:rPr>
                        <a:t>6</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5.7</a:t>
                      </a:r>
                    </a:p>
                  </a:txBody>
                  <a:tcPr marL="9525" marR="9525" marT="9525" marB="0" anchor="b"/>
                </a:tc>
                <a:extLst>
                  <a:ext uri="{0D108BD9-81ED-4DB2-BD59-A6C34878D82A}">
                    <a16:rowId xmlns:a16="http://schemas.microsoft.com/office/drawing/2014/main" xmlns="" val="3505555975"/>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7</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5.3</a:t>
                      </a:r>
                    </a:p>
                  </a:txBody>
                  <a:tcPr marL="9525" marR="9525" marT="9525" marB="0" anchor="b"/>
                </a:tc>
                <a:extLst>
                  <a:ext uri="{0D108BD9-81ED-4DB2-BD59-A6C34878D82A}">
                    <a16:rowId xmlns:a16="http://schemas.microsoft.com/office/drawing/2014/main" xmlns="" val="1368180026"/>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5.2</a:t>
                      </a:r>
                    </a:p>
                  </a:txBody>
                  <a:tcPr marL="9525" marR="9525" marT="9525" marB="0" anchor="b"/>
                </a:tc>
                <a:extLst>
                  <a:ext uri="{0D108BD9-81ED-4DB2-BD59-A6C34878D82A}">
                    <a16:rowId xmlns:a16="http://schemas.microsoft.com/office/drawing/2014/main" xmlns="" val="4205195819"/>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9</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5.1</a:t>
                      </a:r>
                    </a:p>
                  </a:txBody>
                  <a:tcPr marL="9525" marR="9525" marT="9525" marB="0" anchor="b"/>
                </a:tc>
                <a:extLst>
                  <a:ext uri="{0D108BD9-81ED-4DB2-BD59-A6C34878D82A}">
                    <a16:rowId xmlns:a16="http://schemas.microsoft.com/office/drawing/2014/main" xmlns="" val="525584488"/>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10</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4.9</a:t>
                      </a:r>
                    </a:p>
                  </a:txBody>
                  <a:tcPr marL="9525" marR="9525" marT="9525" marB="0" anchor="b"/>
                </a:tc>
                <a:extLst>
                  <a:ext uri="{0D108BD9-81ED-4DB2-BD59-A6C34878D82A}">
                    <a16:rowId xmlns:a16="http://schemas.microsoft.com/office/drawing/2014/main" xmlns="" val="1705713343"/>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11</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4.7</a:t>
                      </a:r>
                    </a:p>
                  </a:txBody>
                  <a:tcPr marL="9525" marR="9525" marT="9525" marB="0" anchor="b"/>
                </a:tc>
                <a:extLst>
                  <a:ext uri="{0D108BD9-81ED-4DB2-BD59-A6C34878D82A}">
                    <a16:rowId xmlns:a16="http://schemas.microsoft.com/office/drawing/2014/main" xmlns="" val="3698699828"/>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12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4.6</a:t>
                      </a:r>
                    </a:p>
                  </a:txBody>
                  <a:tcPr marL="9525" marR="9525" marT="9525" marB="0" anchor="b"/>
                </a:tc>
                <a:extLst>
                  <a:ext uri="{0D108BD9-81ED-4DB2-BD59-A6C34878D82A}">
                    <a16:rowId xmlns:a16="http://schemas.microsoft.com/office/drawing/2014/main" xmlns="" val="3260534935"/>
                  </a:ext>
                </a:extLst>
              </a:tr>
              <a:tr h="280749">
                <a:tc>
                  <a:txBody>
                    <a:bodyPr/>
                    <a:lstStyle/>
                    <a:p>
                      <a:pPr algn="ctr" fontAlgn="b"/>
                      <a:r>
                        <a:rPr lang="es-MX" sz="1000" b="0" i="0" u="none" strike="noStrike" dirty="0">
                          <a:solidFill>
                            <a:schemeClr val="accent1">
                              <a:lumMod val="50000"/>
                            </a:schemeClr>
                          </a:solidFill>
                          <a:effectLst/>
                          <a:latin typeface="Helvetica" panose="020B0604020202020204" pitchFamily="2" charset="0"/>
                        </a:rPr>
                        <a:t>13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4.6</a:t>
                      </a:r>
                    </a:p>
                  </a:txBody>
                  <a:tcPr marL="9525" marR="9525" marT="9525" marB="0" anchor="b"/>
                </a:tc>
                <a:extLst>
                  <a:ext uri="{0D108BD9-81ED-4DB2-BD59-A6C34878D82A}">
                    <a16:rowId xmlns:a16="http://schemas.microsoft.com/office/drawing/2014/main" xmlns="" val="2072208252"/>
                  </a:ext>
                </a:extLst>
              </a:tr>
            </a:tbl>
          </a:graphicData>
        </a:graphic>
      </p:graphicFrame>
      <p:graphicFrame>
        <p:nvGraphicFramePr>
          <p:cNvPr id="10" name="Marcador de contenido 9">
            <a:extLst>
              <a:ext uri="{FF2B5EF4-FFF2-40B4-BE49-F238E27FC236}">
                <a16:creationId xmlns:a16="http://schemas.microsoft.com/office/drawing/2014/main" xmlns="" id="{A5BD23A3-D8C3-4370-8979-A10A7CCE54F5}"/>
              </a:ext>
            </a:extLst>
          </p:cNvPr>
          <p:cNvGraphicFramePr>
            <a:graphicFrameLocks noGrp="1"/>
          </p:cNvGraphicFramePr>
          <p:nvPr>
            <p:ph sz="quarter" idx="4"/>
            <p:extLst>
              <p:ext uri="{D42A27DB-BD31-4B8C-83A1-F6EECF244321}">
                <p14:modId xmlns:p14="http://schemas.microsoft.com/office/powerpoint/2010/main" val="4243133514"/>
              </p:ext>
            </p:extLst>
          </p:nvPr>
        </p:nvGraphicFramePr>
        <p:xfrm>
          <a:off x="5111045" y="2000250"/>
          <a:ext cx="6646946" cy="3679825"/>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ángulo 7">
            <a:extLst>
              <a:ext uri="{FF2B5EF4-FFF2-40B4-BE49-F238E27FC236}">
                <a16:creationId xmlns:a16="http://schemas.microsoft.com/office/drawing/2014/main" xmlns="" id="{8CBBA383-17DE-4BAA-8B6D-E0D919BE43AB}"/>
              </a:ext>
            </a:extLst>
          </p:cNvPr>
          <p:cNvSpPr/>
          <p:nvPr/>
        </p:nvSpPr>
        <p:spPr>
          <a:xfrm>
            <a:off x="7185991" y="2541689"/>
            <a:ext cx="54251" cy="1579908"/>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sp>
        <p:nvSpPr>
          <p:cNvPr id="6" name="Título 5">
            <a:extLst>
              <a:ext uri="{FF2B5EF4-FFF2-40B4-BE49-F238E27FC236}">
                <a16:creationId xmlns:a16="http://schemas.microsoft.com/office/drawing/2014/main" xmlns="" id="{36443161-8F60-4086-A46A-FC559F62F0B7}"/>
              </a:ext>
            </a:extLst>
          </p:cNvPr>
          <p:cNvSpPr>
            <a:spLocks noGrp="1"/>
          </p:cNvSpPr>
          <p:nvPr>
            <p:ph type="title"/>
          </p:nvPr>
        </p:nvSpPr>
        <p:spPr/>
        <p:txBody>
          <a:bodyPr>
            <a:normAutofit/>
          </a:bodyPr>
          <a:lstStyle/>
          <a:p>
            <a:r>
              <a:rPr lang="es-MX" b="1" dirty="0">
                <a:solidFill>
                  <a:schemeClr val="tx2">
                    <a:lumMod val="75000"/>
                  </a:schemeClr>
                </a:solidFill>
                <a:latin typeface="Helvetica" panose="020B0604020202020204" pitchFamily="2" charset="0"/>
              </a:rPr>
              <a:t>Tasa de mortalidad/</a:t>
            </a:r>
            <a:r>
              <a:rPr lang="es-MX" b="1" dirty="0" err="1">
                <a:solidFill>
                  <a:schemeClr val="tx2">
                    <a:lumMod val="75000"/>
                  </a:schemeClr>
                </a:solidFill>
                <a:latin typeface="Helvetica" panose="020B0604020202020204" pitchFamily="2" charset="0"/>
              </a:rPr>
              <a:t>Death</a:t>
            </a:r>
            <a:r>
              <a:rPr lang="es-MX" b="1" dirty="0">
                <a:solidFill>
                  <a:schemeClr val="tx2">
                    <a:lumMod val="75000"/>
                  </a:schemeClr>
                </a:solidFill>
                <a:latin typeface="Helvetica" panose="020B0604020202020204" pitchFamily="2" charset="0"/>
              </a:rPr>
              <a:t> </a:t>
            </a:r>
            <a:r>
              <a:rPr lang="es-MX" b="1" dirty="0" err="1">
                <a:solidFill>
                  <a:schemeClr val="tx2">
                    <a:lumMod val="75000"/>
                  </a:schemeClr>
                </a:solidFill>
                <a:latin typeface="Helvetica" panose="020B0604020202020204" pitchFamily="2" charset="0"/>
              </a:rPr>
              <a:t>rate</a:t>
            </a:r>
            <a:r>
              <a:rPr lang="es-MX" b="1" dirty="0">
                <a:solidFill>
                  <a:schemeClr val="tx2">
                    <a:lumMod val="75000"/>
                  </a:schemeClr>
                </a:solidFill>
                <a:latin typeface="Helvetica" panose="020B0604020202020204" pitchFamily="2" charset="0"/>
              </a:rPr>
              <a:t> </a:t>
            </a:r>
            <a:r>
              <a:rPr lang="es-MX" dirty="0"/>
              <a:t/>
            </a:r>
            <a:br>
              <a:rPr lang="es-MX" dirty="0"/>
            </a:br>
            <a:r>
              <a:rPr lang="es-MX" sz="2400" dirty="0">
                <a:latin typeface="Helvetica" panose="020B0604020202020204" pitchFamily="2" charset="0"/>
              </a:rPr>
              <a:t>(por cada mil habitantes-</a:t>
            </a:r>
            <a:r>
              <a:rPr lang="es-MX" sz="2400" dirty="0" err="1">
                <a:latin typeface="Helvetica" panose="020B0604020202020204" pitchFamily="2" charset="0"/>
              </a:rPr>
              <a:t>deaths</a:t>
            </a:r>
            <a:r>
              <a:rPr lang="es-MX" sz="2400" dirty="0">
                <a:latin typeface="Helvetica" panose="020B0604020202020204" pitchFamily="2" charset="0"/>
              </a:rPr>
              <a:t>/1000 </a:t>
            </a:r>
            <a:r>
              <a:rPr lang="es-MX" sz="2400" dirty="0" err="1">
                <a:latin typeface="Helvetica" panose="020B0604020202020204" pitchFamily="2" charset="0"/>
              </a:rPr>
              <a:t>population</a:t>
            </a:r>
            <a:r>
              <a:rPr lang="es-MX" sz="2400" dirty="0">
                <a:latin typeface="Helvetica" panose="020B0604020202020204" pitchFamily="2" charset="0"/>
              </a:rPr>
              <a:t>)</a:t>
            </a:r>
          </a:p>
        </p:txBody>
      </p:sp>
      <p:cxnSp>
        <p:nvCxnSpPr>
          <p:cNvPr id="9" name="Conector recto 8">
            <a:extLst>
              <a:ext uri="{FF2B5EF4-FFF2-40B4-BE49-F238E27FC236}">
                <a16:creationId xmlns:a16="http://schemas.microsoft.com/office/drawing/2014/main" xmlns="" id="{A6173909-507F-41D9-8337-45BB69A7B2B0}"/>
              </a:ext>
            </a:extLst>
          </p:cNvPr>
          <p:cNvCxnSpPr/>
          <p:nvPr/>
        </p:nvCxnSpPr>
        <p:spPr>
          <a:xfrm>
            <a:off x="1094015" y="2235891"/>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xmlns="" id="{696FE121-2D5F-4D34-9F29-07168226EF42}"/>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5"/>
              </a:rPr>
              <a:t>CIA </a:t>
            </a:r>
            <a:r>
              <a:rPr lang="es-MX" sz="1050" dirty="0" err="1">
                <a:solidFill>
                  <a:srgbClr val="0066CC"/>
                </a:solidFill>
                <a:latin typeface="arial" panose="020B0604020202020204" pitchFamily="34" charset="0"/>
                <a:hlinkClick r:id="rId5"/>
              </a:rPr>
              <a:t>World</a:t>
            </a:r>
            <a:r>
              <a:rPr lang="es-MX" sz="1050" dirty="0">
                <a:solidFill>
                  <a:srgbClr val="0066CC"/>
                </a:solidFill>
                <a:latin typeface="arial" panose="020B0604020202020204" pitchFamily="34" charset="0"/>
                <a:hlinkClick r:id="rId5"/>
              </a:rPr>
              <a:t> </a:t>
            </a:r>
            <a:r>
              <a:rPr lang="es-MX" sz="1050" dirty="0" err="1">
                <a:solidFill>
                  <a:srgbClr val="0066CC"/>
                </a:solidFill>
                <a:latin typeface="arial" panose="020B0604020202020204" pitchFamily="34" charset="0"/>
                <a:hlinkClick r:id="rId5"/>
              </a:rPr>
              <a:t>Factbook</a:t>
            </a:r>
            <a:r>
              <a:rPr lang="es-MX" sz="1050" dirty="0">
                <a:solidFill>
                  <a:srgbClr val="000000"/>
                </a:solidFill>
                <a:latin typeface="arial" panose="020B0604020202020204" pitchFamily="34" charset="0"/>
              </a:rPr>
              <a:t> - julio de 2017</a:t>
            </a:r>
            <a:endParaRPr lang="es-MX" sz="1050" dirty="0"/>
          </a:p>
        </p:txBody>
      </p:sp>
      <p:sp>
        <p:nvSpPr>
          <p:cNvPr id="12" name="CuadroTexto 11">
            <a:extLst>
              <a:ext uri="{FF2B5EF4-FFF2-40B4-BE49-F238E27FC236}">
                <a16:creationId xmlns:a16="http://schemas.microsoft.com/office/drawing/2014/main" xmlns="" id="{DA4CA871-58B8-4CD2-B14A-896BCD7258F8}"/>
              </a:ext>
            </a:extLst>
          </p:cNvPr>
          <p:cNvSpPr txBox="1"/>
          <p:nvPr/>
        </p:nvSpPr>
        <p:spPr>
          <a:xfrm>
            <a:off x="5383511" y="5730492"/>
            <a:ext cx="5092700" cy="1015663"/>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Puerto Rico, Cuba, Canadá y USA </a:t>
            </a:r>
            <a:r>
              <a:rPr lang="es-MX" dirty="0">
                <a:solidFill>
                  <a:schemeClr val="accent2">
                    <a:lumMod val="50000"/>
                  </a:schemeClr>
                </a:solidFill>
                <a:latin typeface="Helvetica" panose="020B0604020202020204" pitchFamily="2" charset="0"/>
              </a:rPr>
              <a:t>son los países con más decesos en la Región interamericana </a:t>
            </a:r>
          </a:p>
        </p:txBody>
      </p:sp>
      <p:sp>
        <p:nvSpPr>
          <p:cNvPr id="13" name="Elipse 12">
            <a:extLst>
              <a:ext uri="{FF2B5EF4-FFF2-40B4-BE49-F238E27FC236}">
                <a16:creationId xmlns:a16="http://schemas.microsoft.com/office/drawing/2014/main" xmlns="" id="{FA46347D-7530-4BD2-A254-B8798BF76C2E}"/>
              </a:ext>
            </a:extLst>
          </p:cNvPr>
          <p:cNvSpPr/>
          <p:nvPr/>
        </p:nvSpPr>
        <p:spPr>
          <a:xfrm>
            <a:off x="5165033" y="5885554"/>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17787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xmlns="" id="{3C03F335-2102-4A35-91B9-5D707CA36D0D}"/>
              </a:ext>
            </a:extLst>
          </p:cNvPr>
          <p:cNvSpPr/>
          <p:nvPr/>
        </p:nvSpPr>
        <p:spPr>
          <a:xfrm>
            <a:off x="11260313" y="0"/>
            <a:ext cx="931687" cy="6858000"/>
          </a:xfrm>
          <a:custGeom>
            <a:avLst/>
            <a:gdLst>
              <a:gd name="connsiteX0" fmla="*/ 0 w 931687"/>
              <a:gd name="connsiteY0" fmla="*/ 0 h 6858000"/>
              <a:gd name="connsiteX1" fmla="*/ 382946 w 931687"/>
              <a:gd name="connsiteY1" fmla="*/ 0 h 6858000"/>
              <a:gd name="connsiteX2" fmla="*/ 382946 w 931687"/>
              <a:gd name="connsiteY2" fmla="*/ 4190900 h 6858000"/>
              <a:gd name="connsiteX3" fmla="*/ 382946 w 931687"/>
              <a:gd name="connsiteY3" fmla="*/ 4500619 h 6858000"/>
              <a:gd name="connsiteX4" fmla="*/ 382946 w 931687"/>
              <a:gd name="connsiteY4" fmla="*/ 5508156 h 6858000"/>
              <a:gd name="connsiteX5" fmla="*/ 383316 w 931687"/>
              <a:gd name="connsiteY5" fmla="*/ 5508156 h 6858000"/>
              <a:gd name="connsiteX6" fmla="*/ 388520 w 931687"/>
              <a:gd name="connsiteY6" fmla="*/ 5538912 h 6858000"/>
              <a:gd name="connsiteX7" fmla="*/ 608749 w 931687"/>
              <a:gd name="connsiteY7" fmla="*/ 5666872 h 6858000"/>
              <a:gd name="connsiteX8" fmla="*/ 657315 w 931687"/>
              <a:gd name="connsiteY8" fmla="*/ 5669426 h 6858000"/>
              <a:gd name="connsiteX9" fmla="*/ 657317 w 931687"/>
              <a:gd name="connsiteY9" fmla="*/ 5669425 h 6858000"/>
              <a:gd name="connsiteX10" fmla="*/ 926113 w 931687"/>
              <a:gd name="connsiteY10" fmla="*/ 5799938 h 6858000"/>
              <a:gd name="connsiteX11" fmla="*/ 931687 w 931687"/>
              <a:gd name="connsiteY11" fmla="*/ 5832877 h 6858000"/>
              <a:gd name="connsiteX12" fmla="*/ 931687 w 931687"/>
              <a:gd name="connsiteY12" fmla="*/ 5832883 h 6858000"/>
              <a:gd name="connsiteX13" fmla="*/ 931687 w 931687"/>
              <a:gd name="connsiteY13" fmla="*/ 5832884 h 6858000"/>
              <a:gd name="connsiteX14" fmla="*/ 931687 w 931687"/>
              <a:gd name="connsiteY14" fmla="*/ 6274067 h 6858000"/>
              <a:gd name="connsiteX15" fmla="*/ 931687 w 931687"/>
              <a:gd name="connsiteY15" fmla="*/ 6409343 h 6858000"/>
              <a:gd name="connsiteX16" fmla="*/ 931687 w 931687"/>
              <a:gd name="connsiteY16" fmla="*/ 6850689 h 6858000"/>
              <a:gd name="connsiteX17" fmla="*/ 931687 w 931687"/>
              <a:gd name="connsiteY17" fmla="*/ 6850691 h 6858000"/>
              <a:gd name="connsiteX18" fmla="*/ 931687 w 931687"/>
              <a:gd name="connsiteY18" fmla="*/ 6850696 h 6858000"/>
              <a:gd name="connsiteX19" fmla="*/ 930451 w 931687"/>
              <a:gd name="connsiteY19" fmla="*/ 6858000 h 6858000"/>
              <a:gd name="connsiteX20" fmla="*/ 0 w 931687"/>
              <a:gd name="connsiteY20" fmla="*/ 6858000 h 6858000"/>
              <a:gd name="connsiteX21" fmla="*/ 0 w 931687"/>
              <a:gd name="connsiteY21" fmla="*/ 6409343 h 6858000"/>
              <a:gd name="connsiteX22" fmla="*/ 0 w 931687"/>
              <a:gd name="connsiteY22" fmla="*/ 6274067 h 6858000"/>
              <a:gd name="connsiteX23" fmla="*/ 0 w 931687"/>
              <a:gd name="connsiteY23" fmla="*/ 4500619 h 6858000"/>
              <a:gd name="connsiteX24" fmla="*/ 0 w 931687"/>
              <a:gd name="connsiteY24" fmla="*/ 419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1687" h="6858000">
                <a:moveTo>
                  <a:pt x="0" y="0"/>
                </a:moveTo>
                <a:lnTo>
                  <a:pt x="382946" y="0"/>
                </a:lnTo>
                <a:lnTo>
                  <a:pt x="382946" y="4190900"/>
                </a:lnTo>
                <a:lnTo>
                  <a:pt x="382946" y="4500619"/>
                </a:lnTo>
                <a:lnTo>
                  <a:pt x="382946" y="5508156"/>
                </a:lnTo>
                <a:lnTo>
                  <a:pt x="383316" y="5508156"/>
                </a:lnTo>
                <a:lnTo>
                  <a:pt x="388520" y="5538912"/>
                </a:lnTo>
                <a:cubicBezTo>
                  <a:pt x="410906" y="5604085"/>
                  <a:pt x="498400" y="5655130"/>
                  <a:pt x="608749" y="5666872"/>
                </a:cubicBezTo>
                <a:lnTo>
                  <a:pt x="657315" y="5669426"/>
                </a:lnTo>
                <a:lnTo>
                  <a:pt x="657317" y="5669425"/>
                </a:lnTo>
                <a:cubicBezTo>
                  <a:pt x="789906" y="5669425"/>
                  <a:pt x="900529" y="5725455"/>
                  <a:pt x="926113" y="5799938"/>
                </a:cubicBezTo>
                <a:lnTo>
                  <a:pt x="931687" y="5832877"/>
                </a:lnTo>
                <a:lnTo>
                  <a:pt x="931687" y="5832883"/>
                </a:lnTo>
                <a:lnTo>
                  <a:pt x="931687" y="5832884"/>
                </a:lnTo>
                <a:lnTo>
                  <a:pt x="931687" y="6274067"/>
                </a:lnTo>
                <a:lnTo>
                  <a:pt x="931687" y="6409343"/>
                </a:lnTo>
                <a:lnTo>
                  <a:pt x="931687" y="6850689"/>
                </a:lnTo>
                <a:lnTo>
                  <a:pt x="931687" y="6850691"/>
                </a:lnTo>
                <a:lnTo>
                  <a:pt x="931687" y="6850696"/>
                </a:lnTo>
                <a:lnTo>
                  <a:pt x="930451" y="6858000"/>
                </a:lnTo>
                <a:lnTo>
                  <a:pt x="0" y="6858000"/>
                </a:lnTo>
                <a:lnTo>
                  <a:pt x="0" y="6409343"/>
                </a:lnTo>
                <a:lnTo>
                  <a:pt x="0" y="6274067"/>
                </a:lnTo>
                <a:lnTo>
                  <a:pt x="0" y="4500619"/>
                </a:lnTo>
                <a:lnTo>
                  <a:pt x="0" y="41909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xmlns="" id="{D987B768-82FD-4258-8828-ED916E22C2B2}"/>
              </a:ext>
            </a:extLst>
          </p:cNvPr>
          <p:cNvSpPr/>
          <p:nvPr/>
        </p:nvSpPr>
        <p:spPr>
          <a:xfrm>
            <a:off x="11260308" y="0"/>
            <a:ext cx="931687" cy="6858000"/>
          </a:xfrm>
          <a:custGeom>
            <a:avLst/>
            <a:gdLst>
              <a:gd name="connsiteX0" fmla="*/ 0 w 931687"/>
              <a:gd name="connsiteY0" fmla="*/ 0 h 6858000"/>
              <a:gd name="connsiteX1" fmla="*/ 382946 w 931687"/>
              <a:gd name="connsiteY1" fmla="*/ 0 h 6858000"/>
              <a:gd name="connsiteX2" fmla="*/ 382946 w 931687"/>
              <a:gd name="connsiteY2" fmla="*/ 2734390 h 6858000"/>
              <a:gd name="connsiteX3" fmla="*/ 382946 w 931687"/>
              <a:gd name="connsiteY3" fmla="*/ 3270200 h 6858000"/>
              <a:gd name="connsiteX4" fmla="*/ 382946 w 931687"/>
              <a:gd name="connsiteY4" fmla="*/ 4051646 h 6858000"/>
              <a:gd name="connsiteX5" fmla="*/ 383316 w 931687"/>
              <a:gd name="connsiteY5" fmla="*/ 4051646 h 6858000"/>
              <a:gd name="connsiteX6" fmla="*/ 388520 w 931687"/>
              <a:gd name="connsiteY6" fmla="*/ 4082402 h 6858000"/>
              <a:gd name="connsiteX7" fmla="*/ 608749 w 931687"/>
              <a:gd name="connsiteY7" fmla="*/ 4210362 h 6858000"/>
              <a:gd name="connsiteX8" fmla="*/ 657315 w 931687"/>
              <a:gd name="connsiteY8" fmla="*/ 4212916 h 6858000"/>
              <a:gd name="connsiteX9" fmla="*/ 657317 w 931687"/>
              <a:gd name="connsiteY9" fmla="*/ 4212915 h 6858000"/>
              <a:gd name="connsiteX10" fmla="*/ 926113 w 931687"/>
              <a:gd name="connsiteY10" fmla="*/ 4343428 h 6858000"/>
              <a:gd name="connsiteX11" fmla="*/ 931687 w 931687"/>
              <a:gd name="connsiteY11" fmla="*/ 4376367 h 6858000"/>
              <a:gd name="connsiteX12" fmla="*/ 931687 w 931687"/>
              <a:gd name="connsiteY12" fmla="*/ 4376373 h 6858000"/>
              <a:gd name="connsiteX13" fmla="*/ 931687 w 931687"/>
              <a:gd name="connsiteY13" fmla="*/ 4376374 h 6858000"/>
              <a:gd name="connsiteX14" fmla="*/ 931687 w 931687"/>
              <a:gd name="connsiteY14" fmla="*/ 4817557 h 6858000"/>
              <a:gd name="connsiteX15" fmla="*/ 931687 w 931687"/>
              <a:gd name="connsiteY15" fmla="*/ 4952833 h 6858000"/>
              <a:gd name="connsiteX16" fmla="*/ 931687 w 931687"/>
              <a:gd name="connsiteY16" fmla="*/ 5394179 h 6858000"/>
              <a:gd name="connsiteX17" fmla="*/ 931687 w 931687"/>
              <a:gd name="connsiteY17" fmla="*/ 5394181 h 6858000"/>
              <a:gd name="connsiteX18" fmla="*/ 931687 w 931687"/>
              <a:gd name="connsiteY18" fmla="*/ 5394186 h 6858000"/>
              <a:gd name="connsiteX19" fmla="*/ 926113 w 931687"/>
              <a:gd name="connsiteY19" fmla="*/ 5427135 h 6858000"/>
              <a:gd name="connsiteX20" fmla="*/ 657317 w 931687"/>
              <a:gd name="connsiteY20" fmla="*/ 5557685 h 6858000"/>
              <a:gd name="connsiteX21" fmla="*/ 657315 w 931687"/>
              <a:gd name="connsiteY21" fmla="*/ 5557685 h 6858000"/>
              <a:gd name="connsiteX22" fmla="*/ 608749 w 931687"/>
              <a:gd name="connsiteY22" fmla="*/ 5560239 h 6858000"/>
              <a:gd name="connsiteX23" fmla="*/ 388520 w 931687"/>
              <a:gd name="connsiteY23" fmla="*/ 5688235 h 6858000"/>
              <a:gd name="connsiteX24" fmla="*/ 383316 w 931687"/>
              <a:gd name="connsiteY24" fmla="*/ 5719000 h 6858000"/>
              <a:gd name="connsiteX25" fmla="*/ 382946 w 931687"/>
              <a:gd name="connsiteY25" fmla="*/ 5719000 h 6858000"/>
              <a:gd name="connsiteX26" fmla="*/ 382946 w 931687"/>
              <a:gd name="connsiteY26" fmla="*/ 6858000 h 6858000"/>
              <a:gd name="connsiteX27" fmla="*/ 0 w 931687"/>
              <a:gd name="connsiteY27" fmla="*/ 6858000 h 6858000"/>
              <a:gd name="connsiteX28" fmla="*/ 0 w 931687"/>
              <a:gd name="connsiteY28" fmla="*/ 4952833 h 6858000"/>
              <a:gd name="connsiteX29" fmla="*/ 0 w 931687"/>
              <a:gd name="connsiteY29" fmla="*/ 4817557 h 6858000"/>
              <a:gd name="connsiteX30" fmla="*/ 0 w 931687"/>
              <a:gd name="connsiteY30" fmla="*/ 3270200 h 6858000"/>
              <a:gd name="connsiteX31" fmla="*/ 0 w 931687"/>
              <a:gd name="connsiteY31" fmla="*/ 27343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1687" h="6858000">
                <a:moveTo>
                  <a:pt x="0" y="0"/>
                </a:moveTo>
                <a:lnTo>
                  <a:pt x="382946" y="0"/>
                </a:lnTo>
                <a:lnTo>
                  <a:pt x="382946" y="2734390"/>
                </a:lnTo>
                <a:lnTo>
                  <a:pt x="382946" y="3270200"/>
                </a:lnTo>
                <a:lnTo>
                  <a:pt x="382946" y="4051646"/>
                </a:lnTo>
                <a:lnTo>
                  <a:pt x="383316" y="4051646"/>
                </a:lnTo>
                <a:lnTo>
                  <a:pt x="388520" y="4082402"/>
                </a:lnTo>
                <a:cubicBezTo>
                  <a:pt x="410906" y="4147575"/>
                  <a:pt x="498400" y="4198620"/>
                  <a:pt x="608749" y="4210362"/>
                </a:cubicBezTo>
                <a:lnTo>
                  <a:pt x="657315" y="4212916"/>
                </a:lnTo>
                <a:lnTo>
                  <a:pt x="657317" y="4212915"/>
                </a:lnTo>
                <a:cubicBezTo>
                  <a:pt x="789906" y="4212915"/>
                  <a:pt x="900529" y="4268945"/>
                  <a:pt x="926113" y="4343428"/>
                </a:cubicBezTo>
                <a:lnTo>
                  <a:pt x="931687" y="4376367"/>
                </a:lnTo>
                <a:lnTo>
                  <a:pt x="931687" y="4376373"/>
                </a:lnTo>
                <a:lnTo>
                  <a:pt x="931687" y="4376374"/>
                </a:lnTo>
                <a:lnTo>
                  <a:pt x="931687" y="4817557"/>
                </a:lnTo>
                <a:lnTo>
                  <a:pt x="931687" y="4952833"/>
                </a:lnTo>
                <a:lnTo>
                  <a:pt x="931687" y="5394179"/>
                </a:lnTo>
                <a:lnTo>
                  <a:pt x="931687" y="5394181"/>
                </a:lnTo>
                <a:lnTo>
                  <a:pt x="931687" y="5394186"/>
                </a:lnTo>
                <a:lnTo>
                  <a:pt x="926113" y="5427135"/>
                </a:lnTo>
                <a:cubicBezTo>
                  <a:pt x="900529" y="5501640"/>
                  <a:pt x="789906" y="5557685"/>
                  <a:pt x="657317" y="5557685"/>
                </a:cubicBezTo>
                <a:lnTo>
                  <a:pt x="657315" y="5557685"/>
                </a:lnTo>
                <a:lnTo>
                  <a:pt x="608749" y="5560239"/>
                </a:lnTo>
                <a:cubicBezTo>
                  <a:pt x="498400" y="5571985"/>
                  <a:pt x="410906" y="5623043"/>
                  <a:pt x="388520" y="5688235"/>
                </a:cubicBezTo>
                <a:lnTo>
                  <a:pt x="383316" y="5719000"/>
                </a:lnTo>
                <a:lnTo>
                  <a:pt x="382946" y="5719000"/>
                </a:lnTo>
                <a:lnTo>
                  <a:pt x="382946" y="6858000"/>
                </a:lnTo>
                <a:lnTo>
                  <a:pt x="0" y="6858000"/>
                </a:lnTo>
                <a:lnTo>
                  <a:pt x="0" y="4952833"/>
                </a:lnTo>
                <a:lnTo>
                  <a:pt x="0" y="4817557"/>
                </a:lnTo>
                <a:lnTo>
                  <a:pt x="0" y="3270200"/>
                </a:lnTo>
                <a:lnTo>
                  <a:pt x="0" y="273439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xmlns="" id="{EAB6FB12-0750-47CB-8516-241CAB82A547}"/>
              </a:ext>
            </a:extLst>
          </p:cNvPr>
          <p:cNvSpPr/>
          <p:nvPr/>
        </p:nvSpPr>
        <p:spPr>
          <a:xfrm>
            <a:off x="11260308" y="0"/>
            <a:ext cx="931687" cy="6858000"/>
          </a:xfrm>
          <a:custGeom>
            <a:avLst/>
            <a:gdLst>
              <a:gd name="connsiteX0" fmla="*/ 0 w 931687"/>
              <a:gd name="connsiteY0" fmla="*/ 0 h 6858000"/>
              <a:gd name="connsiteX1" fmla="*/ 382946 w 931687"/>
              <a:gd name="connsiteY1" fmla="*/ 0 h 6858000"/>
              <a:gd name="connsiteX2" fmla="*/ 382946 w 931687"/>
              <a:gd name="connsiteY2" fmla="*/ 1277880 h 6858000"/>
              <a:gd name="connsiteX3" fmla="*/ 382946 w 931687"/>
              <a:gd name="connsiteY3" fmla="*/ 1930400 h 6858000"/>
              <a:gd name="connsiteX4" fmla="*/ 382946 w 931687"/>
              <a:gd name="connsiteY4" fmla="*/ 2595136 h 6858000"/>
              <a:gd name="connsiteX5" fmla="*/ 383316 w 931687"/>
              <a:gd name="connsiteY5" fmla="*/ 2595136 h 6858000"/>
              <a:gd name="connsiteX6" fmla="*/ 388520 w 931687"/>
              <a:gd name="connsiteY6" fmla="*/ 2625892 h 6858000"/>
              <a:gd name="connsiteX7" fmla="*/ 608749 w 931687"/>
              <a:gd name="connsiteY7" fmla="*/ 2753852 h 6858000"/>
              <a:gd name="connsiteX8" fmla="*/ 657315 w 931687"/>
              <a:gd name="connsiteY8" fmla="*/ 2756406 h 6858000"/>
              <a:gd name="connsiteX9" fmla="*/ 657317 w 931687"/>
              <a:gd name="connsiteY9" fmla="*/ 2756405 h 6858000"/>
              <a:gd name="connsiteX10" fmla="*/ 926113 w 931687"/>
              <a:gd name="connsiteY10" fmla="*/ 2886918 h 6858000"/>
              <a:gd name="connsiteX11" fmla="*/ 931687 w 931687"/>
              <a:gd name="connsiteY11" fmla="*/ 2919857 h 6858000"/>
              <a:gd name="connsiteX12" fmla="*/ 931687 w 931687"/>
              <a:gd name="connsiteY12" fmla="*/ 2919863 h 6858000"/>
              <a:gd name="connsiteX13" fmla="*/ 931687 w 931687"/>
              <a:gd name="connsiteY13" fmla="*/ 2919864 h 6858000"/>
              <a:gd name="connsiteX14" fmla="*/ 931687 w 931687"/>
              <a:gd name="connsiteY14" fmla="*/ 3361047 h 6858000"/>
              <a:gd name="connsiteX15" fmla="*/ 931687 w 931687"/>
              <a:gd name="connsiteY15" fmla="*/ 3496323 h 6858000"/>
              <a:gd name="connsiteX16" fmla="*/ 931687 w 931687"/>
              <a:gd name="connsiteY16" fmla="*/ 3937669 h 6858000"/>
              <a:gd name="connsiteX17" fmla="*/ 931687 w 931687"/>
              <a:gd name="connsiteY17" fmla="*/ 3937671 h 6858000"/>
              <a:gd name="connsiteX18" fmla="*/ 931687 w 931687"/>
              <a:gd name="connsiteY18" fmla="*/ 3937676 h 6858000"/>
              <a:gd name="connsiteX19" fmla="*/ 926113 w 931687"/>
              <a:gd name="connsiteY19" fmla="*/ 3970625 h 6858000"/>
              <a:gd name="connsiteX20" fmla="*/ 657317 w 931687"/>
              <a:gd name="connsiteY20" fmla="*/ 4101175 h 6858000"/>
              <a:gd name="connsiteX21" fmla="*/ 657315 w 931687"/>
              <a:gd name="connsiteY21" fmla="*/ 4101175 h 6858000"/>
              <a:gd name="connsiteX22" fmla="*/ 608749 w 931687"/>
              <a:gd name="connsiteY22" fmla="*/ 4103729 h 6858000"/>
              <a:gd name="connsiteX23" fmla="*/ 388520 w 931687"/>
              <a:gd name="connsiteY23" fmla="*/ 4231725 h 6858000"/>
              <a:gd name="connsiteX24" fmla="*/ 383316 w 931687"/>
              <a:gd name="connsiteY24" fmla="*/ 4262490 h 6858000"/>
              <a:gd name="connsiteX25" fmla="*/ 382946 w 931687"/>
              <a:gd name="connsiteY25" fmla="*/ 4262490 h 6858000"/>
              <a:gd name="connsiteX26" fmla="*/ 382946 w 931687"/>
              <a:gd name="connsiteY26" fmla="*/ 5580120 h 6858000"/>
              <a:gd name="connsiteX27" fmla="*/ 382946 w 931687"/>
              <a:gd name="connsiteY27" fmla="*/ 6858000 h 6858000"/>
              <a:gd name="connsiteX28" fmla="*/ 0 w 931687"/>
              <a:gd name="connsiteY28" fmla="*/ 6858000 h 6858000"/>
              <a:gd name="connsiteX29" fmla="*/ 0 w 931687"/>
              <a:gd name="connsiteY29" fmla="*/ 5580120 h 6858000"/>
              <a:gd name="connsiteX30" fmla="*/ 0 w 931687"/>
              <a:gd name="connsiteY30" fmla="*/ 3940990 h 6858000"/>
              <a:gd name="connsiteX31" fmla="*/ 0 w 931687"/>
              <a:gd name="connsiteY31" fmla="*/ 3496323 h 6858000"/>
              <a:gd name="connsiteX32" fmla="*/ 0 w 931687"/>
              <a:gd name="connsiteY32" fmla="*/ 3361047 h 6858000"/>
              <a:gd name="connsiteX33" fmla="*/ 0 w 931687"/>
              <a:gd name="connsiteY33" fmla="*/ 1930400 h 6858000"/>
              <a:gd name="connsiteX34" fmla="*/ 0 w 931687"/>
              <a:gd name="connsiteY34" fmla="*/ 1277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1687" h="6858000">
                <a:moveTo>
                  <a:pt x="0" y="0"/>
                </a:moveTo>
                <a:lnTo>
                  <a:pt x="382946" y="0"/>
                </a:lnTo>
                <a:lnTo>
                  <a:pt x="382946" y="1277880"/>
                </a:lnTo>
                <a:lnTo>
                  <a:pt x="382946" y="1930400"/>
                </a:lnTo>
                <a:lnTo>
                  <a:pt x="382946" y="2595136"/>
                </a:lnTo>
                <a:lnTo>
                  <a:pt x="383316" y="2595136"/>
                </a:lnTo>
                <a:lnTo>
                  <a:pt x="388520" y="2625892"/>
                </a:lnTo>
                <a:cubicBezTo>
                  <a:pt x="410906" y="2691065"/>
                  <a:pt x="498400" y="2742110"/>
                  <a:pt x="608749" y="2753852"/>
                </a:cubicBezTo>
                <a:lnTo>
                  <a:pt x="657315" y="2756406"/>
                </a:lnTo>
                <a:lnTo>
                  <a:pt x="657317" y="2756405"/>
                </a:lnTo>
                <a:cubicBezTo>
                  <a:pt x="789906" y="2756405"/>
                  <a:pt x="900529" y="2812435"/>
                  <a:pt x="926113" y="2886918"/>
                </a:cubicBezTo>
                <a:lnTo>
                  <a:pt x="931687" y="2919857"/>
                </a:lnTo>
                <a:lnTo>
                  <a:pt x="931687" y="2919863"/>
                </a:lnTo>
                <a:lnTo>
                  <a:pt x="931687" y="2919864"/>
                </a:lnTo>
                <a:lnTo>
                  <a:pt x="931687" y="3361047"/>
                </a:lnTo>
                <a:lnTo>
                  <a:pt x="931687" y="3496323"/>
                </a:lnTo>
                <a:lnTo>
                  <a:pt x="931687" y="3937669"/>
                </a:lnTo>
                <a:lnTo>
                  <a:pt x="931687" y="3937671"/>
                </a:lnTo>
                <a:lnTo>
                  <a:pt x="931687" y="3937676"/>
                </a:lnTo>
                <a:lnTo>
                  <a:pt x="926113" y="3970625"/>
                </a:lnTo>
                <a:cubicBezTo>
                  <a:pt x="900529" y="4045130"/>
                  <a:pt x="789906" y="4101175"/>
                  <a:pt x="657317" y="4101175"/>
                </a:cubicBezTo>
                <a:lnTo>
                  <a:pt x="657315" y="4101175"/>
                </a:lnTo>
                <a:lnTo>
                  <a:pt x="608749" y="4103729"/>
                </a:lnTo>
                <a:cubicBezTo>
                  <a:pt x="498400" y="4115475"/>
                  <a:pt x="410906" y="4166533"/>
                  <a:pt x="388520" y="4231725"/>
                </a:cubicBezTo>
                <a:lnTo>
                  <a:pt x="383316" y="4262490"/>
                </a:lnTo>
                <a:lnTo>
                  <a:pt x="382946" y="4262490"/>
                </a:lnTo>
                <a:lnTo>
                  <a:pt x="382946" y="5580120"/>
                </a:lnTo>
                <a:lnTo>
                  <a:pt x="382946" y="6858000"/>
                </a:lnTo>
                <a:lnTo>
                  <a:pt x="0" y="6858000"/>
                </a:lnTo>
                <a:lnTo>
                  <a:pt x="0" y="5580120"/>
                </a:lnTo>
                <a:lnTo>
                  <a:pt x="0" y="3940990"/>
                </a:lnTo>
                <a:lnTo>
                  <a:pt x="0" y="3496323"/>
                </a:lnTo>
                <a:lnTo>
                  <a:pt x="0" y="3361047"/>
                </a:lnTo>
                <a:lnTo>
                  <a:pt x="0" y="1930400"/>
                </a:lnTo>
                <a:lnTo>
                  <a:pt x="0" y="127788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xmlns="" id="{A4051C7C-9AC8-4D7D-990D-5BA7F1A15F08}"/>
              </a:ext>
            </a:extLst>
          </p:cNvPr>
          <p:cNvSpPr/>
          <p:nvPr/>
        </p:nvSpPr>
        <p:spPr>
          <a:xfrm>
            <a:off x="11260308" y="0"/>
            <a:ext cx="931687" cy="6858001"/>
          </a:xfrm>
          <a:custGeom>
            <a:avLst/>
            <a:gdLst>
              <a:gd name="connsiteX0" fmla="*/ 0 w 931687"/>
              <a:gd name="connsiteY0" fmla="*/ 0 h 6858001"/>
              <a:gd name="connsiteX1" fmla="*/ 382946 w 931687"/>
              <a:gd name="connsiteY1" fmla="*/ 0 h 6858001"/>
              <a:gd name="connsiteX2" fmla="*/ 382946 w 931687"/>
              <a:gd name="connsiteY2" fmla="*/ 1138627 h 6858001"/>
              <a:gd name="connsiteX3" fmla="*/ 383316 w 931687"/>
              <a:gd name="connsiteY3" fmla="*/ 1138627 h 6858001"/>
              <a:gd name="connsiteX4" fmla="*/ 388520 w 931687"/>
              <a:gd name="connsiteY4" fmla="*/ 1169383 h 6858001"/>
              <a:gd name="connsiteX5" fmla="*/ 608749 w 931687"/>
              <a:gd name="connsiteY5" fmla="*/ 1297343 h 6858001"/>
              <a:gd name="connsiteX6" fmla="*/ 657315 w 931687"/>
              <a:gd name="connsiteY6" fmla="*/ 1299897 h 6858001"/>
              <a:gd name="connsiteX7" fmla="*/ 657317 w 931687"/>
              <a:gd name="connsiteY7" fmla="*/ 1299896 h 6858001"/>
              <a:gd name="connsiteX8" fmla="*/ 926113 w 931687"/>
              <a:gd name="connsiteY8" fmla="*/ 1430409 h 6858001"/>
              <a:gd name="connsiteX9" fmla="*/ 931687 w 931687"/>
              <a:gd name="connsiteY9" fmla="*/ 1463348 h 6858001"/>
              <a:gd name="connsiteX10" fmla="*/ 931687 w 931687"/>
              <a:gd name="connsiteY10" fmla="*/ 1463354 h 6858001"/>
              <a:gd name="connsiteX11" fmla="*/ 931687 w 931687"/>
              <a:gd name="connsiteY11" fmla="*/ 1463355 h 6858001"/>
              <a:gd name="connsiteX12" fmla="*/ 931687 w 931687"/>
              <a:gd name="connsiteY12" fmla="*/ 1904538 h 6858001"/>
              <a:gd name="connsiteX13" fmla="*/ 931687 w 931687"/>
              <a:gd name="connsiteY13" fmla="*/ 2039814 h 6858001"/>
              <a:gd name="connsiteX14" fmla="*/ 931687 w 931687"/>
              <a:gd name="connsiteY14" fmla="*/ 2481160 h 6858001"/>
              <a:gd name="connsiteX15" fmla="*/ 931687 w 931687"/>
              <a:gd name="connsiteY15" fmla="*/ 2481162 h 6858001"/>
              <a:gd name="connsiteX16" fmla="*/ 931687 w 931687"/>
              <a:gd name="connsiteY16" fmla="*/ 2481167 h 6858001"/>
              <a:gd name="connsiteX17" fmla="*/ 926113 w 931687"/>
              <a:gd name="connsiteY17" fmla="*/ 2514116 h 6858001"/>
              <a:gd name="connsiteX18" fmla="*/ 657317 w 931687"/>
              <a:gd name="connsiteY18" fmla="*/ 2644666 h 6858001"/>
              <a:gd name="connsiteX19" fmla="*/ 657315 w 931687"/>
              <a:gd name="connsiteY19" fmla="*/ 2644666 h 6858001"/>
              <a:gd name="connsiteX20" fmla="*/ 608749 w 931687"/>
              <a:gd name="connsiteY20" fmla="*/ 2647220 h 6858001"/>
              <a:gd name="connsiteX21" fmla="*/ 388520 w 931687"/>
              <a:gd name="connsiteY21" fmla="*/ 2775216 h 6858001"/>
              <a:gd name="connsiteX22" fmla="*/ 383316 w 931687"/>
              <a:gd name="connsiteY22" fmla="*/ 2805981 h 6858001"/>
              <a:gd name="connsiteX23" fmla="*/ 382946 w 931687"/>
              <a:gd name="connsiteY23" fmla="*/ 2805981 h 6858001"/>
              <a:gd name="connsiteX24" fmla="*/ 382946 w 931687"/>
              <a:gd name="connsiteY24" fmla="*/ 3072471 h 6858001"/>
              <a:gd name="connsiteX25" fmla="*/ 382946 w 931687"/>
              <a:gd name="connsiteY25" fmla="*/ 4123611 h 6858001"/>
              <a:gd name="connsiteX26" fmla="*/ 382946 w 931687"/>
              <a:gd name="connsiteY26" fmla="*/ 6858001 h 6858001"/>
              <a:gd name="connsiteX27" fmla="*/ 0 w 931687"/>
              <a:gd name="connsiteY27" fmla="*/ 6858001 h 6858001"/>
              <a:gd name="connsiteX28" fmla="*/ 0 w 931687"/>
              <a:gd name="connsiteY28" fmla="*/ 4123611 h 6858001"/>
              <a:gd name="connsiteX29" fmla="*/ 0 w 931687"/>
              <a:gd name="connsiteY29" fmla="*/ 3072471 h 6858001"/>
              <a:gd name="connsiteX30" fmla="*/ 0 w 931687"/>
              <a:gd name="connsiteY30" fmla="*/ 2039814 h 6858001"/>
              <a:gd name="connsiteX31" fmla="*/ 0 w 931687"/>
              <a:gd name="connsiteY31" fmla="*/ 190453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1687" h="6858001">
                <a:moveTo>
                  <a:pt x="0" y="0"/>
                </a:moveTo>
                <a:lnTo>
                  <a:pt x="382946" y="0"/>
                </a:lnTo>
                <a:lnTo>
                  <a:pt x="382946" y="1138627"/>
                </a:lnTo>
                <a:lnTo>
                  <a:pt x="383316" y="1138627"/>
                </a:lnTo>
                <a:lnTo>
                  <a:pt x="388520" y="1169383"/>
                </a:lnTo>
                <a:cubicBezTo>
                  <a:pt x="410906" y="1234556"/>
                  <a:pt x="498400" y="1285601"/>
                  <a:pt x="608749" y="1297343"/>
                </a:cubicBezTo>
                <a:lnTo>
                  <a:pt x="657315" y="1299897"/>
                </a:lnTo>
                <a:lnTo>
                  <a:pt x="657317" y="1299896"/>
                </a:lnTo>
                <a:cubicBezTo>
                  <a:pt x="789906" y="1299896"/>
                  <a:pt x="900529" y="1355926"/>
                  <a:pt x="926113" y="1430409"/>
                </a:cubicBezTo>
                <a:lnTo>
                  <a:pt x="931687" y="1463348"/>
                </a:lnTo>
                <a:lnTo>
                  <a:pt x="931687" y="1463354"/>
                </a:lnTo>
                <a:lnTo>
                  <a:pt x="931687" y="1463355"/>
                </a:lnTo>
                <a:lnTo>
                  <a:pt x="931687" y="1904538"/>
                </a:lnTo>
                <a:lnTo>
                  <a:pt x="931687" y="2039814"/>
                </a:lnTo>
                <a:lnTo>
                  <a:pt x="931687" y="2481160"/>
                </a:lnTo>
                <a:lnTo>
                  <a:pt x="931687" y="2481162"/>
                </a:lnTo>
                <a:lnTo>
                  <a:pt x="931687" y="2481167"/>
                </a:lnTo>
                <a:lnTo>
                  <a:pt x="926113" y="2514116"/>
                </a:lnTo>
                <a:cubicBezTo>
                  <a:pt x="900529" y="2588621"/>
                  <a:pt x="789906" y="2644666"/>
                  <a:pt x="657317" y="2644666"/>
                </a:cubicBezTo>
                <a:lnTo>
                  <a:pt x="657315" y="2644666"/>
                </a:lnTo>
                <a:lnTo>
                  <a:pt x="608749" y="2647220"/>
                </a:lnTo>
                <a:cubicBezTo>
                  <a:pt x="498400" y="2658966"/>
                  <a:pt x="410906" y="2710024"/>
                  <a:pt x="388520" y="2775216"/>
                </a:cubicBezTo>
                <a:lnTo>
                  <a:pt x="383316" y="2805981"/>
                </a:lnTo>
                <a:lnTo>
                  <a:pt x="382946" y="2805981"/>
                </a:lnTo>
                <a:lnTo>
                  <a:pt x="382946" y="3072471"/>
                </a:lnTo>
                <a:lnTo>
                  <a:pt x="382946" y="4123611"/>
                </a:lnTo>
                <a:lnTo>
                  <a:pt x="382946" y="6858001"/>
                </a:lnTo>
                <a:lnTo>
                  <a:pt x="0" y="6858001"/>
                </a:lnTo>
                <a:lnTo>
                  <a:pt x="0" y="4123611"/>
                </a:lnTo>
                <a:lnTo>
                  <a:pt x="0" y="3072471"/>
                </a:lnTo>
                <a:lnTo>
                  <a:pt x="0" y="2039814"/>
                </a:lnTo>
                <a:lnTo>
                  <a:pt x="0" y="190453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xmlns="" id="{556C5F9D-7370-454F-8EE2-17D415BAAA8E}"/>
              </a:ext>
            </a:extLst>
          </p:cNvPr>
          <p:cNvSpPr/>
          <p:nvPr/>
        </p:nvSpPr>
        <p:spPr>
          <a:xfrm>
            <a:off x="11260310" y="-1"/>
            <a:ext cx="931687" cy="6858001"/>
          </a:xfrm>
          <a:custGeom>
            <a:avLst/>
            <a:gdLst>
              <a:gd name="connsiteX0" fmla="*/ 0 w 931687"/>
              <a:gd name="connsiteY0" fmla="*/ 0 h 6858001"/>
              <a:gd name="connsiteX1" fmla="*/ 930530 w 931687"/>
              <a:gd name="connsiteY1" fmla="*/ 0 h 6858001"/>
              <a:gd name="connsiteX2" fmla="*/ 931687 w 931687"/>
              <a:gd name="connsiteY2" fmla="*/ 6839 h 6858001"/>
              <a:gd name="connsiteX3" fmla="*/ 931687 w 931687"/>
              <a:gd name="connsiteY3" fmla="*/ 6845 h 6858001"/>
              <a:gd name="connsiteX4" fmla="*/ 931687 w 931687"/>
              <a:gd name="connsiteY4" fmla="*/ 6846 h 6858001"/>
              <a:gd name="connsiteX5" fmla="*/ 931687 w 931687"/>
              <a:gd name="connsiteY5" fmla="*/ 448029 h 6858001"/>
              <a:gd name="connsiteX6" fmla="*/ 931687 w 931687"/>
              <a:gd name="connsiteY6" fmla="*/ 583305 h 6858001"/>
              <a:gd name="connsiteX7" fmla="*/ 931687 w 931687"/>
              <a:gd name="connsiteY7" fmla="*/ 1024651 h 6858001"/>
              <a:gd name="connsiteX8" fmla="*/ 931687 w 931687"/>
              <a:gd name="connsiteY8" fmla="*/ 1024653 h 6858001"/>
              <a:gd name="connsiteX9" fmla="*/ 931687 w 931687"/>
              <a:gd name="connsiteY9" fmla="*/ 1024658 h 6858001"/>
              <a:gd name="connsiteX10" fmla="*/ 926113 w 931687"/>
              <a:gd name="connsiteY10" fmla="*/ 1057607 h 6858001"/>
              <a:gd name="connsiteX11" fmla="*/ 657317 w 931687"/>
              <a:gd name="connsiteY11" fmla="*/ 1188157 h 6858001"/>
              <a:gd name="connsiteX12" fmla="*/ 657315 w 931687"/>
              <a:gd name="connsiteY12" fmla="*/ 1188157 h 6858001"/>
              <a:gd name="connsiteX13" fmla="*/ 608749 w 931687"/>
              <a:gd name="connsiteY13" fmla="*/ 1190711 h 6858001"/>
              <a:gd name="connsiteX14" fmla="*/ 388520 w 931687"/>
              <a:gd name="connsiteY14" fmla="*/ 1318707 h 6858001"/>
              <a:gd name="connsiteX15" fmla="*/ 383316 w 931687"/>
              <a:gd name="connsiteY15" fmla="*/ 1349472 h 6858001"/>
              <a:gd name="connsiteX16" fmla="*/ 382946 w 931687"/>
              <a:gd name="connsiteY16" fmla="*/ 1349472 h 6858001"/>
              <a:gd name="connsiteX17" fmla="*/ 382946 w 931687"/>
              <a:gd name="connsiteY17" fmla="*/ 2273301 h 6858001"/>
              <a:gd name="connsiteX18" fmla="*/ 382946 w 931687"/>
              <a:gd name="connsiteY18" fmla="*/ 2667102 h 6858001"/>
              <a:gd name="connsiteX19" fmla="*/ 382946 w 931687"/>
              <a:gd name="connsiteY19" fmla="*/ 6858001 h 6858001"/>
              <a:gd name="connsiteX20" fmla="*/ 0 w 931687"/>
              <a:gd name="connsiteY20" fmla="*/ 6858001 h 6858001"/>
              <a:gd name="connsiteX21" fmla="*/ 0 w 931687"/>
              <a:gd name="connsiteY21" fmla="*/ 2667102 h 6858001"/>
              <a:gd name="connsiteX22" fmla="*/ 0 w 931687"/>
              <a:gd name="connsiteY22" fmla="*/ 2273301 h 6858001"/>
              <a:gd name="connsiteX23" fmla="*/ 0 w 931687"/>
              <a:gd name="connsiteY23" fmla="*/ 583305 h 6858001"/>
              <a:gd name="connsiteX24" fmla="*/ 0 w 931687"/>
              <a:gd name="connsiteY24" fmla="*/ 4480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1687" h="6858001">
                <a:moveTo>
                  <a:pt x="0" y="0"/>
                </a:moveTo>
                <a:lnTo>
                  <a:pt x="930530" y="0"/>
                </a:lnTo>
                <a:lnTo>
                  <a:pt x="931687" y="6839"/>
                </a:lnTo>
                <a:lnTo>
                  <a:pt x="931687" y="6845"/>
                </a:lnTo>
                <a:lnTo>
                  <a:pt x="931687" y="6846"/>
                </a:lnTo>
                <a:lnTo>
                  <a:pt x="931687" y="448029"/>
                </a:lnTo>
                <a:lnTo>
                  <a:pt x="931687" y="583305"/>
                </a:lnTo>
                <a:lnTo>
                  <a:pt x="931687" y="1024651"/>
                </a:lnTo>
                <a:lnTo>
                  <a:pt x="931687" y="1024653"/>
                </a:lnTo>
                <a:lnTo>
                  <a:pt x="931687" y="1024658"/>
                </a:lnTo>
                <a:lnTo>
                  <a:pt x="926113" y="1057607"/>
                </a:lnTo>
                <a:cubicBezTo>
                  <a:pt x="900529" y="1132112"/>
                  <a:pt x="789906" y="1188157"/>
                  <a:pt x="657317" y="1188157"/>
                </a:cubicBezTo>
                <a:lnTo>
                  <a:pt x="657315" y="1188157"/>
                </a:lnTo>
                <a:lnTo>
                  <a:pt x="608749" y="1190711"/>
                </a:lnTo>
                <a:cubicBezTo>
                  <a:pt x="498400" y="1202457"/>
                  <a:pt x="410906" y="1253515"/>
                  <a:pt x="388520" y="1318707"/>
                </a:cubicBezTo>
                <a:lnTo>
                  <a:pt x="383316" y="1349472"/>
                </a:lnTo>
                <a:lnTo>
                  <a:pt x="382946" y="1349472"/>
                </a:lnTo>
                <a:lnTo>
                  <a:pt x="382946" y="2273301"/>
                </a:lnTo>
                <a:lnTo>
                  <a:pt x="382946" y="2667102"/>
                </a:lnTo>
                <a:lnTo>
                  <a:pt x="382946" y="6858001"/>
                </a:lnTo>
                <a:lnTo>
                  <a:pt x="0" y="6858001"/>
                </a:lnTo>
                <a:lnTo>
                  <a:pt x="0" y="2667102"/>
                </a:lnTo>
                <a:lnTo>
                  <a:pt x="0" y="2273301"/>
                </a:lnTo>
                <a:lnTo>
                  <a:pt x="0" y="583305"/>
                </a:lnTo>
                <a:lnTo>
                  <a:pt x="0" y="44802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xmlns="" id="{25661AE0-0749-4158-A8F4-D0B5D2C2AD78}"/>
              </a:ext>
            </a:extLst>
          </p:cNvPr>
          <p:cNvSpPr/>
          <p:nvPr/>
        </p:nvSpPr>
        <p:spPr>
          <a:xfrm>
            <a:off x="-1" y="0"/>
            <a:ext cx="112603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41A9FACB-08C2-4A55-B555-D9FBCA24E4AF}"/>
              </a:ext>
            </a:extLst>
          </p:cNvPr>
          <p:cNvSpPr/>
          <p:nvPr/>
        </p:nvSpPr>
        <p:spPr>
          <a:xfrm>
            <a:off x="-1" y="-1"/>
            <a:ext cx="11643259" cy="6858001"/>
          </a:xfrm>
          <a:prstGeom prst="rect">
            <a:avLst/>
          </a:prstGeom>
          <a:solidFill>
            <a:schemeClr val="bg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xmlns="" id="{E28BA5B5-EF91-442C-AF15-1A88D1F02BE4}"/>
              </a:ext>
            </a:extLst>
          </p:cNvPr>
          <p:cNvGrpSpPr/>
          <p:nvPr/>
        </p:nvGrpSpPr>
        <p:grpSpPr>
          <a:xfrm>
            <a:off x="317500" y="0"/>
            <a:ext cx="806450" cy="6858000"/>
            <a:chOff x="317500" y="0"/>
            <a:chExt cx="806450" cy="6858000"/>
          </a:xfrm>
        </p:grpSpPr>
        <p:sp>
          <p:nvSpPr>
            <p:cNvPr id="44" name="Rectangle 43">
              <a:extLst>
                <a:ext uri="{FF2B5EF4-FFF2-40B4-BE49-F238E27FC236}">
                  <a16:creationId xmlns:a16="http://schemas.microsoft.com/office/drawing/2014/main" xmlns="" id="{A6B3E58F-6370-46AB-9B78-2E0CA6B517A2}"/>
                </a:ext>
              </a:extLst>
            </p:cNvPr>
            <p:cNvSpPr/>
            <p:nvPr/>
          </p:nvSpPr>
          <p:spPr>
            <a:xfrm>
              <a:off x="317500" y="0"/>
              <a:ext cx="80645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xmlns="" id="{DCB94B73-6708-4072-AC60-0F087C51E0E7}"/>
                </a:ext>
              </a:extLst>
            </p:cNvPr>
            <p:cNvGrpSpPr/>
            <p:nvPr/>
          </p:nvGrpSpPr>
          <p:grpSpPr>
            <a:xfrm>
              <a:off x="592106" y="662940"/>
              <a:ext cx="257238" cy="5532120"/>
              <a:chOff x="388239" y="662940"/>
              <a:chExt cx="257238" cy="5532120"/>
            </a:xfrm>
          </p:grpSpPr>
          <p:sp>
            <p:nvSpPr>
              <p:cNvPr id="47" name="Oval 46">
                <a:extLst>
                  <a:ext uri="{FF2B5EF4-FFF2-40B4-BE49-F238E27FC236}">
                    <a16:creationId xmlns:a16="http://schemas.microsoft.com/office/drawing/2014/main" xmlns="" id="{D8FC01BF-346F-4335-92CE-83E0B8C04003}"/>
                  </a:ext>
                </a:extLst>
              </p:cNvPr>
              <p:cNvSpPr/>
              <p:nvPr/>
            </p:nvSpPr>
            <p:spPr>
              <a:xfrm>
                <a:off x="392749" y="662940"/>
                <a:ext cx="252728" cy="252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xmlns="" id="{C19B2195-5969-498E-A194-A4D284CEA5EF}"/>
                  </a:ext>
                </a:extLst>
              </p:cNvPr>
              <p:cNvSpPr/>
              <p:nvPr/>
            </p:nvSpPr>
            <p:spPr>
              <a:xfrm>
                <a:off x="388239" y="5942332"/>
                <a:ext cx="252728" cy="252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300D0BAC-788C-49A8-81EB-122A22B825AC}"/>
                  </a:ext>
                </a:extLst>
              </p:cNvPr>
              <p:cNvSpPr/>
              <p:nvPr/>
            </p:nvSpPr>
            <p:spPr>
              <a:xfrm>
                <a:off x="390945" y="3302636"/>
                <a:ext cx="252728" cy="252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xmlns="" id="{9603A4DC-E288-4B95-9164-35BD21F4A52E}"/>
                </a:ext>
              </a:extLst>
            </p:cNvPr>
            <p:cNvSpPr/>
            <p:nvPr/>
          </p:nvSpPr>
          <p:spPr>
            <a:xfrm>
              <a:off x="317500" y="0"/>
              <a:ext cx="762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xmlns="" id="{ABDFA24B-ABBE-47AF-B3CB-5F94BCCE45AF}"/>
              </a:ext>
            </a:extLst>
          </p:cNvPr>
          <p:cNvSpPr/>
          <p:nvPr/>
        </p:nvSpPr>
        <p:spPr>
          <a:xfrm>
            <a:off x="2397027" y="828039"/>
            <a:ext cx="8343900" cy="5537200"/>
          </a:xfrm>
          <a:custGeom>
            <a:avLst/>
            <a:gdLst>
              <a:gd name="connsiteX0" fmla="*/ 0 w 8597900"/>
              <a:gd name="connsiteY0" fmla="*/ 5346700 h 5702300"/>
              <a:gd name="connsiteX1" fmla="*/ 8039100 w 8597900"/>
              <a:gd name="connsiteY1" fmla="*/ 0 h 5702300"/>
              <a:gd name="connsiteX2" fmla="*/ 8597900 w 8597900"/>
              <a:gd name="connsiteY2" fmla="*/ 5702300 h 5702300"/>
              <a:gd name="connsiteX3" fmla="*/ 0 w 8597900"/>
              <a:gd name="connsiteY3" fmla="*/ 5346700 h 5702300"/>
              <a:gd name="connsiteX0" fmla="*/ 0 w 8597900"/>
              <a:gd name="connsiteY0" fmla="*/ 5181600 h 5537200"/>
              <a:gd name="connsiteX1" fmla="*/ 8229600 w 8597900"/>
              <a:gd name="connsiteY1" fmla="*/ 0 h 5537200"/>
              <a:gd name="connsiteX2" fmla="*/ 8597900 w 8597900"/>
              <a:gd name="connsiteY2" fmla="*/ 5537200 h 5537200"/>
              <a:gd name="connsiteX3" fmla="*/ 0 w 8597900"/>
              <a:gd name="connsiteY3" fmla="*/ 5181600 h 5537200"/>
              <a:gd name="connsiteX0" fmla="*/ 0 w 8407400"/>
              <a:gd name="connsiteY0" fmla="*/ 5257800 h 5537200"/>
              <a:gd name="connsiteX1" fmla="*/ 8039100 w 8407400"/>
              <a:gd name="connsiteY1" fmla="*/ 0 h 5537200"/>
              <a:gd name="connsiteX2" fmla="*/ 8407400 w 8407400"/>
              <a:gd name="connsiteY2" fmla="*/ 5537200 h 5537200"/>
              <a:gd name="connsiteX3" fmla="*/ 0 w 8407400"/>
              <a:gd name="connsiteY3" fmla="*/ 5257800 h 5537200"/>
              <a:gd name="connsiteX0" fmla="*/ 0 w 8343900"/>
              <a:gd name="connsiteY0" fmla="*/ 5257800 h 5537200"/>
              <a:gd name="connsiteX1" fmla="*/ 8039100 w 8343900"/>
              <a:gd name="connsiteY1" fmla="*/ 0 h 5537200"/>
              <a:gd name="connsiteX2" fmla="*/ 8343900 w 8343900"/>
              <a:gd name="connsiteY2" fmla="*/ 5537200 h 5537200"/>
              <a:gd name="connsiteX3" fmla="*/ 0 w 8343900"/>
              <a:gd name="connsiteY3" fmla="*/ 5257800 h 5537200"/>
            </a:gdLst>
            <a:ahLst/>
            <a:cxnLst>
              <a:cxn ang="0">
                <a:pos x="connsiteX0" y="connsiteY0"/>
              </a:cxn>
              <a:cxn ang="0">
                <a:pos x="connsiteX1" y="connsiteY1"/>
              </a:cxn>
              <a:cxn ang="0">
                <a:pos x="connsiteX2" y="connsiteY2"/>
              </a:cxn>
              <a:cxn ang="0">
                <a:pos x="connsiteX3" y="connsiteY3"/>
              </a:cxn>
            </a:cxnLst>
            <a:rect l="l" t="t" r="r" b="b"/>
            <a:pathLst>
              <a:path w="8343900" h="5537200">
                <a:moveTo>
                  <a:pt x="0" y="5257800"/>
                </a:moveTo>
                <a:lnTo>
                  <a:pt x="8039100" y="0"/>
                </a:lnTo>
                <a:lnTo>
                  <a:pt x="8343900" y="5537200"/>
                </a:lnTo>
                <a:lnTo>
                  <a:pt x="0" y="525780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1F9E4825-7255-4DD5-A4C3-4043D4950B42}"/>
              </a:ext>
            </a:extLst>
          </p:cNvPr>
          <p:cNvSpPr/>
          <p:nvPr/>
        </p:nvSpPr>
        <p:spPr>
          <a:xfrm>
            <a:off x="2146300" y="659857"/>
            <a:ext cx="8383758" cy="55321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xmlns="" id="{C1B2897D-9409-4EB0-BE2F-C1B908870D95}"/>
              </a:ext>
            </a:extLst>
          </p:cNvPr>
          <p:cNvGrpSpPr/>
          <p:nvPr/>
        </p:nvGrpSpPr>
        <p:grpSpPr>
          <a:xfrm>
            <a:off x="2576760" y="1080133"/>
            <a:ext cx="7710253" cy="4493202"/>
            <a:chOff x="2576760" y="1028700"/>
            <a:chExt cx="8069125" cy="4757096"/>
          </a:xfrm>
        </p:grpSpPr>
        <p:sp>
          <p:nvSpPr>
            <p:cNvPr id="50" name="TextBox 49">
              <a:extLst>
                <a:ext uri="{FF2B5EF4-FFF2-40B4-BE49-F238E27FC236}">
                  <a16:creationId xmlns:a16="http://schemas.microsoft.com/office/drawing/2014/main" xmlns="" id="{AEDC4868-123F-4411-94B0-0A3D8DE9FB17}"/>
                </a:ext>
              </a:extLst>
            </p:cNvPr>
            <p:cNvSpPr txBox="1"/>
            <p:nvPr/>
          </p:nvSpPr>
          <p:spPr>
            <a:xfrm>
              <a:off x="2576760" y="1028700"/>
              <a:ext cx="5174300" cy="619120"/>
            </a:xfrm>
            <a:prstGeom prst="rect">
              <a:avLst/>
            </a:prstGeom>
            <a:noFill/>
          </p:spPr>
          <p:txBody>
            <a:bodyPr wrap="none" rtlCol="0">
              <a:spAutoFit/>
            </a:bodyPr>
            <a:lstStyle/>
            <a:p>
              <a:r>
                <a:rPr lang="en-US" sz="3200" b="1" noProof="1">
                  <a:solidFill>
                    <a:schemeClr val="accent5">
                      <a:lumMod val="50000"/>
                    </a:schemeClr>
                  </a:solidFill>
                </a:rPr>
                <a:t>Part        – Objetivo/objetive</a:t>
              </a:r>
            </a:p>
          </p:txBody>
        </p:sp>
        <p:sp>
          <p:nvSpPr>
            <p:cNvPr id="51" name="TextBox 50">
              <a:extLst>
                <a:ext uri="{FF2B5EF4-FFF2-40B4-BE49-F238E27FC236}">
                  <a16:creationId xmlns:a16="http://schemas.microsoft.com/office/drawing/2014/main" xmlns="" id="{17B141C9-C462-4F64-A22C-C7315E945297}"/>
                </a:ext>
              </a:extLst>
            </p:cNvPr>
            <p:cNvSpPr txBox="1"/>
            <p:nvPr/>
          </p:nvSpPr>
          <p:spPr>
            <a:xfrm>
              <a:off x="2576760" y="1932853"/>
              <a:ext cx="8069125" cy="619120"/>
            </a:xfrm>
            <a:prstGeom prst="rect">
              <a:avLst/>
            </a:prstGeom>
            <a:noFill/>
          </p:spPr>
          <p:txBody>
            <a:bodyPr wrap="none" rtlCol="0">
              <a:spAutoFit/>
            </a:bodyPr>
            <a:lstStyle/>
            <a:p>
              <a:r>
                <a:rPr lang="en-US" sz="3200" b="1" noProof="1">
                  <a:solidFill>
                    <a:schemeClr val="accent5">
                      <a:lumMod val="50000"/>
                    </a:schemeClr>
                  </a:solidFill>
                </a:rPr>
                <a:t>Part        – Reto prioritario/priority challenge</a:t>
              </a:r>
            </a:p>
          </p:txBody>
        </p:sp>
        <p:sp>
          <p:nvSpPr>
            <p:cNvPr id="52" name="TextBox 51">
              <a:extLst>
                <a:ext uri="{FF2B5EF4-FFF2-40B4-BE49-F238E27FC236}">
                  <a16:creationId xmlns:a16="http://schemas.microsoft.com/office/drawing/2014/main" xmlns="" id="{F2A831FD-B313-4E33-B3E8-CA70AB836077}"/>
                </a:ext>
              </a:extLst>
            </p:cNvPr>
            <p:cNvSpPr txBox="1"/>
            <p:nvPr/>
          </p:nvSpPr>
          <p:spPr>
            <a:xfrm>
              <a:off x="2576760" y="2837006"/>
              <a:ext cx="5140614" cy="619120"/>
            </a:xfrm>
            <a:prstGeom prst="rect">
              <a:avLst/>
            </a:prstGeom>
            <a:noFill/>
          </p:spPr>
          <p:txBody>
            <a:bodyPr wrap="none" rtlCol="0">
              <a:spAutoFit/>
            </a:bodyPr>
            <a:lstStyle/>
            <a:p>
              <a:r>
                <a:rPr lang="en-US" sz="3200" b="1" noProof="1">
                  <a:solidFill>
                    <a:schemeClr val="accent5">
                      <a:lumMod val="50000"/>
                    </a:schemeClr>
                  </a:solidFill>
                </a:rPr>
                <a:t>Part        – Contexto/context</a:t>
              </a:r>
            </a:p>
          </p:txBody>
        </p:sp>
        <p:sp>
          <p:nvSpPr>
            <p:cNvPr id="53" name="TextBox 52">
              <a:extLst>
                <a:ext uri="{FF2B5EF4-FFF2-40B4-BE49-F238E27FC236}">
                  <a16:creationId xmlns:a16="http://schemas.microsoft.com/office/drawing/2014/main" xmlns="" id="{DD9A9BB3-39BF-4D82-B45F-F7F67E513DB5}"/>
                </a:ext>
              </a:extLst>
            </p:cNvPr>
            <p:cNvSpPr txBox="1"/>
            <p:nvPr/>
          </p:nvSpPr>
          <p:spPr>
            <a:xfrm>
              <a:off x="2576760" y="3741159"/>
              <a:ext cx="7640528" cy="619120"/>
            </a:xfrm>
            <a:prstGeom prst="rect">
              <a:avLst/>
            </a:prstGeom>
            <a:noFill/>
          </p:spPr>
          <p:txBody>
            <a:bodyPr wrap="none" rtlCol="0">
              <a:spAutoFit/>
            </a:bodyPr>
            <a:lstStyle/>
            <a:p>
              <a:r>
                <a:rPr lang="en-US" sz="3200" b="1" noProof="1">
                  <a:solidFill>
                    <a:schemeClr val="accent5">
                      <a:lumMod val="50000"/>
                    </a:schemeClr>
                  </a:solidFill>
                </a:rPr>
                <a:t>Part        – Indicadores/realities indicators </a:t>
              </a:r>
            </a:p>
          </p:txBody>
        </p:sp>
        <p:sp>
          <p:nvSpPr>
            <p:cNvPr id="54" name="TextBox 53">
              <a:extLst>
                <a:ext uri="{FF2B5EF4-FFF2-40B4-BE49-F238E27FC236}">
                  <a16:creationId xmlns:a16="http://schemas.microsoft.com/office/drawing/2014/main" xmlns="" id="{5CC38DD4-FB7C-4FC0-9282-3B026D095DBF}"/>
                </a:ext>
              </a:extLst>
            </p:cNvPr>
            <p:cNvSpPr txBox="1"/>
            <p:nvPr/>
          </p:nvSpPr>
          <p:spPr>
            <a:xfrm>
              <a:off x="2576760" y="4645311"/>
              <a:ext cx="7399018" cy="1140485"/>
            </a:xfrm>
            <a:prstGeom prst="rect">
              <a:avLst/>
            </a:prstGeom>
            <a:noFill/>
          </p:spPr>
          <p:txBody>
            <a:bodyPr wrap="none" rtlCol="0">
              <a:spAutoFit/>
            </a:bodyPr>
            <a:lstStyle/>
            <a:p>
              <a:r>
                <a:rPr lang="en-US" sz="3200" b="1" noProof="1">
                  <a:solidFill>
                    <a:schemeClr val="accent5">
                      <a:lumMod val="50000"/>
                    </a:schemeClr>
                  </a:solidFill>
                </a:rPr>
                <a:t>Part        – Desafíos y oportunidades/</a:t>
              </a:r>
            </a:p>
            <a:p>
              <a:r>
                <a:rPr lang="en-US" sz="3200" b="1" noProof="1">
                  <a:solidFill>
                    <a:schemeClr val="accent5">
                      <a:lumMod val="50000"/>
                    </a:schemeClr>
                  </a:solidFill>
                </a:rPr>
                <a:t>                     challenges and opportunities</a:t>
              </a:r>
            </a:p>
          </p:txBody>
        </p:sp>
      </p:grpSp>
      <p:sp>
        <p:nvSpPr>
          <p:cNvPr id="56" name="Oval 55">
            <a:hlinkClick r:id="rId3" action="ppaction://hlinksldjump"/>
            <a:extLst>
              <a:ext uri="{FF2B5EF4-FFF2-40B4-BE49-F238E27FC236}">
                <a16:creationId xmlns:a16="http://schemas.microsoft.com/office/drawing/2014/main" xmlns="" id="{8022887E-CBC7-42D4-ADD4-FF31FCB56E7A}"/>
              </a:ext>
            </a:extLst>
          </p:cNvPr>
          <p:cNvSpPr/>
          <p:nvPr/>
        </p:nvSpPr>
        <p:spPr>
          <a:xfrm>
            <a:off x="3416204" y="1123654"/>
            <a:ext cx="516581" cy="45668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57" name="Oval 56">
            <a:hlinkClick r:id="rId4" action="ppaction://hlinksldjump"/>
            <a:extLst>
              <a:ext uri="{FF2B5EF4-FFF2-40B4-BE49-F238E27FC236}">
                <a16:creationId xmlns:a16="http://schemas.microsoft.com/office/drawing/2014/main" xmlns="" id="{AEC7A47B-8A8D-4659-9B68-F598D867C782}"/>
              </a:ext>
            </a:extLst>
          </p:cNvPr>
          <p:cNvSpPr/>
          <p:nvPr/>
        </p:nvSpPr>
        <p:spPr>
          <a:xfrm>
            <a:off x="3416204" y="1978726"/>
            <a:ext cx="516581" cy="45668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tx1"/>
                </a:solidFill>
              </a:rPr>
              <a:t>2</a:t>
            </a:r>
          </a:p>
        </p:txBody>
      </p:sp>
      <p:sp>
        <p:nvSpPr>
          <p:cNvPr id="58" name="Oval 57">
            <a:hlinkClick r:id="rId5" action="ppaction://hlinksldjump"/>
            <a:extLst>
              <a:ext uri="{FF2B5EF4-FFF2-40B4-BE49-F238E27FC236}">
                <a16:creationId xmlns:a16="http://schemas.microsoft.com/office/drawing/2014/main" xmlns="" id="{171162DA-1FE2-4C64-998C-5CAEE732F8A9}"/>
              </a:ext>
            </a:extLst>
          </p:cNvPr>
          <p:cNvSpPr/>
          <p:nvPr/>
        </p:nvSpPr>
        <p:spPr>
          <a:xfrm>
            <a:off x="3420493" y="2833798"/>
            <a:ext cx="516581" cy="45668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chemeClr val="tx1"/>
                </a:solidFill>
              </a:rPr>
              <a:t>3</a:t>
            </a:r>
          </a:p>
        </p:txBody>
      </p:sp>
      <p:sp>
        <p:nvSpPr>
          <p:cNvPr id="59" name="Oval 58">
            <a:hlinkClick r:id="rId6" action="ppaction://hlinksldjump"/>
            <a:extLst>
              <a:ext uri="{FF2B5EF4-FFF2-40B4-BE49-F238E27FC236}">
                <a16:creationId xmlns:a16="http://schemas.microsoft.com/office/drawing/2014/main" xmlns="" id="{04EEFDCA-FC66-4698-9923-F13049626846}"/>
              </a:ext>
            </a:extLst>
          </p:cNvPr>
          <p:cNvSpPr/>
          <p:nvPr/>
        </p:nvSpPr>
        <p:spPr>
          <a:xfrm>
            <a:off x="3416204" y="3688870"/>
            <a:ext cx="516581" cy="45668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a:solidFill>
                  <a:schemeClr val="tx1"/>
                </a:solidFill>
              </a:rPr>
              <a:t>4</a:t>
            </a:r>
          </a:p>
        </p:txBody>
      </p:sp>
      <p:sp>
        <p:nvSpPr>
          <p:cNvPr id="60" name="Oval 59">
            <a:hlinkClick r:id="rId7" action="ppaction://hlinksldjump"/>
            <a:extLst>
              <a:ext uri="{FF2B5EF4-FFF2-40B4-BE49-F238E27FC236}">
                <a16:creationId xmlns:a16="http://schemas.microsoft.com/office/drawing/2014/main" xmlns="" id="{872B1DDF-E067-4438-947E-47DB46F0FCB6}"/>
              </a:ext>
            </a:extLst>
          </p:cNvPr>
          <p:cNvSpPr/>
          <p:nvPr/>
        </p:nvSpPr>
        <p:spPr>
          <a:xfrm>
            <a:off x="3416204" y="4543942"/>
            <a:ext cx="516581" cy="45668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a:solidFill>
                  <a:schemeClr val="tx1"/>
                </a:solidFill>
              </a:rPr>
              <a:t>5</a:t>
            </a:r>
          </a:p>
        </p:txBody>
      </p:sp>
      <p:sp>
        <p:nvSpPr>
          <p:cNvPr id="61" name="TextBox 60">
            <a:hlinkClick r:id="rId3" action="ppaction://hlinksldjump"/>
            <a:extLst>
              <a:ext uri="{FF2B5EF4-FFF2-40B4-BE49-F238E27FC236}">
                <a16:creationId xmlns:a16="http://schemas.microsoft.com/office/drawing/2014/main" xmlns="" id="{15E3F43B-76AC-4523-AFB0-B89CCBD1E39D}"/>
              </a:ext>
            </a:extLst>
          </p:cNvPr>
          <p:cNvSpPr txBox="1"/>
          <p:nvPr/>
        </p:nvSpPr>
        <p:spPr>
          <a:xfrm>
            <a:off x="11669926" y="250697"/>
            <a:ext cx="444352" cy="707886"/>
          </a:xfrm>
          <a:prstGeom prst="rect">
            <a:avLst/>
          </a:prstGeom>
          <a:noFill/>
        </p:spPr>
        <p:txBody>
          <a:bodyPr wrap="none" rtlCol="0" anchor="ctr">
            <a:spAutoFit/>
          </a:bodyPr>
          <a:lstStyle/>
          <a:p>
            <a:pPr algn="r"/>
            <a:r>
              <a:rPr lang="en-US" sz="4000" b="1" dirty="0">
                <a:solidFill>
                  <a:schemeClr val="bg1"/>
                </a:solidFill>
              </a:rPr>
              <a:t>1</a:t>
            </a:r>
          </a:p>
        </p:txBody>
      </p:sp>
      <p:sp>
        <p:nvSpPr>
          <p:cNvPr id="62" name="TextBox 61">
            <a:hlinkClick r:id="rId4" action="ppaction://hlinksldjump"/>
            <a:extLst>
              <a:ext uri="{FF2B5EF4-FFF2-40B4-BE49-F238E27FC236}">
                <a16:creationId xmlns:a16="http://schemas.microsoft.com/office/drawing/2014/main" xmlns="" id="{A803B496-5E5F-404B-8FA9-3246F90108B0}"/>
              </a:ext>
            </a:extLst>
          </p:cNvPr>
          <p:cNvSpPr txBox="1"/>
          <p:nvPr/>
        </p:nvSpPr>
        <p:spPr>
          <a:xfrm>
            <a:off x="11669926" y="1625195"/>
            <a:ext cx="444352" cy="707886"/>
          </a:xfrm>
          <a:prstGeom prst="rect">
            <a:avLst/>
          </a:prstGeom>
          <a:noFill/>
        </p:spPr>
        <p:txBody>
          <a:bodyPr wrap="none" rtlCol="0" anchor="ctr">
            <a:spAutoFit/>
          </a:bodyPr>
          <a:lstStyle/>
          <a:p>
            <a:pPr algn="r"/>
            <a:r>
              <a:rPr lang="en-US" sz="4000" b="1" dirty="0"/>
              <a:t>2</a:t>
            </a:r>
          </a:p>
        </p:txBody>
      </p:sp>
      <p:sp>
        <p:nvSpPr>
          <p:cNvPr id="63" name="TextBox 62">
            <a:hlinkClick r:id="rId5" action="ppaction://hlinksldjump"/>
            <a:extLst>
              <a:ext uri="{FF2B5EF4-FFF2-40B4-BE49-F238E27FC236}">
                <a16:creationId xmlns:a16="http://schemas.microsoft.com/office/drawing/2014/main" xmlns="" id="{DF79AC99-DF7C-4081-9CF4-FA64B314129B}"/>
              </a:ext>
            </a:extLst>
          </p:cNvPr>
          <p:cNvSpPr txBox="1"/>
          <p:nvPr/>
        </p:nvSpPr>
        <p:spPr>
          <a:xfrm>
            <a:off x="11669926" y="3071974"/>
            <a:ext cx="444352" cy="707886"/>
          </a:xfrm>
          <a:prstGeom prst="rect">
            <a:avLst/>
          </a:prstGeom>
          <a:noFill/>
        </p:spPr>
        <p:txBody>
          <a:bodyPr wrap="none" rtlCol="0" anchor="ctr">
            <a:spAutoFit/>
          </a:bodyPr>
          <a:lstStyle/>
          <a:p>
            <a:pPr algn="r"/>
            <a:r>
              <a:rPr lang="en-US" sz="4000" b="1" dirty="0"/>
              <a:t>3</a:t>
            </a:r>
          </a:p>
        </p:txBody>
      </p:sp>
      <p:sp>
        <p:nvSpPr>
          <p:cNvPr id="64" name="TextBox 63">
            <a:hlinkClick r:id="rId6" action="ppaction://hlinksldjump"/>
            <a:extLst>
              <a:ext uri="{FF2B5EF4-FFF2-40B4-BE49-F238E27FC236}">
                <a16:creationId xmlns:a16="http://schemas.microsoft.com/office/drawing/2014/main" xmlns="" id="{F41815FA-0D2E-4767-9B86-AF4C162F2E54}"/>
              </a:ext>
            </a:extLst>
          </p:cNvPr>
          <p:cNvSpPr txBox="1"/>
          <p:nvPr/>
        </p:nvSpPr>
        <p:spPr>
          <a:xfrm>
            <a:off x="11669926" y="4518753"/>
            <a:ext cx="444352" cy="707886"/>
          </a:xfrm>
          <a:prstGeom prst="rect">
            <a:avLst/>
          </a:prstGeom>
          <a:noFill/>
        </p:spPr>
        <p:txBody>
          <a:bodyPr wrap="none" rtlCol="0" anchor="ctr">
            <a:spAutoFit/>
          </a:bodyPr>
          <a:lstStyle/>
          <a:p>
            <a:pPr algn="r"/>
            <a:r>
              <a:rPr lang="en-US" sz="4000" b="1" dirty="0"/>
              <a:t>4</a:t>
            </a:r>
          </a:p>
        </p:txBody>
      </p:sp>
      <p:sp>
        <p:nvSpPr>
          <p:cNvPr id="65" name="TextBox 64">
            <a:hlinkClick r:id="rId7" action="ppaction://hlinksldjump"/>
            <a:extLst>
              <a:ext uri="{FF2B5EF4-FFF2-40B4-BE49-F238E27FC236}">
                <a16:creationId xmlns:a16="http://schemas.microsoft.com/office/drawing/2014/main" xmlns="" id="{CB8FE695-5849-4515-AE8C-39A5DF9314E3}"/>
              </a:ext>
            </a:extLst>
          </p:cNvPr>
          <p:cNvSpPr txBox="1"/>
          <p:nvPr/>
        </p:nvSpPr>
        <p:spPr>
          <a:xfrm>
            <a:off x="11669926" y="5899418"/>
            <a:ext cx="444352" cy="707886"/>
          </a:xfrm>
          <a:prstGeom prst="rect">
            <a:avLst/>
          </a:prstGeom>
          <a:noFill/>
        </p:spPr>
        <p:txBody>
          <a:bodyPr wrap="none" rtlCol="0" anchor="ctr">
            <a:spAutoFit/>
          </a:bodyPr>
          <a:lstStyle/>
          <a:p>
            <a:pPr algn="r"/>
            <a:r>
              <a:rPr lang="en-US" sz="4000" b="1" dirty="0"/>
              <a:t>5</a:t>
            </a:r>
          </a:p>
        </p:txBody>
      </p:sp>
      <p:sp>
        <p:nvSpPr>
          <p:cNvPr id="2" name="TextBox 1">
            <a:extLst>
              <a:ext uri="{FF2B5EF4-FFF2-40B4-BE49-F238E27FC236}">
                <a16:creationId xmlns:a16="http://schemas.microsoft.com/office/drawing/2014/main" xmlns="" id="{46562183-51D9-4ACA-93BB-47EF0E7B989D}"/>
              </a:ext>
            </a:extLst>
          </p:cNvPr>
          <p:cNvSpPr txBox="1"/>
          <p:nvPr/>
        </p:nvSpPr>
        <p:spPr>
          <a:xfrm rot="16200000">
            <a:off x="-311941" y="2346175"/>
            <a:ext cx="4129400" cy="646331"/>
          </a:xfrm>
          <a:prstGeom prst="rect">
            <a:avLst/>
          </a:prstGeom>
          <a:noFill/>
        </p:spPr>
        <p:txBody>
          <a:bodyPr wrap="none" rtlCol="0" anchor="b">
            <a:spAutoFit/>
          </a:bodyPr>
          <a:lstStyle/>
          <a:p>
            <a:pPr algn="r"/>
            <a:r>
              <a:rPr lang="en-US" sz="3600" b="1" cap="all" dirty="0">
                <a:solidFill>
                  <a:schemeClr val="bg1"/>
                </a:solidFill>
              </a:rPr>
              <a:t>Table of Contents</a:t>
            </a:r>
          </a:p>
        </p:txBody>
      </p:sp>
      <p:sp>
        <p:nvSpPr>
          <p:cNvPr id="40" name="TextBox 53">
            <a:extLst>
              <a:ext uri="{FF2B5EF4-FFF2-40B4-BE49-F238E27FC236}">
                <a16:creationId xmlns:a16="http://schemas.microsoft.com/office/drawing/2014/main" xmlns="" id="{DEA4935F-74E5-47E0-B3EC-E11074052916}"/>
              </a:ext>
            </a:extLst>
          </p:cNvPr>
          <p:cNvSpPr txBox="1"/>
          <p:nvPr/>
        </p:nvSpPr>
        <p:spPr>
          <a:xfrm>
            <a:off x="2576760" y="5494574"/>
            <a:ext cx="4153701" cy="584775"/>
          </a:xfrm>
          <a:prstGeom prst="rect">
            <a:avLst/>
          </a:prstGeom>
          <a:noFill/>
        </p:spPr>
        <p:txBody>
          <a:bodyPr wrap="none" rtlCol="0">
            <a:spAutoFit/>
          </a:bodyPr>
          <a:lstStyle/>
          <a:p>
            <a:r>
              <a:rPr lang="en-US" sz="3200" b="1" noProof="1">
                <a:solidFill>
                  <a:schemeClr val="accent5">
                    <a:lumMod val="50000"/>
                  </a:schemeClr>
                </a:solidFill>
              </a:rPr>
              <a:t>Part        – Conclusiones</a:t>
            </a:r>
          </a:p>
        </p:txBody>
      </p:sp>
      <p:sp>
        <p:nvSpPr>
          <p:cNvPr id="41" name="Oval 59">
            <a:hlinkClick r:id="rId8" action="ppaction://hlinksldjump"/>
            <a:extLst>
              <a:ext uri="{FF2B5EF4-FFF2-40B4-BE49-F238E27FC236}">
                <a16:creationId xmlns:a16="http://schemas.microsoft.com/office/drawing/2014/main" xmlns="" id="{35E2840C-2B00-47BD-B091-331C9F3E3DF7}"/>
              </a:ext>
            </a:extLst>
          </p:cNvPr>
          <p:cNvSpPr/>
          <p:nvPr/>
        </p:nvSpPr>
        <p:spPr>
          <a:xfrm>
            <a:off x="3416204" y="5558619"/>
            <a:ext cx="516581" cy="456683"/>
          </a:xfrm>
          <a:prstGeom prst="ellipse">
            <a:avLst/>
          </a:prstGeom>
          <a:solidFill>
            <a:schemeClr val="tx2">
              <a:lumMod val="60000"/>
              <a:lumOff val="4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a:solidFill>
                  <a:schemeClr val="tx1"/>
                </a:solidFill>
              </a:rPr>
              <a:t>6</a:t>
            </a:r>
          </a:p>
        </p:txBody>
      </p:sp>
    </p:spTree>
    <p:extLst>
      <p:ext uri="{BB962C8B-B14F-4D97-AF65-F5344CB8AC3E}">
        <p14:creationId xmlns:p14="http://schemas.microsoft.com/office/powerpoint/2010/main" val="4177046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exto, mapa&#10;&#10;Descripción generada automáticamente">
            <a:extLst>
              <a:ext uri="{FF2B5EF4-FFF2-40B4-BE49-F238E27FC236}">
                <a16:creationId xmlns:a16="http://schemas.microsoft.com/office/drawing/2014/main" xmlns="" id="{71FA207F-D0D4-49DC-AB61-537D8ED3122F}"/>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363155" y="0"/>
            <a:ext cx="13645308" cy="6942583"/>
          </a:xfrm>
          <a:prstGeom prst="rect">
            <a:avLst/>
          </a:prstGeom>
        </p:spPr>
      </p:pic>
      <p:graphicFrame>
        <p:nvGraphicFramePr>
          <p:cNvPr id="7" name="Marcador de contenido 6">
            <a:extLst>
              <a:ext uri="{FF2B5EF4-FFF2-40B4-BE49-F238E27FC236}">
                <a16:creationId xmlns:a16="http://schemas.microsoft.com/office/drawing/2014/main" xmlns="" id="{8D532FC6-8D9C-4615-87F1-697A35375EA0}"/>
              </a:ext>
            </a:extLst>
          </p:cNvPr>
          <p:cNvGraphicFramePr>
            <a:graphicFrameLocks noGrp="1"/>
          </p:cNvGraphicFramePr>
          <p:nvPr>
            <p:ph sz="half" idx="2"/>
            <p:extLst>
              <p:ext uri="{D42A27DB-BD31-4B8C-83A1-F6EECF244321}">
                <p14:modId xmlns:p14="http://schemas.microsoft.com/office/powerpoint/2010/main" val="3919830233"/>
              </p:ext>
            </p:extLst>
          </p:nvPr>
        </p:nvGraphicFramePr>
        <p:xfrm>
          <a:off x="977900" y="1691321"/>
          <a:ext cx="3558605" cy="4800916"/>
        </p:xfrm>
        <a:graphic>
          <a:graphicData uri="http://schemas.openxmlformats.org/drawingml/2006/table">
            <a:tbl>
              <a:tblPr firstRow="1" bandRow="1">
                <a:tableStyleId>{5C22544A-7EE6-4342-B048-85BDC9FD1C3A}</a:tableStyleId>
              </a:tblPr>
              <a:tblGrid>
                <a:gridCol w="640306">
                  <a:extLst>
                    <a:ext uri="{9D8B030D-6E8A-4147-A177-3AD203B41FA5}">
                      <a16:colId xmlns:a16="http://schemas.microsoft.com/office/drawing/2014/main" xmlns="" val="947205794"/>
                    </a:ext>
                  </a:extLst>
                </a:gridCol>
                <a:gridCol w="2097121">
                  <a:extLst>
                    <a:ext uri="{9D8B030D-6E8A-4147-A177-3AD203B41FA5}">
                      <a16:colId xmlns:a16="http://schemas.microsoft.com/office/drawing/2014/main" xmlns="" val="1073666564"/>
                    </a:ext>
                  </a:extLst>
                </a:gridCol>
                <a:gridCol w="821178">
                  <a:extLst>
                    <a:ext uri="{9D8B030D-6E8A-4147-A177-3AD203B41FA5}">
                      <a16:colId xmlns:a16="http://schemas.microsoft.com/office/drawing/2014/main" xmlns="" val="2883963942"/>
                    </a:ext>
                  </a:extLst>
                </a:gridCol>
              </a:tblGrid>
              <a:tr h="298772">
                <a:tc>
                  <a:txBody>
                    <a:bodyPr/>
                    <a:lstStyle/>
                    <a:p>
                      <a:pPr algn="ctr" fontAlgn="b"/>
                      <a:r>
                        <a:rPr lang="es-MX" sz="1400" b="0" i="0" u="none" strike="noStrike" dirty="0">
                          <a:solidFill>
                            <a:schemeClr val="accent1">
                              <a:lumMod val="50000"/>
                            </a:schemeClr>
                          </a:solidFill>
                          <a:effectLst/>
                          <a:latin typeface="Calibri" panose="020F0502020204030204" pitchFamily="34" charset="0"/>
                        </a:rPr>
                        <a:t>Ranking</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Calibri" panose="020F0502020204030204" pitchFamily="34" charset="0"/>
                        </a:rPr>
                        <a:t>País/country</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Calibri" panose="020F0502020204030204" pitchFamily="34" charset="0"/>
                        </a:rPr>
                        <a:t>Tasa</a:t>
                      </a:r>
                    </a:p>
                  </a:txBody>
                  <a:tcPr marL="9525" marR="9525" marT="9525" marB="0" anchor="b"/>
                </a:tc>
                <a:extLst>
                  <a:ext uri="{0D108BD9-81ED-4DB2-BD59-A6C34878D82A}">
                    <a16:rowId xmlns:a16="http://schemas.microsoft.com/office/drawing/2014/main" xmlns="" val="2186752177"/>
                  </a:ext>
                </a:extLst>
              </a:tr>
              <a:tr h="298772">
                <a:tc>
                  <a:txBody>
                    <a:bodyPr/>
                    <a:lstStyle/>
                    <a:p>
                      <a:pPr algn="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34.1</a:t>
                      </a:r>
                    </a:p>
                  </a:txBody>
                  <a:tcPr marL="9525" marR="9525" marT="9525" marB="0" anchor="b"/>
                </a:tc>
                <a:extLst>
                  <a:ext uri="{0D108BD9-81ED-4DB2-BD59-A6C34878D82A}">
                    <a16:rowId xmlns:a16="http://schemas.microsoft.com/office/drawing/2014/main" xmlns="" val="2889316310"/>
                  </a:ext>
                </a:extLst>
              </a:tr>
              <a:tr h="319336">
                <a:tc>
                  <a:txBody>
                    <a:bodyPr/>
                    <a:lstStyle/>
                    <a:p>
                      <a:pPr algn="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15.0</a:t>
                      </a:r>
                    </a:p>
                  </a:txBody>
                  <a:tcPr marL="9525" marR="9525" marT="9525" marB="0" anchor="b"/>
                </a:tc>
                <a:extLst>
                  <a:ext uri="{0D108BD9-81ED-4DB2-BD59-A6C34878D82A}">
                    <a16:rowId xmlns:a16="http://schemas.microsoft.com/office/drawing/2014/main" xmlns="" val="1005381510"/>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48.2</a:t>
                      </a:r>
                    </a:p>
                  </a:txBody>
                  <a:tcPr marL="9525" marR="9525" marT="9525" marB="0" anchor="b"/>
                </a:tc>
                <a:extLst>
                  <a:ext uri="{0D108BD9-81ED-4DB2-BD59-A6C34878D82A}">
                    <a16:rowId xmlns:a16="http://schemas.microsoft.com/office/drawing/2014/main" xmlns="" val="3021201958"/>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22</a:t>
                      </a:r>
                    </a:p>
                  </a:txBody>
                  <a:tcPr marL="9525" marR="9525" marT="9525" marB="0" anchor="b"/>
                </a:tc>
                <a:extLst>
                  <a:ext uri="{0D108BD9-81ED-4DB2-BD59-A6C34878D82A}">
                    <a16:rowId xmlns:a16="http://schemas.microsoft.com/office/drawing/2014/main" xmlns="" val="1070629601"/>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19</a:t>
                      </a:r>
                    </a:p>
                  </a:txBody>
                  <a:tcPr marL="9525" marR="9525" marT="9525" marB="0" anchor="b"/>
                </a:tc>
                <a:extLst>
                  <a:ext uri="{0D108BD9-81ED-4DB2-BD59-A6C34878D82A}">
                    <a16:rowId xmlns:a16="http://schemas.microsoft.com/office/drawing/2014/main" xmlns="" val="930569362"/>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18.1</a:t>
                      </a:r>
                    </a:p>
                  </a:txBody>
                  <a:tcPr marL="9525" marR="9525" marT="9525" marB="0" anchor="b"/>
                </a:tc>
                <a:extLst>
                  <a:ext uri="{0D108BD9-81ED-4DB2-BD59-A6C34878D82A}">
                    <a16:rowId xmlns:a16="http://schemas.microsoft.com/office/drawing/2014/main" xmlns="" val="1739416389"/>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17.7</a:t>
                      </a:r>
                    </a:p>
                  </a:txBody>
                  <a:tcPr marL="9525" marR="9525" marT="9525" marB="0" anchor="b"/>
                </a:tc>
                <a:extLst>
                  <a:ext uri="{0D108BD9-81ED-4DB2-BD59-A6C34878D82A}">
                    <a16:rowId xmlns:a16="http://schemas.microsoft.com/office/drawing/2014/main" xmlns="" val="3015781165"/>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17.3</a:t>
                      </a:r>
                    </a:p>
                  </a:txBody>
                  <a:tcPr marL="9525" marR="9525" marT="9525" marB="0" anchor="b"/>
                </a:tc>
                <a:extLst>
                  <a:ext uri="{0D108BD9-81ED-4DB2-BD59-A6C34878D82A}">
                    <a16:rowId xmlns:a16="http://schemas.microsoft.com/office/drawing/2014/main" xmlns="" val="3505555975"/>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11.9</a:t>
                      </a:r>
                    </a:p>
                  </a:txBody>
                  <a:tcPr marL="9525" marR="9525" marT="9525" marB="0" anchor="b"/>
                </a:tc>
                <a:extLst>
                  <a:ext uri="{0D108BD9-81ED-4DB2-BD59-A6C34878D82A}">
                    <a16:rowId xmlns:a16="http://schemas.microsoft.com/office/drawing/2014/main" xmlns="" val="1368180026"/>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10.1</a:t>
                      </a:r>
                    </a:p>
                  </a:txBody>
                  <a:tcPr marL="9525" marR="9525" marT="9525" marB="0" anchor="b"/>
                </a:tc>
                <a:extLst>
                  <a:ext uri="{0D108BD9-81ED-4DB2-BD59-A6C34878D82A}">
                    <a16:rowId xmlns:a16="http://schemas.microsoft.com/office/drawing/2014/main" xmlns="" val="4205195819"/>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8.3</a:t>
                      </a:r>
                    </a:p>
                  </a:txBody>
                  <a:tcPr marL="9525" marR="9525" marT="9525" marB="0" anchor="b"/>
                </a:tc>
                <a:extLst>
                  <a:ext uri="{0D108BD9-81ED-4DB2-BD59-A6C34878D82A}">
                    <a16:rowId xmlns:a16="http://schemas.microsoft.com/office/drawing/2014/main" xmlns="" val="525584488"/>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7.4</a:t>
                      </a:r>
                    </a:p>
                  </a:txBody>
                  <a:tcPr marL="9525" marR="9525" marT="9525" marB="0" anchor="b"/>
                </a:tc>
                <a:extLst>
                  <a:ext uri="{0D108BD9-81ED-4DB2-BD59-A6C34878D82A}">
                    <a16:rowId xmlns:a16="http://schemas.microsoft.com/office/drawing/2014/main" xmlns="" val="1705713343"/>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5.8</a:t>
                      </a:r>
                    </a:p>
                  </a:txBody>
                  <a:tcPr marL="9525" marR="9525" marT="9525" marB="0" anchor="b"/>
                </a:tc>
                <a:extLst>
                  <a:ext uri="{0D108BD9-81ED-4DB2-BD59-A6C34878D82A}">
                    <a16:rowId xmlns:a16="http://schemas.microsoft.com/office/drawing/2014/main" xmlns="" val="3698699828"/>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4.6</a:t>
                      </a:r>
                    </a:p>
                  </a:txBody>
                  <a:tcPr marL="9525" marR="9525" marT="9525" marB="0" anchor="b"/>
                </a:tc>
                <a:extLst>
                  <a:ext uri="{0D108BD9-81ED-4DB2-BD59-A6C34878D82A}">
                    <a16:rowId xmlns:a16="http://schemas.microsoft.com/office/drawing/2014/main" xmlns="" val="3260534935"/>
                  </a:ext>
                </a:extLst>
              </a:tr>
              <a:tr h="29877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4.5</a:t>
                      </a:r>
                    </a:p>
                  </a:txBody>
                  <a:tcPr marL="9525" marR="9525" marT="9525" marB="0" anchor="b"/>
                </a:tc>
                <a:extLst>
                  <a:ext uri="{0D108BD9-81ED-4DB2-BD59-A6C34878D82A}">
                    <a16:rowId xmlns:a16="http://schemas.microsoft.com/office/drawing/2014/main" xmlns="" val="2072208252"/>
                  </a:ext>
                </a:extLst>
              </a:tr>
            </a:tbl>
          </a:graphicData>
        </a:graphic>
      </p:graphicFrame>
      <p:graphicFrame>
        <p:nvGraphicFramePr>
          <p:cNvPr id="10" name="Marcador de contenido 9">
            <a:extLst>
              <a:ext uri="{FF2B5EF4-FFF2-40B4-BE49-F238E27FC236}">
                <a16:creationId xmlns:a16="http://schemas.microsoft.com/office/drawing/2014/main" xmlns="" id="{A5BD23A3-D8C3-4370-8979-A10A7CCE54F5}"/>
              </a:ext>
            </a:extLst>
          </p:cNvPr>
          <p:cNvGraphicFramePr>
            <a:graphicFrameLocks noGrp="1"/>
          </p:cNvGraphicFramePr>
          <p:nvPr>
            <p:ph sz="quarter" idx="4"/>
            <p:extLst>
              <p:ext uri="{D42A27DB-BD31-4B8C-83A1-F6EECF244321}">
                <p14:modId xmlns:p14="http://schemas.microsoft.com/office/powerpoint/2010/main" val="3346732474"/>
              </p:ext>
            </p:extLst>
          </p:nvPr>
        </p:nvGraphicFramePr>
        <p:xfrm>
          <a:off x="5019675" y="1691321"/>
          <a:ext cx="6743700" cy="4991363"/>
        </p:xfrm>
        <a:graphic>
          <a:graphicData uri="http://schemas.openxmlformats.org/drawingml/2006/chart">
            <c:chart xmlns:c="http://schemas.openxmlformats.org/drawingml/2006/chart" xmlns:r="http://schemas.openxmlformats.org/officeDocument/2006/relationships" r:id="rId4"/>
          </a:graphicData>
        </a:graphic>
      </p:graphicFrame>
      <p:sp>
        <p:nvSpPr>
          <p:cNvPr id="6" name="Título 5">
            <a:extLst>
              <a:ext uri="{FF2B5EF4-FFF2-40B4-BE49-F238E27FC236}">
                <a16:creationId xmlns:a16="http://schemas.microsoft.com/office/drawing/2014/main" xmlns="" id="{36443161-8F60-4086-A46A-FC559F62F0B7}"/>
              </a:ext>
            </a:extLst>
          </p:cNvPr>
          <p:cNvSpPr>
            <a:spLocks noGrp="1"/>
          </p:cNvSpPr>
          <p:nvPr>
            <p:ph type="title"/>
          </p:nvPr>
        </p:nvSpPr>
        <p:spPr/>
        <p:txBody>
          <a:bodyPr>
            <a:normAutofit/>
          </a:bodyPr>
          <a:lstStyle/>
          <a:p>
            <a:r>
              <a:rPr lang="es-MX" sz="3600" b="1" dirty="0">
                <a:solidFill>
                  <a:schemeClr val="tx2">
                    <a:lumMod val="75000"/>
                  </a:schemeClr>
                </a:solidFill>
                <a:latin typeface="Helvetica" panose="020B0604020202020204" pitchFamily="2" charset="0"/>
              </a:rPr>
              <a:t>Tasa de mortalidad infantil/</a:t>
            </a:r>
            <a:r>
              <a:rPr lang="es-MX" sz="3600" b="1" dirty="0" err="1">
                <a:solidFill>
                  <a:schemeClr val="tx2">
                    <a:lumMod val="75000"/>
                  </a:schemeClr>
                </a:solidFill>
                <a:latin typeface="Helvetica" panose="020B0604020202020204" pitchFamily="2" charset="0"/>
              </a:rPr>
              <a:t>Infant</a:t>
            </a:r>
            <a:r>
              <a:rPr lang="es-MX" sz="3600" b="1" dirty="0">
                <a:solidFill>
                  <a:schemeClr val="tx2">
                    <a:lumMod val="75000"/>
                  </a:schemeClr>
                </a:solidFill>
                <a:latin typeface="Helvetica" panose="020B0604020202020204" pitchFamily="2" charset="0"/>
              </a:rPr>
              <a:t> </a:t>
            </a:r>
            <a:r>
              <a:rPr lang="es-MX" sz="3600" b="1" dirty="0" err="1">
                <a:solidFill>
                  <a:schemeClr val="tx2">
                    <a:lumMod val="75000"/>
                  </a:schemeClr>
                </a:solidFill>
                <a:latin typeface="Helvetica" panose="020B0604020202020204" pitchFamily="2" charset="0"/>
              </a:rPr>
              <a:t>mortality</a:t>
            </a:r>
            <a:r>
              <a:rPr lang="es-MX" sz="3600" b="1" dirty="0">
                <a:solidFill>
                  <a:schemeClr val="tx2">
                    <a:lumMod val="75000"/>
                  </a:schemeClr>
                </a:solidFill>
                <a:latin typeface="Helvetica" panose="020B0604020202020204" pitchFamily="2" charset="0"/>
              </a:rPr>
              <a:t> </a:t>
            </a:r>
            <a:r>
              <a:rPr lang="es-MX" sz="3600" b="1" dirty="0" err="1">
                <a:solidFill>
                  <a:schemeClr val="tx2">
                    <a:lumMod val="75000"/>
                  </a:schemeClr>
                </a:solidFill>
                <a:latin typeface="Helvetica" panose="020B0604020202020204" pitchFamily="2" charset="0"/>
              </a:rPr>
              <a:t>rate</a:t>
            </a:r>
            <a:r>
              <a:rPr lang="es-MX" sz="3600" b="1" dirty="0">
                <a:solidFill>
                  <a:schemeClr val="tx2">
                    <a:lumMod val="75000"/>
                  </a:schemeClr>
                </a:solidFill>
                <a:latin typeface="Helvetica" panose="020B0604020202020204" pitchFamily="2" charset="0"/>
              </a:rPr>
              <a:t> </a:t>
            </a:r>
            <a:r>
              <a:rPr lang="es-MX" sz="3600" dirty="0">
                <a:latin typeface="Helvetica" panose="020B0604020202020204" pitchFamily="2" charset="0"/>
              </a:rPr>
              <a:t/>
            </a:r>
            <a:br>
              <a:rPr lang="es-MX" sz="3600" dirty="0">
                <a:latin typeface="Helvetica" panose="020B0604020202020204" pitchFamily="2" charset="0"/>
              </a:rPr>
            </a:br>
            <a:r>
              <a:rPr lang="es-MX" sz="2000" dirty="0">
                <a:latin typeface="Helvetica" panose="020B0604020202020204" pitchFamily="2" charset="0"/>
              </a:rPr>
              <a:t>(Por cada mil habitantes-</a:t>
            </a:r>
            <a:r>
              <a:rPr lang="es-MX" sz="2000" dirty="0" err="1">
                <a:latin typeface="Helvetica" panose="020B0604020202020204" pitchFamily="2" charset="0"/>
              </a:rPr>
              <a:t>deaths</a:t>
            </a:r>
            <a:r>
              <a:rPr lang="es-MX" sz="2000" dirty="0">
                <a:latin typeface="Helvetica" panose="020B0604020202020204" pitchFamily="2" charset="0"/>
              </a:rPr>
              <a:t>/1000 </a:t>
            </a:r>
            <a:r>
              <a:rPr lang="es-MX" sz="2000" dirty="0" err="1">
                <a:latin typeface="Helvetica" panose="020B0604020202020204" pitchFamily="2" charset="0"/>
              </a:rPr>
              <a:t>live</a:t>
            </a:r>
            <a:r>
              <a:rPr lang="es-MX" sz="2000" dirty="0">
                <a:latin typeface="Helvetica" panose="020B0604020202020204" pitchFamily="2" charset="0"/>
              </a:rPr>
              <a:t> </a:t>
            </a:r>
            <a:r>
              <a:rPr lang="es-MX" sz="2000" dirty="0" err="1">
                <a:latin typeface="Helvetica" panose="020B0604020202020204" pitchFamily="2" charset="0"/>
              </a:rPr>
              <a:t>births</a:t>
            </a:r>
            <a:r>
              <a:rPr lang="es-MX" sz="2000" dirty="0">
                <a:latin typeface="Helvetica" panose="020B0604020202020204" pitchFamily="2" charset="0"/>
              </a:rPr>
              <a:t>)</a:t>
            </a:r>
          </a:p>
        </p:txBody>
      </p:sp>
      <p:sp>
        <p:nvSpPr>
          <p:cNvPr id="8" name="Rectángulo 7">
            <a:extLst>
              <a:ext uri="{FF2B5EF4-FFF2-40B4-BE49-F238E27FC236}">
                <a16:creationId xmlns:a16="http://schemas.microsoft.com/office/drawing/2014/main" xmlns="" id="{D8ABF2E2-7613-469B-B158-9A7BD94D4B8D}"/>
              </a:ext>
            </a:extLst>
          </p:cNvPr>
          <p:cNvSpPr/>
          <p:nvPr/>
        </p:nvSpPr>
        <p:spPr>
          <a:xfrm>
            <a:off x="5641947" y="3250096"/>
            <a:ext cx="45719" cy="1916583"/>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cxnSp>
        <p:nvCxnSpPr>
          <p:cNvPr id="9" name="Conector recto 8">
            <a:extLst>
              <a:ext uri="{FF2B5EF4-FFF2-40B4-BE49-F238E27FC236}">
                <a16:creationId xmlns:a16="http://schemas.microsoft.com/office/drawing/2014/main" xmlns="" id="{86800B40-A85E-4C48-B58A-B4FFAD2CD120}"/>
              </a:ext>
            </a:extLst>
          </p:cNvPr>
          <p:cNvCxnSpPr/>
          <p:nvPr/>
        </p:nvCxnSpPr>
        <p:spPr>
          <a:xfrm>
            <a:off x="1094015" y="2144091"/>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xmlns="" id="{621BFD11-2006-403C-ABA7-FB3CA8DCAA3D}"/>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5"/>
              </a:rPr>
              <a:t>CIA </a:t>
            </a:r>
            <a:r>
              <a:rPr lang="es-MX" sz="1050" dirty="0" err="1">
                <a:solidFill>
                  <a:srgbClr val="0066CC"/>
                </a:solidFill>
                <a:latin typeface="arial" panose="020B0604020202020204" pitchFamily="34" charset="0"/>
                <a:hlinkClick r:id="rId5"/>
              </a:rPr>
              <a:t>World</a:t>
            </a:r>
            <a:r>
              <a:rPr lang="es-MX" sz="1050" dirty="0">
                <a:solidFill>
                  <a:srgbClr val="0066CC"/>
                </a:solidFill>
                <a:latin typeface="arial" panose="020B0604020202020204" pitchFamily="34" charset="0"/>
                <a:hlinkClick r:id="rId5"/>
              </a:rPr>
              <a:t> </a:t>
            </a:r>
            <a:r>
              <a:rPr lang="es-MX" sz="1050" dirty="0" err="1">
                <a:solidFill>
                  <a:srgbClr val="0066CC"/>
                </a:solidFill>
                <a:latin typeface="arial" panose="020B0604020202020204" pitchFamily="34" charset="0"/>
                <a:hlinkClick r:id="rId5"/>
              </a:rPr>
              <a:t>Factbook</a:t>
            </a:r>
            <a:r>
              <a:rPr lang="es-MX" sz="1050" dirty="0">
                <a:solidFill>
                  <a:srgbClr val="000000"/>
                </a:solidFill>
                <a:latin typeface="arial" panose="020B0604020202020204" pitchFamily="34" charset="0"/>
              </a:rPr>
              <a:t> - julio de 2017</a:t>
            </a:r>
            <a:endParaRPr lang="es-MX" sz="1050" dirty="0"/>
          </a:p>
        </p:txBody>
      </p:sp>
      <p:sp>
        <p:nvSpPr>
          <p:cNvPr id="12" name="CuadroTexto 11">
            <a:extLst>
              <a:ext uri="{FF2B5EF4-FFF2-40B4-BE49-F238E27FC236}">
                <a16:creationId xmlns:a16="http://schemas.microsoft.com/office/drawing/2014/main" xmlns="" id="{A3D51214-1B63-45CD-9FD5-5030ECEAE1E6}"/>
              </a:ext>
            </a:extLst>
          </p:cNvPr>
          <p:cNvSpPr txBox="1"/>
          <p:nvPr/>
        </p:nvSpPr>
        <p:spPr>
          <a:xfrm>
            <a:off x="6766834" y="2262411"/>
            <a:ext cx="4593893" cy="738664"/>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Haití </a:t>
            </a:r>
            <a:r>
              <a:rPr lang="es-MX" dirty="0">
                <a:solidFill>
                  <a:schemeClr val="accent2">
                    <a:lumMod val="50000"/>
                  </a:schemeClr>
                </a:solidFill>
                <a:latin typeface="Helvetica" panose="020B0604020202020204" pitchFamily="2" charset="0"/>
              </a:rPr>
              <a:t>es el país con más muertes infantiles en la Región interamericana </a:t>
            </a:r>
          </a:p>
        </p:txBody>
      </p:sp>
      <p:sp>
        <p:nvSpPr>
          <p:cNvPr id="13" name="Elipse 12">
            <a:extLst>
              <a:ext uri="{FF2B5EF4-FFF2-40B4-BE49-F238E27FC236}">
                <a16:creationId xmlns:a16="http://schemas.microsoft.com/office/drawing/2014/main" xmlns="" id="{C2F8F9F9-E604-421B-BEA3-9AA89228EADD}"/>
              </a:ext>
            </a:extLst>
          </p:cNvPr>
          <p:cNvSpPr/>
          <p:nvPr/>
        </p:nvSpPr>
        <p:spPr>
          <a:xfrm>
            <a:off x="6548356" y="2417473"/>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a:extLst>
              <a:ext uri="{FF2B5EF4-FFF2-40B4-BE49-F238E27FC236}">
                <a16:creationId xmlns:a16="http://schemas.microsoft.com/office/drawing/2014/main" xmlns="" id="{9C5DD61E-FFE0-4D98-972D-0D243C2A33AD}"/>
              </a:ext>
            </a:extLst>
          </p:cNvPr>
          <p:cNvSpPr txBox="1"/>
          <p:nvPr/>
        </p:nvSpPr>
        <p:spPr>
          <a:xfrm>
            <a:off x="6766834" y="2976813"/>
            <a:ext cx="4593893" cy="584775"/>
          </a:xfrm>
          <a:prstGeom prst="rect">
            <a:avLst/>
          </a:prstGeom>
          <a:noFill/>
        </p:spPr>
        <p:txBody>
          <a:bodyPr wrap="square" rtlCol="0">
            <a:spAutoFit/>
          </a:bodyPr>
          <a:lstStyle/>
          <a:p>
            <a:r>
              <a:rPr lang="es-MX" sz="1400" dirty="0">
                <a:solidFill>
                  <a:schemeClr val="accent4">
                    <a:lumMod val="50000"/>
                  </a:schemeClr>
                </a:solidFill>
                <a:latin typeface="Helvetica" panose="020B0604020202020204" pitchFamily="2" charset="0"/>
              </a:rPr>
              <a:t>Por cada mil nacimientos ocurridos, aproximadamente </a:t>
            </a:r>
            <a:r>
              <a:rPr lang="es-MX" b="1" dirty="0">
                <a:solidFill>
                  <a:schemeClr val="accent2">
                    <a:lumMod val="75000"/>
                  </a:schemeClr>
                </a:solidFill>
                <a:latin typeface="Helvetica" panose="020B0604020202020204" pitchFamily="2" charset="0"/>
              </a:rPr>
              <a:t>48</a:t>
            </a:r>
            <a:r>
              <a:rPr lang="es-MX" sz="1400" dirty="0">
                <a:solidFill>
                  <a:schemeClr val="accent4">
                    <a:lumMod val="50000"/>
                  </a:schemeClr>
                </a:solidFill>
                <a:latin typeface="Helvetica" panose="020B0604020202020204" pitchFamily="2" charset="0"/>
              </a:rPr>
              <a:t> niños fallecieron antes de cumplir un año de edad.</a:t>
            </a:r>
          </a:p>
        </p:txBody>
      </p:sp>
    </p:spTree>
    <p:extLst>
      <p:ext uri="{BB962C8B-B14F-4D97-AF65-F5344CB8AC3E}">
        <p14:creationId xmlns:p14="http://schemas.microsoft.com/office/powerpoint/2010/main" val="2702256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ECF39B6-6DCC-4F3D-8591-9C08A7FC0A1F}"/>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0" y="333374"/>
            <a:ext cx="12848492" cy="6524625"/>
          </a:xfrm>
          <a:prstGeom prst="rect">
            <a:avLst/>
          </a:prstGeom>
        </p:spPr>
      </p:pic>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normAutofit/>
          </a:bodyPr>
          <a:lstStyle/>
          <a:p>
            <a:r>
              <a:rPr lang="es-MX" sz="2800" b="1" dirty="0">
                <a:solidFill>
                  <a:schemeClr val="tx2">
                    <a:lumMod val="75000"/>
                  </a:schemeClr>
                </a:solidFill>
                <a:latin typeface="Helvetica" panose="020B0604020202020204" pitchFamily="2" charset="0"/>
              </a:rPr>
              <a:t>Tasa de mortalidad materna/maternal </a:t>
            </a:r>
            <a:r>
              <a:rPr lang="es-MX" sz="2800" b="1" dirty="0" err="1">
                <a:solidFill>
                  <a:schemeClr val="tx2">
                    <a:lumMod val="75000"/>
                  </a:schemeClr>
                </a:solidFill>
                <a:latin typeface="Helvetica" panose="020B0604020202020204" pitchFamily="2" charset="0"/>
              </a:rPr>
              <a:t>mortality</a:t>
            </a:r>
            <a:r>
              <a:rPr lang="es-MX" sz="2800" b="1" dirty="0">
                <a:solidFill>
                  <a:schemeClr val="tx2">
                    <a:lumMod val="75000"/>
                  </a:schemeClr>
                </a:solidFill>
                <a:latin typeface="Helvetica" panose="020B0604020202020204" pitchFamily="2" charset="0"/>
              </a:rPr>
              <a:t> </a:t>
            </a:r>
            <a:r>
              <a:rPr lang="es-MX" sz="2800" b="1" dirty="0" err="1">
                <a:solidFill>
                  <a:schemeClr val="tx2">
                    <a:lumMod val="75000"/>
                  </a:schemeClr>
                </a:solidFill>
                <a:latin typeface="Helvetica" panose="020B0604020202020204" pitchFamily="2" charset="0"/>
              </a:rPr>
              <a:t>rate</a:t>
            </a:r>
            <a:r>
              <a:rPr lang="es-MX" sz="2800" b="1" dirty="0">
                <a:solidFill>
                  <a:schemeClr val="tx2">
                    <a:lumMod val="75000"/>
                  </a:schemeClr>
                </a:solidFill>
                <a:latin typeface="Helvetica" panose="020B0604020202020204" pitchFamily="2" charset="0"/>
              </a:rPr>
              <a:t> </a:t>
            </a:r>
            <a:r>
              <a:rPr lang="es-MX" sz="2800" dirty="0">
                <a:latin typeface="Helvetica" panose="020B0604020202020204" pitchFamily="2" charset="0"/>
              </a:rPr>
              <a:t/>
            </a:r>
            <a:br>
              <a:rPr lang="es-MX" sz="2800" dirty="0">
                <a:latin typeface="Helvetica" panose="020B0604020202020204" pitchFamily="2" charset="0"/>
              </a:rPr>
            </a:br>
            <a:r>
              <a:rPr lang="es-MX" sz="2000" dirty="0">
                <a:latin typeface="Helvetica" panose="020B0604020202020204" pitchFamily="2" charset="0"/>
              </a:rPr>
              <a:t>(por cada 100 mil niños nacidos vivos- </a:t>
            </a:r>
            <a:r>
              <a:rPr lang="es-MX" sz="2000" dirty="0" err="1">
                <a:latin typeface="Helvetica" panose="020B0604020202020204" pitchFamily="2" charset="0"/>
              </a:rPr>
              <a:t>deaths</a:t>
            </a:r>
            <a:r>
              <a:rPr lang="es-MX" sz="2000" dirty="0">
                <a:latin typeface="Helvetica" panose="020B0604020202020204" pitchFamily="2" charset="0"/>
              </a:rPr>
              <a:t>/100,000 </a:t>
            </a:r>
            <a:r>
              <a:rPr lang="es-MX" sz="2000" dirty="0" err="1">
                <a:latin typeface="Helvetica" panose="020B0604020202020204" pitchFamily="2" charset="0"/>
              </a:rPr>
              <a:t>live</a:t>
            </a:r>
            <a:r>
              <a:rPr lang="es-MX" sz="2000" dirty="0">
                <a:latin typeface="Helvetica" panose="020B0604020202020204" pitchFamily="2" charset="0"/>
              </a:rPr>
              <a:t> </a:t>
            </a:r>
            <a:r>
              <a:rPr lang="es-MX" sz="2000" dirty="0" err="1">
                <a:latin typeface="Helvetica" panose="020B0604020202020204" pitchFamily="2" charset="0"/>
              </a:rPr>
              <a:t>births</a:t>
            </a:r>
            <a:r>
              <a:rPr lang="es-MX" sz="2000" dirty="0">
                <a:latin typeface="Helvetica" panose="020B0604020202020204" pitchFamily="2" charset="0"/>
              </a:rPr>
              <a:t>)</a:t>
            </a:r>
            <a:endParaRPr lang="es-MX" sz="1800" dirty="0">
              <a:latin typeface="Helvetica" panose="020B0604020202020204" pitchFamily="2" charset="0"/>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855565752"/>
              </p:ext>
            </p:extLst>
          </p:nvPr>
        </p:nvGraphicFramePr>
        <p:xfrm>
          <a:off x="5156200" y="1711956"/>
          <a:ext cx="6426200" cy="43332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3438844406"/>
              </p:ext>
            </p:extLst>
          </p:nvPr>
        </p:nvGraphicFramePr>
        <p:xfrm>
          <a:off x="1143000" y="1828800"/>
          <a:ext cx="3086100" cy="4483104"/>
        </p:xfrm>
        <a:graphic>
          <a:graphicData uri="http://schemas.openxmlformats.org/drawingml/2006/table">
            <a:tbl>
              <a:tblPr firstRow="1" bandRow="1">
                <a:tableStyleId>{5C22544A-7EE6-4342-B048-85BDC9FD1C3A}</a:tableStyleId>
              </a:tblPr>
              <a:tblGrid>
                <a:gridCol w="596900">
                  <a:extLst>
                    <a:ext uri="{9D8B030D-6E8A-4147-A177-3AD203B41FA5}">
                      <a16:colId xmlns:a16="http://schemas.microsoft.com/office/drawing/2014/main" xmlns="" val="1680442326"/>
                    </a:ext>
                  </a:extLst>
                </a:gridCol>
                <a:gridCol w="1955800">
                  <a:extLst>
                    <a:ext uri="{9D8B030D-6E8A-4147-A177-3AD203B41FA5}">
                      <a16:colId xmlns:a16="http://schemas.microsoft.com/office/drawing/2014/main" xmlns="" val="3458503771"/>
                    </a:ext>
                  </a:extLst>
                </a:gridCol>
                <a:gridCol w="533400">
                  <a:extLst>
                    <a:ext uri="{9D8B030D-6E8A-4147-A177-3AD203B41FA5}">
                      <a16:colId xmlns:a16="http://schemas.microsoft.com/office/drawing/2014/main" xmlns="" val="382276102"/>
                    </a:ext>
                  </a:extLst>
                </a:gridCol>
              </a:tblGrid>
              <a:tr h="280194">
                <a:tc>
                  <a:txBody>
                    <a:bodyPr/>
                    <a:lstStyle/>
                    <a:p>
                      <a:pPr algn="ctr" fontAlgn="b"/>
                      <a:r>
                        <a:rPr lang="es-MX" sz="1400" b="0" i="0" u="none" strike="noStrike" dirty="0">
                          <a:solidFill>
                            <a:schemeClr val="accent1">
                              <a:lumMod val="50000"/>
                            </a:schemeClr>
                          </a:solidFill>
                          <a:effectLst/>
                          <a:latin typeface="Calibri" panose="020F0502020204030204" pitchFamily="34" charset="0"/>
                        </a:rPr>
                        <a:t>Ranking</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Calibri" panose="020F0502020204030204" pitchFamily="34" charset="0"/>
                        </a:rPr>
                        <a:t>País/country</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Calibri" panose="020F0502020204030204" pitchFamily="34" charset="0"/>
                        </a:rPr>
                        <a:t>Tasa</a:t>
                      </a:r>
                    </a:p>
                  </a:txBody>
                  <a:tcPr marL="9525" marR="9525" marT="9525" marB="0" anchor="b"/>
                </a:tc>
                <a:extLst>
                  <a:ext uri="{0D108BD9-81ED-4DB2-BD59-A6C34878D82A}">
                    <a16:rowId xmlns:a16="http://schemas.microsoft.com/office/drawing/2014/main" xmlns="" val="2102216694"/>
                  </a:ext>
                </a:extLst>
              </a:tr>
              <a:tr h="280194">
                <a:tc>
                  <a:txBody>
                    <a:bodyPr/>
                    <a:lstStyle/>
                    <a:p>
                      <a:pPr algn="l"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r" fontAlgn="b"/>
                      <a:r>
                        <a:rPr lang="es-MX" sz="1400" b="1" i="0" u="none" strike="noStrike" dirty="0">
                          <a:solidFill>
                            <a:schemeClr val="accent1">
                              <a:lumMod val="50000"/>
                            </a:schemeClr>
                          </a:solidFill>
                          <a:effectLst/>
                          <a:latin typeface="Helvetica" panose="020B0604020202020204" pitchFamily="2" charset="0"/>
                        </a:rPr>
                        <a:t>216</a:t>
                      </a:r>
                    </a:p>
                  </a:txBody>
                  <a:tcPr marL="9525" marR="9525" marT="9525" marB="0" anchor="b"/>
                </a:tc>
                <a:extLst>
                  <a:ext uri="{0D108BD9-81ED-4DB2-BD59-A6C34878D82A}">
                    <a16:rowId xmlns:a16="http://schemas.microsoft.com/office/drawing/2014/main" xmlns="" val="275125198"/>
                  </a:ext>
                </a:extLst>
              </a:tr>
              <a:tr h="280194">
                <a:tc>
                  <a:txBody>
                    <a:bodyPr/>
                    <a:lstStyle/>
                    <a:p>
                      <a:pPr algn="l"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r" fontAlgn="b"/>
                      <a:r>
                        <a:rPr lang="es-MX" sz="1400" b="1" i="0" u="none" strike="noStrike" dirty="0">
                          <a:solidFill>
                            <a:schemeClr val="accent1">
                              <a:lumMod val="50000"/>
                            </a:schemeClr>
                          </a:solidFill>
                          <a:effectLst/>
                          <a:latin typeface="Helvetica" panose="020B0604020202020204" pitchFamily="2" charset="0"/>
                        </a:rPr>
                        <a:t>85.6</a:t>
                      </a:r>
                    </a:p>
                  </a:txBody>
                  <a:tcPr marL="9525" marR="9525" marT="9525" marB="0" anchor="b"/>
                </a:tc>
                <a:extLst>
                  <a:ext uri="{0D108BD9-81ED-4DB2-BD59-A6C34878D82A}">
                    <a16:rowId xmlns:a16="http://schemas.microsoft.com/office/drawing/2014/main" xmlns="" val="136650186"/>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359</a:t>
                      </a:r>
                    </a:p>
                  </a:txBody>
                  <a:tcPr marL="9525" marR="9525" marT="9525" marB="0" anchor="b"/>
                </a:tc>
                <a:extLst>
                  <a:ext uri="{0D108BD9-81ED-4DB2-BD59-A6C34878D82A}">
                    <a16:rowId xmlns:a16="http://schemas.microsoft.com/office/drawing/2014/main" xmlns="" val="197309723"/>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r" fontAlgn="b"/>
                      <a:r>
                        <a:rPr lang="es-MX" sz="1400" b="0" i="0" u="none" strike="noStrike">
                          <a:solidFill>
                            <a:schemeClr val="accent1">
                              <a:lumMod val="50000"/>
                            </a:schemeClr>
                          </a:solidFill>
                          <a:effectLst/>
                          <a:latin typeface="Helvetica" panose="020B0604020202020204" pitchFamily="2" charset="0"/>
                        </a:rPr>
                        <a:t>150</a:t>
                      </a:r>
                    </a:p>
                  </a:txBody>
                  <a:tcPr marL="9525" marR="9525" marT="9525" marB="0" anchor="b"/>
                </a:tc>
                <a:extLst>
                  <a:ext uri="{0D108BD9-81ED-4DB2-BD59-A6C34878D82A}">
                    <a16:rowId xmlns:a16="http://schemas.microsoft.com/office/drawing/2014/main" xmlns="" val="3842978802"/>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r" fontAlgn="b"/>
                      <a:r>
                        <a:rPr lang="es-MX" sz="1400" b="0" i="0" u="none" strike="noStrike">
                          <a:solidFill>
                            <a:schemeClr val="accent1">
                              <a:lumMod val="50000"/>
                            </a:schemeClr>
                          </a:solidFill>
                          <a:effectLst/>
                          <a:latin typeface="Helvetica" panose="020B0604020202020204" pitchFamily="2" charset="0"/>
                        </a:rPr>
                        <a:t>129</a:t>
                      </a:r>
                    </a:p>
                  </a:txBody>
                  <a:tcPr marL="9525" marR="9525" marT="9525" marB="0" anchor="b"/>
                </a:tc>
                <a:extLst>
                  <a:ext uri="{0D108BD9-81ED-4DB2-BD59-A6C34878D82A}">
                    <a16:rowId xmlns:a16="http://schemas.microsoft.com/office/drawing/2014/main" xmlns="" val="3764853100"/>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r" fontAlgn="b"/>
                      <a:r>
                        <a:rPr lang="es-MX" sz="1400" b="0" i="0" u="none" strike="noStrike">
                          <a:solidFill>
                            <a:schemeClr val="accent1">
                              <a:lumMod val="50000"/>
                            </a:schemeClr>
                          </a:solidFill>
                          <a:effectLst/>
                          <a:latin typeface="Helvetica" panose="020B0604020202020204" pitchFamily="2" charset="0"/>
                        </a:rPr>
                        <a:t>94</a:t>
                      </a:r>
                    </a:p>
                  </a:txBody>
                  <a:tcPr marL="9525" marR="9525" marT="9525" marB="0" anchor="b"/>
                </a:tc>
                <a:extLst>
                  <a:ext uri="{0D108BD9-81ED-4DB2-BD59-A6C34878D82A}">
                    <a16:rowId xmlns:a16="http://schemas.microsoft.com/office/drawing/2014/main" xmlns="" val="1508955026"/>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r" fontAlgn="b"/>
                      <a:r>
                        <a:rPr lang="es-MX" sz="1400" b="0" i="0" u="none" strike="noStrike">
                          <a:solidFill>
                            <a:schemeClr val="accent1">
                              <a:lumMod val="50000"/>
                            </a:schemeClr>
                          </a:solidFill>
                          <a:effectLst/>
                          <a:latin typeface="Helvetica" panose="020B0604020202020204" pitchFamily="2" charset="0"/>
                        </a:rPr>
                        <a:t>92</a:t>
                      </a:r>
                    </a:p>
                  </a:txBody>
                  <a:tcPr marL="9525" marR="9525" marT="9525" marB="0" anchor="b"/>
                </a:tc>
                <a:extLst>
                  <a:ext uri="{0D108BD9-81ED-4DB2-BD59-A6C34878D82A}">
                    <a16:rowId xmlns:a16="http://schemas.microsoft.com/office/drawing/2014/main" xmlns="" val="1190817005"/>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r" fontAlgn="b"/>
                      <a:r>
                        <a:rPr lang="es-MX" sz="1400" b="0" i="0" u="none" strike="noStrike">
                          <a:solidFill>
                            <a:schemeClr val="accent1">
                              <a:lumMod val="50000"/>
                            </a:schemeClr>
                          </a:solidFill>
                          <a:effectLst/>
                          <a:latin typeface="Helvetica" panose="020B0604020202020204" pitchFamily="2" charset="0"/>
                        </a:rPr>
                        <a:t>88</a:t>
                      </a:r>
                    </a:p>
                  </a:txBody>
                  <a:tcPr marL="9525" marR="9525" marT="9525" marB="0" anchor="b"/>
                </a:tc>
                <a:extLst>
                  <a:ext uri="{0D108BD9-81ED-4DB2-BD59-A6C34878D82A}">
                    <a16:rowId xmlns:a16="http://schemas.microsoft.com/office/drawing/2014/main" xmlns="" val="2925983047"/>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r" fontAlgn="b"/>
                      <a:r>
                        <a:rPr lang="es-MX" sz="1400" b="0" i="0" u="none" strike="noStrike">
                          <a:solidFill>
                            <a:schemeClr val="accent1">
                              <a:lumMod val="50000"/>
                            </a:schemeClr>
                          </a:solidFill>
                          <a:effectLst/>
                          <a:latin typeface="Helvetica" panose="020B0604020202020204" pitchFamily="2" charset="0"/>
                        </a:rPr>
                        <a:t>64</a:t>
                      </a:r>
                    </a:p>
                  </a:txBody>
                  <a:tcPr marL="9525" marR="9525" marT="9525" marB="0" anchor="b"/>
                </a:tc>
                <a:extLst>
                  <a:ext uri="{0D108BD9-81ED-4DB2-BD59-A6C34878D82A}">
                    <a16:rowId xmlns:a16="http://schemas.microsoft.com/office/drawing/2014/main" xmlns="" val="2948225989"/>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Cuba</a:t>
                      </a:r>
                    </a:p>
                  </a:txBody>
                  <a:tcPr marL="9525" marR="9525" marT="9525" marB="0" anchor="b"/>
                </a:tc>
                <a:tc>
                  <a:txBody>
                    <a:bodyPr/>
                    <a:lstStyle/>
                    <a:p>
                      <a:pPr algn="r" fontAlgn="b"/>
                      <a:r>
                        <a:rPr lang="es-MX" sz="1400" b="0" i="0" u="none" strike="noStrike">
                          <a:solidFill>
                            <a:schemeClr val="accent1">
                              <a:lumMod val="50000"/>
                            </a:schemeClr>
                          </a:solidFill>
                          <a:effectLst/>
                          <a:latin typeface="Helvetica" panose="020B0604020202020204" pitchFamily="2" charset="0"/>
                        </a:rPr>
                        <a:t>39</a:t>
                      </a:r>
                    </a:p>
                  </a:txBody>
                  <a:tcPr marL="9525" marR="9525" marT="9525" marB="0" anchor="b"/>
                </a:tc>
                <a:extLst>
                  <a:ext uri="{0D108BD9-81ED-4DB2-BD59-A6C34878D82A}">
                    <a16:rowId xmlns:a16="http://schemas.microsoft.com/office/drawing/2014/main" xmlns="" val="3186683761"/>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r" fontAlgn="b"/>
                      <a:r>
                        <a:rPr lang="es-MX" sz="1400" b="0" i="0" u="none" strike="noStrike">
                          <a:solidFill>
                            <a:schemeClr val="accent1">
                              <a:lumMod val="50000"/>
                            </a:schemeClr>
                          </a:solidFill>
                          <a:effectLst/>
                          <a:latin typeface="Helvetica" panose="020B0604020202020204" pitchFamily="2" charset="0"/>
                        </a:rPr>
                        <a:t>38</a:t>
                      </a:r>
                    </a:p>
                  </a:txBody>
                  <a:tcPr marL="9525" marR="9525" marT="9525" marB="0" anchor="b"/>
                </a:tc>
                <a:extLst>
                  <a:ext uri="{0D108BD9-81ED-4DB2-BD59-A6C34878D82A}">
                    <a16:rowId xmlns:a16="http://schemas.microsoft.com/office/drawing/2014/main" xmlns="" val="3935128404"/>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25</a:t>
                      </a:r>
                    </a:p>
                  </a:txBody>
                  <a:tcPr marL="9525" marR="9525" marT="9525" marB="0" anchor="b"/>
                </a:tc>
                <a:extLst>
                  <a:ext uri="{0D108BD9-81ED-4DB2-BD59-A6C34878D82A}">
                    <a16:rowId xmlns:a16="http://schemas.microsoft.com/office/drawing/2014/main" xmlns="" val="3859578733"/>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14</a:t>
                      </a:r>
                    </a:p>
                  </a:txBody>
                  <a:tcPr marL="9525" marR="9525" marT="9525" marB="0" anchor="b"/>
                </a:tc>
                <a:extLst>
                  <a:ext uri="{0D108BD9-81ED-4DB2-BD59-A6C34878D82A}">
                    <a16:rowId xmlns:a16="http://schemas.microsoft.com/office/drawing/2014/main" xmlns="" val="169044312"/>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14</a:t>
                      </a:r>
                    </a:p>
                  </a:txBody>
                  <a:tcPr marL="9525" marR="9525" marT="9525" marB="0" anchor="b"/>
                </a:tc>
                <a:extLst>
                  <a:ext uri="{0D108BD9-81ED-4DB2-BD59-A6C34878D82A}">
                    <a16:rowId xmlns:a16="http://schemas.microsoft.com/office/drawing/2014/main" xmlns="" val="3253473879"/>
                  </a:ext>
                </a:extLst>
              </a:tr>
              <a:tr h="280194">
                <a:tc>
                  <a:txBody>
                    <a:bodyPr/>
                    <a:lstStyle/>
                    <a:p>
                      <a:pPr algn="l"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r" fontAlgn="b"/>
                      <a:r>
                        <a:rPr lang="es-MX" sz="1400" b="0" i="0" u="none" strike="noStrike" dirty="0">
                          <a:solidFill>
                            <a:schemeClr val="accent1">
                              <a:lumMod val="50000"/>
                            </a:schemeClr>
                          </a:solidFill>
                          <a:effectLst/>
                          <a:latin typeface="Helvetica" panose="020B0604020202020204" pitchFamily="2" charset="0"/>
                        </a:rPr>
                        <a:t>7</a:t>
                      </a:r>
                    </a:p>
                  </a:txBody>
                  <a:tcPr marL="9525" marR="9525" marT="9525" marB="0" anchor="b"/>
                </a:tc>
                <a:extLst>
                  <a:ext uri="{0D108BD9-81ED-4DB2-BD59-A6C34878D82A}">
                    <a16:rowId xmlns:a16="http://schemas.microsoft.com/office/drawing/2014/main" xmlns="" val="1782879202"/>
                  </a:ext>
                </a:extLst>
              </a:tr>
            </a:tbl>
          </a:graphicData>
        </a:graphic>
      </p:graphicFrame>
      <p:sp>
        <p:nvSpPr>
          <p:cNvPr id="6" name="Rectángulo 5">
            <a:extLst>
              <a:ext uri="{FF2B5EF4-FFF2-40B4-BE49-F238E27FC236}">
                <a16:creationId xmlns:a16="http://schemas.microsoft.com/office/drawing/2014/main" xmlns="" id="{0E2703B9-7F38-48DF-A8DD-630FED7A3797}"/>
              </a:ext>
            </a:extLst>
          </p:cNvPr>
          <p:cNvSpPr/>
          <p:nvPr/>
        </p:nvSpPr>
        <p:spPr>
          <a:xfrm>
            <a:off x="5743575" y="2895600"/>
            <a:ext cx="57150" cy="1600200"/>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cxnSp>
        <p:nvCxnSpPr>
          <p:cNvPr id="7" name="Conector recto 6">
            <a:extLst>
              <a:ext uri="{FF2B5EF4-FFF2-40B4-BE49-F238E27FC236}">
                <a16:creationId xmlns:a16="http://schemas.microsoft.com/office/drawing/2014/main" xmlns="" id="{29ACC462-774A-4CF4-944C-B7A8183EC88E}"/>
              </a:ext>
            </a:extLst>
          </p:cNvPr>
          <p:cNvCxnSpPr/>
          <p:nvPr/>
        </p:nvCxnSpPr>
        <p:spPr>
          <a:xfrm>
            <a:off x="1282700" y="2260600"/>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xmlns="" id="{D481017C-8A29-43B9-8845-105C518DE549}"/>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5"/>
              </a:rPr>
              <a:t>CIA </a:t>
            </a:r>
            <a:r>
              <a:rPr lang="es-MX" sz="1050" dirty="0" err="1">
                <a:solidFill>
                  <a:srgbClr val="0066CC"/>
                </a:solidFill>
                <a:latin typeface="arial" panose="020B0604020202020204" pitchFamily="34" charset="0"/>
                <a:hlinkClick r:id="rId5"/>
              </a:rPr>
              <a:t>World</a:t>
            </a:r>
            <a:r>
              <a:rPr lang="es-MX" sz="1050" dirty="0">
                <a:solidFill>
                  <a:srgbClr val="0066CC"/>
                </a:solidFill>
                <a:latin typeface="arial" panose="020B0604020202020204" pitchFamily="34" charset="0"/>
                <a:hlinkClick r:id="rId5"/>
              </a:rPr>
              <a:t> </a:t>
            </a:r>
            <a:r>
              <a:rPr lang="es-MX" sz="1050" dirty="0" err="1">
                <a:solidFill>
                  <a:srgbClr val="0066CC"/>
                </a:solidFill>
                <a:latin typeface="arial" panose="020B0604020202020204" pitchFamily="34" charset="0"/>
                <a:hlinkClick r:id="rId5"/>
              </a:rPr>
              <a:t>Factbook</a:t>
            </a:r>
            <a:r>
              <a:rPr lang="es-MX" sz="1050" dirty="0">
                <a:solidFill>
                  <a:srgbClr val="000000"/>
                </a:solidFill>
                <a:latin typeface="arial" panose="020B0604020202020204" pitchFamily="34" charset="0"/>
              </a:rPr>
              <a:t> - julio de 2017</a:t>
            </a:r>
            <a:endParaRPr lang="es-MX" sz="1050" dirty="0"/>
          </a:p>
        </p:txBody>
      </p:sp>
      <p:sp>
        <p:nvSpPr>
          <p:cNvPr id="12" name="Elipse 11">
            <a:extLst>
              <a:ext uri="{FF2B5EF4-FFF2-40B4-BE49-F238E27FC236}">
                <a16:creationId xmlns:a16="http://schemas.microsoft.com/office/drawing/2014/main" xmlns="" id="{8D285014-0924-4B04-8246-7F03F54A9549}"/>
              </a:ext>
            </a:extLst>
          </p:cNvPr>
          <p:cNvSpPr/>
          <p:nvPr/>
        </p:nvSpPr>
        <p:spPr>
          <a:xfrm>
            <a:off x="6546621" y="1994273"/>
            <a:ext cx="197079"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xmlns="" id="{90029941-BB0D-452B-AC37-850DB4E5C497}"/>
              </a:ext>
            </a:extLst>
          </p:cNvPr>
          <p:cNvSpPr txBox="1"/>
          <p:nvPr/>
        </p:nvSpPr>
        <p:spPr>
          <a:xfrm>
            <a:off x="6743700" y="1828800"/>
            <a:ext cx="4972627" cy="1292662"/>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Haití </a:t>
            </a:r>
            <a:r>
              <a:rPr lang="es-MX" dirty="0">
                <a:solidFill>
                  <a:schemeClr val="accent2">
                    <a:lumMod val="50000"/>
                  </a:schemeClr>
                </a:solidFill>
                <a:latin typeface="Helvetica" panose="020B0604020202020204" pitchFamily="2" charset="0"/>
              </a:rPr>
              <a:t>es el país con más muertes maternas, es decir, </a:t>
            </a:r>
            <a:r>
              <a:rPr lang="es-MX" dirty="0">
                <a:solidFill>
                  <a:schemeClr val="accent1">
                    <a:lumMod val="50000"/>
                  </a:schemeClr>
                </a:solidFill>
                <a:latin typeface="Helvetica" panose="020B0604020202020204" pitchFamily="2" charset="0"/>
              </a:rPr>
              <a:t>por cada mil nacimientos ocurridos, en promedio fallecieron 359 madres en la Región interamericana. </a:t>
            </a:r>
          </a:p>
        </p:txBody>
      </p:sp>
    </p:spTree>
    <p:extLst>
      <p:ext uri="{BB962C8B-B14F-4D97-AF65-F5344CB8AC3E}">
        <p14:creationId xmlns:p14="http://schemas.microsoft.com/office/powerpoint/2010/main" val="1574138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AC06AD39-265A-47E8-9BEA-C807514A8394}"/>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493541" y="111125"/>
            <a:ext cx="13134601" cy="6746875"/>
          </a:xfrm>
          <a:prstGeom prst="rect">
            <a:avLst/>
          </a:prstGeom>
        </p:spPr>
      </p:pic>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normAutofit/>
          </a:bodyPr>
          <a:lstStyle/>
          <a:p>
            <a:r>
              <a:rPr lang="es-MX" sz="2800" b="1" dirty="0">
                <a:solidFill>
                  <a:schemeClr val="tx2">
                    <a:lumMod val="75000"/>
                  </a:schemeClr>
                </a:solidFill>
                <a:latin typeface="Helvetica" panose="020B0604020202020204" pitchFamily="2" charset="0"/>
              </a:rPr>
              <a:t>Tasa de fertilidad/</a:t>
            </a:r>
            <a:r>
              <a:rPr lang="es-MX" sz="2800" b="1" dirty="0" err="1">
                <a:solidFill>
                  <a:schemeClr val="tx2">
                    <a:lumMod val="75000"/>
                  </a:schemeClr>
                </a:solidFill>
                <a:latin typeface="Helvetica" panose="020B0604020202020204" pitchFamily="2" charset="0"/>
              </a:rPr>
              <a:t>Fertility</a:t>
            </a:r>
            <a:r>
              <a:rPr lang="es-MX" sz="2800" b="1" dirty="0">
                <a:solidFill>
                  <a:schemeClr val="tx2">
                    <a:lumMod val="75000"/>
                  </a:schemeClr>
                </a:solidFill>
                <a:latin typeface="Helvetica" panose="020B0604020202020204" pitchFamily="2" charset="0"/>
              </a:rPr>
              <a:t> </a:t>
            </a:r>
            <a:r>
              <a:rPr lang="es-MX" sz="2800" b="1" dirty="0" err="1">
                <a:solidFill>
                  <a:schemeClr val="tx2">
                    <a:lumMod val="75000"/>
                  </a:schemeClr>
                </a:solidFill>
                <a:latin typeface="Helvetica" panose="020B0604020202020204" pitchFamily="2" charset="0"/>
              </a:rPr>
              <a:t>rate</a:t>
            </a:r>
            <a:r>
              <a:rPr lang="es-MX" sz="2800" b="1" dirty="0">
                <a:solidFill>
                  <a:schemeClr val="tx2">
                    <a:lumMod val="75000"/>
                  </a:schemeClr>
                </a:solidFill>
                <a:latin typeface="Helvetica" panose="020B0604020202020204" pitchFamily="2" charset="0"/>
              </a:rPr>
              <a:t> </a:t>
            </a:r>
            <a:r>
              <a:rPr lang="es-MX" sz="2800" dirty="0">
                <a:latin typeface="Helvetica" panose="020B0604020202020204" pitchFamily="2" charset="0"/>
              </a:rPr>
              <a:t/>
            </a:r>
            <a:br>
              <a:rPr lang="es-MX" sz="2800" dirty="0">
                <a:latin typeface="Helvetica" panose="020B0604020202020204" pitchFamily="2" charset="0"/>
              </a:rPr>
            </a:br>
            <a:r>
              <a:rPr lang="es-MX" sz="1800" dirty="0">
                <a:latin typeface="Helvetica" panose="020B0604020202020204" pitchFamily="2" charset="0"/>
              </a:rPr>
              <a:t>(</a:t>
            </a:r>
            <a:r>
              <a:rPr lang="es-MX" sz="1800" dirty="0" err="1">
                <a:latin typeface="Helvetica" panose="020B0604020202020204" pitchFamily="2" charset="0"/>
              </a:rPr>
              <a:t>Children</a:t>
            </a:r>
            <a:r>
              <a:rPr lang="es-MX" sz="1800" dirty="0">
                <a:latin typeface="Helvetica" panose="020B0604020202020204" pitchFamily="2" charset="0"/>
              </a:rPr>
              <a:t> </a:t>
            </a:r>
            <a:r>
              <a:rPr lang="es-MX" sz="1800" dirty="0" err="1">
                <a:latin typeface="Helvetica" panose="020B0604020202020204" pitchFamily="2" charset="0"/>
              </a:rPr>
              <a:t>born</a:t>
            </a:r>
            <a:r>
              <a:rPr lang="es-MX" sz="1800" dirty="0">
                <a:latin typeface="Helvetica" panose="020B0604020202020204" pitchFamily="2" charset="0"/>
              </a:rPr>
              <a:t>/</a:t>
            </a:r>
            <a:r>
              <a:rPr lang="es-MX" sz="1800" dirty="0" err="1">
                <a:latin typeface="Helvetica" panose="020B0604020202020204" pitchFamily="2" charset="0"/>
              </a:rPr>
              <a:t>woman</a:t>
            </a:r>
            <a:r>
              <a:rPr lang="es-MX" sz="1800" dirty="0">
                <a:latin typeface="Helvetica" panose="020B0604020202020204" pitchFamily="2" charset="0"/>
              </a:rPr>
              <a:t>)</a:t>
            </a:r>
            <a:endParaRPr lang="es-MX" sz="2000" dirty="0">
              <a:latin typeface="Helvetica" panose="020B0604020202020204" pitchFamily="2" charset="0"/>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2784832028"/>
              </p:ext>
            </p:extLst>
          </p:nvPr>
        </p:nvGraphicFramePr>
        <p:xfrm>
          <a:off x="5165737" y="2193929"/>
          <a:ext cx="6426200" cy="43332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3285999908"/>
              </p:ext>
            </p:extLst>
          </p:nvPr>
        </p:nvGraphicFramePr>
        <p:xfrm>
          <a:off x="1133272" y="1535552"/>
          <a:ext cx="3260928" cy="4956688"/>
        </p:xfrm>
        <a:graphic>
          <a:graphicData uri="http://schemas.openxmlformats.org/drawingml/2006/table">
            <a:tbl>
              <a:tblPr firstRow="1" bandRow="1">
                <a:tableStyleId>{5C22544A-7EE6-4342-B048-85BDC9FD1C3A}</a:tableStyleId>
              </a:tblPr>
              <a:tblGrid>
                <a:gridCol w="596900">
                  <a:extLst>
                    <a:ext uri="{9D8B030D-6E8A-4147-A177-3AD203B41FA5}">
                      <a16:colId xmlns:a16="http://schemas.microsoft.com/office/drawing/2014/main" xmlns="" val="1680442326"/>
                    </a:ext>
                  </a:extLst>
                </a:gridCol>
                <a:gridCol w="2092528">
                  <a:extLst>
                    <a:ext uri="{9D8B030D-6E8A-4147-A177-3AD203B41FA5}">
                      <a16:colId xmlns:a16="http://schemas.microsoft.com/office/drawing/2014/main" xmlns="" val="3458503771"/>
                    </a:ext>
                  </a:extLst>
                </a:gridCol>
                <a:gridCol w="571500">
                  <a:extLst>
                    <a:ext uri="{9D8B030D-6E8A-4147-A177-3AD203B41FA5}">
                      <a16:colId xmlns:a16="http://schemas.microsoft.com/office/drawing/2014/main" xmlns="" val="382276102"/>
                    </a:ext>
                  </a:extLst>
                </a:gridCol>
              </a:tblGrid>
              <a:tr h="309793">
                <a:tc>
                  <a:txBody>
                    <a:bodyPr/>
                    <a:lstStyle/>
                    <a:p>
                      <a:pPr algn="ctr" fontAlgn="b"/>
                      <a:r>
                        <a:rPr lang="es-MX" sz="1400" b="0" i="0" u="none" strike="noStrike" dirty="0">
                          <a:solidFill>
                            <a:schemeClr val="accent1">
                              <a:lumMod val="50000"/>
                            </a:schemeClr>
                          </a:solidFill>
                          <a:effectLst/>
                          <a:latin typeface="Calibri" panose="020F0502020204030204" pitchFamily="34" charset="0"/>
                        </a:rPr>
                        <a:t>Ranking</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Calibri" panose="020F0502020204030204" pitchFamily="34" charset="0"/>
                        </a:rPr>
                        <a:t>País/country</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Calibri" panose="020F0502020204030204" pitchFamily="34" charset="0"/>
                        </a:rPr>
                        <a:t>Tasa</a:t>
                      </a:r>
                    </a:p>
                  </a:txBody>
                  <a:tcPr marL="9525" marR="9525" marT="9525" marB="0" anchor="b"/>
                </a:tc>
                <a:extLst>
                  <a:ext uri="{0D108BD9-81ED-4DB2-BD59-A6C34878D82A}">
                    <a16:rowId xmlns:a16="http://schemas.microsoft.com/office/drawing/2014/main" xmlns="" val="2102216694"/>
                  </a:ext>
                </a:extLst>
              </a:tr>
              <a:tr h="309793">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2.42</a:t>
                      </a:r>
                    </a:p>
                  </a:txBody>
                  <a:tcPr marL="9525" marR="9525" marT="9525" marB="0" anchor="b"/>
                </a:tc>
                <a:extLst>
                  <a:ext uri="{0D108BD9-81ED-4DB2-BD59-A6C34878D82A}">
                    <a16:rowId xmlns:a16="http://schemas.microsoft.com/office/drawing/2014/main" xmlns="" val="64782779"/>
                  </a:ext>
                </a:extLst>
              </a:tr>
              <a:tr h="309793">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2.1</a:t>
                      </a:r>
                    </a:p>
                  </a:txBody>
                  <a:tcPr marL="9525" marR="9525" marT="9525" marB="0" anchor="b"/>
                </a:tc>
                <a:extLst>
                  <a:ext uri="{0D108BD9-81ED-4DB2-BD59-A6C34878D82A}">
                    <a16:rowId xmlns:a16="http://schemas.microsoft.com/office/drawing/2014/main" xmlns="" val="872311742"/>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2.83</a:t>
                      </a:r>
                    </a:p>
                  </a:txBody>
                  <a:tcPr marL="9525" marR="9525" marT="9525" marB="0" anchor="b"/>
                </a:tc>
                <a:extLst>
                  <a:ext uri="{0D108BD9-81ED-4DB2-BD59-A6C34878D82A}">
                    <a16:rowId xmlns:a16="http://schemas.microsoft.com/office/drawing/2014/main" xmlns="" val="197309723"/>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2.79</a:t>
                      </a:r>
                    </a:p>
                  </a:txBody>
                  <a:tcPr marL="9525" marR="9525" marT="9525" marB="0" anchor="b"/>
                </a:tc>
                <a:extLst>
                  <a:ext uri="{0D108BD9-81ED-4DB2-BD59-A6C34878D82A}">
                    <a16:rowId xmlns:a16="http://schemas.microsoft.com/office/drawing/2014/main" xmlns="" val="3842978802"/>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2.72</a:t>
                      </a:r>
                    </a:p>
                  </a:txBody>
                  <a:tcPr marL="9525" marR="9525" marT="9525" marB="0" anchor="b"/>
                </a:tc>
                <a:extLst>
                  <a:ext uri="{0D108BD9-81ED-4DB2-BD59-A6C34878D82A}">
                    <a16:rowId xmlns:a16="http://schemas.microsoft.com/office/drawing/2014/main" xmlns="" val="3764853100"/>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2.33</a:t>
                      </a:r>
                    </a:p>
                  </a:txBody>
                  <a:tcPr marL="9525" marR="9525" marT="9525" marB="0" anchor="b"/>
                </a:tc>
                <a:extLst>
                  <a:ext uri="{0D108BD9-81ED-4DB2-BD59-A6C34878D82A}">
                    <a16:rowId xmlns:a16="http://schemas.microsoft.com/office/drawing/2014/main" xmlns="" val="1508955026"/>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2.31</a:t>
                      </a:r>
                    </a:p>
                  </a:txBody>
                  <a:tcPr marL="9525" marR="9525" marT="9525" marB="0" anchor="b"/>
                </a:tc>
                <a:extLst>
                  <a:ext uri="{0D108BD9-81ED-4DB2-BD59-A6C34878D82A}">
                    <a16:rowId xmlns:a16="http://schemas.microsoft.com/office/drawing/2014/main" xmlns="" val="1190817005"/>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2.25</a:t>
                      </a:r>
                    </a:p>
                  </a:txBody>
                  <a:tcPr marL="9525" marR="9525" marT="9525" marB="0" anchor="b"/>
                </a:tc>
                <a:extLst>
                  <a:ext uri="{0D108BD9-81ED-4DB2-BD59-A6C34878D82A}">
                    <a16:rowId xmlns:a16="http://schemas.microsoft.com/office/drawing/2014/main" xmlns="" val="2925983047"/>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1.92</a:t>
                      </a:r>
                    </a:p>
                  </a:txBody>
                  <a:tcPr marL="9525" marR="9525" marT="9525" marB="0" anchor="b"/>
                </a:tc>
                <a:extLst>
                  <a:ext uri="{0D108BD9-81ED-4DB2-BD59-A6C34878D82A}">
                    <a16:rowId xmlns:a16="http://schemas.microsoft.com/office/drawing/2014/main" xmlns="" val="2948225989"/>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1.9</a:t>
                      </a:r>
                    </a:p>
                  </a:txBody>
                  <a:tcPr marL="9525" marR="9525" marT="9525" marB="0" anchor="b"/>
                </a:tc>
                <a:extLst>
                  <a:ext uri="{0D108BD9-81ED-4DB2-BD59-A6C34878D82A}">
                    <a16:rowId xmlns:a16="http://schemas.microsoft.com/office/drawing/2014/main" xmlns="" val="3186683761"/>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1.89</a:t>
                      </a:r>
                    </a:p>
                  </a:txBody>
                  <a:tcPr marL="9525" marR="9525" marT="9525" marB="0" anchor="b"/>
                </a:tc>
                <a:extLst>
                  <a:ext uri="{0D108BD9-81ED-4DB2-BD59-A6C34878D82A}">
                    <a16:rowId xmlns:a16="http://schemas.microsoft.com/office/drawing/2014/main" xmlns="" val="3935128404"/>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1.87</a:t>
                      </a:r>
                    </a:p>
                  </a:txBody>
                  <a:tcPr marL="9525" marR="9525" marT="9525" marB="0" anchor="b"/>
                </a:tc>
                <a:extLst>
                  <a:ext uri="{0D108BD9-81ED-4DB2-BD59-A6C34878D82A}">
                    <a16:rowId xmlns:a16="http://schemas.microsoft.com/office/drawing/2014/main" xmlns="" val="3859578733"/>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1.71</a:t>
                      </a:r>
                    </a:p>
                  </a:txBody>
                  <a:tcPr marL="9525" marR="9525" marT="9525" marB="0" anchor="b"/>
                </a:tc>
                <a:extLst>
                  <a:ext uri="{0D108BD9-81ED-4DB2-BD59-A6C34878D82A}">
                    <a16:rowId xmlns:a16="http://schemas.microsoft.com/office/drawing/2014/main" xmlns="" val="169044312"/>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1.64</a:t>
                      </a:r>
                    </a:p>
                  </a:txBody>
                  <a:tcPr marL="9525" marR="9525" marT="9525" marB="0" anchor="b"/>
                </a:tc>
                <a:extLst>
                  <a:ext uri="{0D108BD9-81ED-4DB2-BD59-A6C34878D82A}">
                    <a16:rowId xmlns:a16="http://schemas.microsoft.com/office/drawing/2014/main" xmlns="" val="3253473879"/>
                  </a:ext>
                </a:extLst>
              </a:tr>
              <a:tr h="30979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1.6</a:t>
                      </a:r>
                    </a:p>
                  </a:txBody>
                  <a:tcPr marL="9525" marR="9525" marT="9525" marB="0" anchor="b"/>
                </a:tc>
                <a:extLst>
                  <a:ext uri="{0D108BD9-81ED-4DB2-BD59-A6C34878D82A}">
                    <a16:rowId xmlns:a16="http://schemas.microsoft.com/office/drawing/2014/main" xmlns="" val="1782879202"/>
                  </a:ext>
                </a:extLst>
              </a:tr>
            </a:tbl>
          </a:graphicData>
        </a:graphic>
      </p:graphicFrame>
      <p:sp>
        <p:nvSpPr>
          <p:cNvPr id="6" name="Rectángulo 5">
            <a:extLst>
              <a:ext uri="{FF2B5EF4-FFF2-40B4-BE49-F238E27FC236}">
                <a16:creationId xmlns:a16="http://schemas.microsoft.com/office/drawing/2014/main" xmlns="" id="{1142AFAC-C94A-4708-A367-DB33C9B0CDC8}"/>
              </a:ext>
            </a:extLst>
          </p:cNvPr>
          <p:cNvSpPr/>
          <p:nvPr/>
        </p:nvSpPr>
        <p:spPr>
          <a:xfrm>
            <a:off x="6690856" y="2832653"/>
            <a:ext cx="67753" cy="2141468"/>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cxnSp>
        <p:nvCxnSpPr>
          <p:cNvPr id="7" name="Conector recto 6">
            <a:extLst>
              <a:ext uri="{FF2B5EF4-FFF2-40B4-BE49-F238E27FC236}">
                <a16:creationId xmlns:a16="http://schemas.microsoft.com/office/drawing/2014/main" xmlns="" id="{24C55CB5-E09A-47A1-B50C-6341C36AE372}"/>
              </a:ext>
            </a:extLst>
          </p:cNvPr>
          <p:cNvCxnSpPr/>
          <p:nvPr/>
        </p:nvCxnSpPr>
        <p:spPr>
          <a:xfrm>
            <a:off x="1274417" y="1998041"/>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xmlns="" id="{3E285351-27F2-48D0-B813-3891E51B392E}"/>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5"/>
              </a:rPr>
              <a:t>CIA </a:t>
            </a:r>
            <a:r>
              <a:rPr lang="es-MX" sz="1050" dirty="0" err="1">
                <a:solidFill>
                  <a:srgbClr val="0066CC"/>
                </a:solidFill>
                <a:latin typeface="arial" panose="020B0604020202020204" pitchFamily="34" charset="0"/>
                <a:hlinkClick r:id="rId5"/>
              </a:rPr>
              <a:t>World</a:t>
            </a:r>
            <a:r>
              <a:rPr lang="es-MX" sz="1050" dirty="0">
                <a:solidFill>
                  <a:srgbClr val="0066CC"/>
                </a:solidFill>
                <a:latin typeface="arial" panose="020B0604020202020204" pitchFamily="34" charset="0"/>
                <a:hlinkClick r:id="rId5"/>
              </a:rPr>
              <a:t> </a:t>
            </a:r>
            <a:r>
              <a:rPr lang="es-MX" sz="1050" dirty="0" err="1">
                <a:solidFill>
                  <a:srgbClr val="0066CC"/>
                </a:solidFill>
                <a:latin typeface="arial" panose="020B0604020202020204" pitchFamily="34" charset="0"/>
                <a:hlinkClick r:id="rId5"/>
              </a:rPr>
              <a:t>Factbook</a:t>
            </a:r>
            <a:r>
              <a:rPr lang="es-MX" sz="1050" dirty="0">
                <a:solidFill>
                  <a:srgbClr val="000000"/>
                </a:solidFill>
                <a:latin typeface="arial" panose="020B0604020202020204" pitchFamily="34" charset="0"/>
              </a:rPr>
              <a:t> - julio de 2017</a:t>
            </a:r>
            <a:endParaRPr lang="es-MX" sz="1050" dirty="0"/>
          </a:p>
        </p:txBody>
      </p:sp>
      <p:sp>
        <p:nvSpPr>
          <p:cNvPr id="10" name="CuadroTexto 9">
            <a:extLst>
              <a:ext uri="{FF2B5EF4-FFF2-40B4-BE49-F238E27FC236}">
                <a16:creationId xmlns:a16="http://schemas.microsoft.com/office/drawing/2014/main" xmlns="" id="{32A08CB9-145B-4EB9-8CE0-64828FDBD5D5}"/>
              </a:ext>
            </a:extLst>
          </p:cNvPr>
          <p:cNvSpPr txBox="1"/>
          <p:nvPr/>
        </p:nvSpPr>
        <p:spPr>
          <a:xfrm>
            <a:off x="6908194" y="1535551"/>
            <a:ext cx="4740678" cy="1015663"/>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Guatemala, Haití y Honduras </a:t>
            </a:r>
            <a:r>
              <a:rPr lang="es-MX" dirty="0">
                <a:solidFill>
                  <a:schemeClr val="accent2">
                    <a:lumMod val="50000"/>
                  </a:schemeClr>
                </a:solidFill>
                <a:latin typeface="Helvetica" panose="020B0604020202020204" pitchFamily="2" charset="0"/>
              </a:rPr>
              <a:t>son los países con tienen más hijos/as por mujer en la Región interamericana </a:t>
            </a:r>
          </a:p>
        </p:txBody>
      </p:sp>
      <p:sp>
        <p:nvSpPr>
          <p:cNvPr id="12" name="Elipse 11">
            <a:extLst>
              <a:ext uri="{FF2B5EF4-FFF2-40B4-BE49-F238E27FC236}">
                <a16:creationId xmlns:a16="http://schemas.microsoft.com/office/drawing/2014/main" xmlns="" id="{6F220510-AA48-42A1-A98E-84C1B66A61BA}"/>
              </a:ext>
            </a:extLst>
          </p:cNvPr>
          <p:cNvSpPr/>
          <p:nvPr/>
        </p:nvSpPr>
        <p:spPr>
          <a:xfrm>
            <a:off x="6677025" y="1683077"/>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29293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0BDD94-3C6B-4ED6-BDA2-E7996540102F}"/>
              </a:ext>
            </a:extLst>
          </p:cNvPr>
          <p:cNvSpPr>
            <a:spLocks noGrp="1"/>
          </p:cNvSpPr>
          <p:nvPr>
            <p:ph type="title"/>
          </p:nvPr>
        </p:nvSpPr>
        <p:spPr>
          <a:xfrm>
            <a:off x="845127" y="365760"/>
            <a:ext cx="10515600" cy="1325562"/>
          </a:xfrm>
        </p:spPr>
        <p:txBody>
          <a:bodyPr>
            <a:normAutofit/>
          </a:bodyPr>
          <a:lstStyle/>
          <a:p>
            <a:r>
              <a:rPr lang="es-MX" b="1" dirty="0">
                <a:solidFill>
                  <a:schemeClr val="tx2">
                    <a:lumMod val="75000"/>
                  </a:schemeClr>
                </a:solidFill>
                <a:latin typeface="Helvetica" panose="020B0604020202020204" pitchFamily="2" charset="0"/>
              </a:rPr>
              <a:t>Relación matrimonial</a:t>
            </a:r>
          </a:p>
        </p:txBody>
      </p:sp>
      <p:graphicFrame>
        <p:nvGraphicFramePr>
          <p:cNvPr id="4" name="Marcador de contenido 3">
            <a:extLst>
              <a:ext uri="{FF2B5EF4-FFF2-40B4-BE49-F238E27FC236}">
                <a16:creationId xmlns:a16="http://schemas.microsoft.com/office/drawing/2014/main" xmlns="" id="{BD190572-C66F-405D-A1DF-1191BFB63B92}"/>
              </a:ext>
            </a:extLst>
          </p:cNvPr>
          <p:cNvGraphicFramePr>
            <a:graphicFrameLocks noGrp="1"/>
          </p:cNvGraphicFramePr>
          <p:nvPr>
            <p:ph idx="1"/>
            <p:extLst>
              <p:ext uri="{D42A27DB-BD31-4B8C-83A1-F6EECF244321}">
                <p14:modId xmlns:p14="http://schemas.microsoft.com/office/powerpoint/2010/main" val="3705940168"/>
              </p:ext>
            </p:extLst>
          </p:nvPr>
        </p:nvGraphicFramePr>
        <p:xfrm>
          <a:off x="3060700" y="1611591"/>
          <a:ext cx="7544527" cy="4706710"/>
        </p:xfrm>
        <a:graphic>
          <a:graphicData uri="http://schemas.openxmlformats.org/drawingml/2006/table">
            <a:tbl>
              <a:tblPr firstRow="1" bandRow="1">
                <a:tableStyleId>{85BE263C-DBD7-4A20-BB59-AAB30ACAA65A}</a:tableStyleId>
              </a:tblPr>
              <a:tblGrid>
                <a:gridCol w="2316370">
                  <a:extLst>
                    <a:ext uri="{9D8B030D-6E8A-4147-A177-3AD203B41FA5}">
                      <a16:colId xmlns:a16="http://schemas.microsoft.com/office/drawing/2014/main" xmlns="" val="51634980"/>
                    </a:ext>
                  </a:extLst>
                </a:gridCol>
                <a:gridCol w="1277730">
                  <a:extLst>
                    <a:ext uri="{9D8B030D-6E8A-4147-A177-3AD203B41FA5}">
                      <a16:colId xmlns:a16="http://schemas.microsoft.com/office/drawing/2014/main" xmlns="" val="2300752643"/>
                    </a:ext>
                  </a:extLst>
                </a:gridCol>
                <a:gridCol w="1168400">
                  <a:extLst>
                    <a:ext uri="{9D8B030D-6E8A-4147-A177-3AD203B41FA5}">
                      <a16:colId xmlns:a16="http://schemas.microsoft.com/office/drawing/2014/main" xmlns="" val="3524281039"/>
                    </a:ext>
                  </a:extLst>
                </a:gridCol>
                <a:gridCol w="1334041">
                  <a:extLst>
                    <a:ext uri="{9D8B030D-6E8A-4147-A177-3AD203B41FA5}">
                      <a16:colId xmlns:a16="http://schemas.microsoft.com/office/drawing/2014/main" xmlns="" val="1854857870"/>
                    </a:ext>
                  </a:extLst>
                </a:gridCol>
                <a:gridCol w="1447986">
                  <a:extLst>
                    <a:ext uri="{9D8B030D-6E8A-4147-A177-3AD203B41FA5}">
                      <a16:colId xmlns:a16="http://schemas.microsoft.com/office/drawing/2014/main" xmlns="" val="4034878845"/>
                    </a:ext>
                  </a:extLst>
                </a:gridCol>
              </a:tblGrid>
              <a:tr h="334734">
                <a:tc>
                  <a:txBody>
                    <a:bodyPr/>
                    <a:lstStyle/>
                    <a:p>
                      <a:pPr algn="l" fontAlgn="b"/>
                      <a:endParaRPr lang="es-MX" sz="1100" b="0" i="0" u="none" strike="noStrike" dirty="0">
                        <a:solidFill>
                          <a:srgbClr val="000000"/>
                        </a:solidFill>
                        <a:effectLst/>
                        <a:latin typeface="Helvetica" panose="020B0604020202020204" pitchFamily="2" charset="0"/>
                      </a:endParaRPr>
                    </a:p>
                  </a:txBody>
                  <a:tcPr marL="9525" marR="9525" marT="9525" marB="0" anchor="b">
                    <a:solidFill>
                      <a:schemeClr val="accent4">
                        <a:lumMod val="75000"/>
                      </a:schemeClr>
                    </a:solidFill>
                  </a:tcPr>
                </a:tc>
                <a:tc>
                  <a:txBody>
                    <a:bodyPr/>
                    <a:lstStyle/>
                    <a:p>
                      <a:pPr algn="l" fontAlgn="ctr"/>
                      <a:r>
                        <a:rPr lang="es-MX" sz="1400" b="0" u="none" strike="noStrike" dirty="0">
                          <a:effectLst/>
                          <a:latin typeface="Helvetica" panose="020B0604020202020204" pitchFamily="2" charset="0"/>
                        </a:rPr>
                        <a:t>Tasa bruta </a:t>
                      </a:r>
                    </a:p>
                    <a:p>
                      <a:pPr algn="l" fontAlgn="ctr"/>
                      <a:r>
                        <a:rPr lang="es-MX" sz="1400" b="0" u="none" strike="noStrike" dirty="0">
                          <a:effectLst/>
                          <a:latin typeface="Helvetica" panose="020B0604020202020204" pitchFamily="2" charset="0"/>
                        </a:rPr>
                        <a:t>de matrimonio</a:t>
                      </a:r>
                      <a:endParaRPr lang="es-MX" sz="1400" b="0" i="0" u="none" strike="noStrike" dirty="0">
                        <a:solidFill>
                          <a:srgbClr val="000000"/>
                        </a:solidFill>
                        <a:effectLst/>
                        <a:latin typeface="Helvetica" panose="020B0604020202020204" pitchFamily="2" charset="0"/>
                      </a:endParaRPr>
                    </a:p>
                  </a:txBody>
                  <a:tcPr marL="9525" marR="9525" marT="9525" marB="0" anchor="ctr">
                    <a:solidFill>
                      <a:schemeClr val="accent4">
                        <a:lumMod val="75000"/>
                      </a:schemeClr>
                    </a:solidFill>
                  </a:tcPr>
                </a:tc>
                <a:tc>
                  <a:txBody>
                    <a:bodyPr/>
                    <a:lstStyle/>
                    <a:p>
                      <a:pPr algn="l" fontAlgn="ctr"/>
                      <a:r>
                        <a:rPr lang="es-MX" sz="1400" b="0" u="none" strike="noStrike" dirty="0">
                          <a:effectLst/>
                          <a:latin typeface="Helvetica" panose="020B0604020202020204" pitchFamily="2" charset="0"/>
                        </a:rPr>
                        <a:t>Tasa bruta </a:t>
                      </a:r>
                    </a:p>
                    <a:p>
                      <a:pPr algn="l" fontAlgn="ctr"/>
                      <a:r>
                        <a:rPr lang="es-MX" sz="1400" b="0" u="none" strike="noStrike" dirty="0">
                          <a:effectLst/>
                          <a:latin typeface="Helvetica" panose="020B0604020202020204" pitchFamily="2" charset="0"/>
                        </a:rPr>
                        <a:t>de divorcio</a:t>
                      </a:r>
                      <a:endParaRPr lang="es-MX" sz="1400" b="0" i="0" u="none" strike="noStrike" dirty="0">
                        <a:solidFill>
                          <a:srgbClr val="222222"/>
                        </a:solidFill>
                        <a:effectLst/>
                        <a:latin typeface="Helvetica" panose="020B0604020202020204" pitchFamily="2" charset="0"/>
                      </a:endParaRPr>
                    </a:p>
                  </a:txBody>
                  <a:tcPr marL="9525" marR="9525" marT="9525" marB="0" anchor="ctr">
                    <a:solidFill>
                      <a:schemeClr val="accent4">
                        <a:lumMod val="75000"/>
                      </a:schemeClr>
                    </a:solidFill>
                  </a:tcPr>
                </a:tc>
                <a:tc>
                  <a:txBody>
                    <a:bodyPr/>
                    <a:lstStyle/>
                    <a:p>
                      <a:pPr algn="l" fontAlgn="ctr"/>
                      <a:r>
                        <a:rPr lang="es-MX" sz="1400" b="0" u="none" strike="noStrike" dirty="0">
                          <a:effectLst/>
                          <a:latin typeface="Helvetica" panose="020B0604020202020204" pitchFamily="2" charset="0"/>
                        </a:rPr>
                        <a:t>Divorcio: relación matrimonial</a:t>
                      </a:r>
                      <a:endParaRPr lang="es-MX" sz="1400" b="0" i="0" u="none" strike="noStrike" dirty="0">
                        <a:solidFill>
                          <a:srgbClr val="222222"/>
                        </a:solidFill>
                        <a:effectLst/>
                        <a:latin typeface="Helvetica" panose="020B0604020202020204" pitchFamily="2" charset="0"/>
                      </a:endParaRPr>
                    </a:p>
                  </a:txBody>
                  <a:tcPr marL="9525" marR="9525" marT="9525" marB="0" anchor="ctr">
                    <a:solidFill>
                      <a:schemeClr val="accent4">
                        <a:lumMod val="75000"/>
                      </a:schemeClr>
                    </a:solidFill>
                  </a:tcPr>
                </a:tc>
                <a:tc>
                  <a:txBody>
                    <a:bodyPr/>
                    <a:lstStyle/>
                    <a:p>
                      <a:pPr algn="l" fontAlgn="ctr"/>
                      <a:r>
                        <a:rPr lang="es-MX" sz="1400" b="0" u="none" strike="noStrike" dirty="0">
                          <a:effectLst/>
                          <a:latin typeface="Helvetica" panose="020B0604020202020204" pitchFamily="2" charset="0"/>
                        </a:rPr>
                        <a:t>Año de origen </a:t>
                      </a:r>
                    </a:p>
                    <a:p>
                      <a:pPr algn="l" fontAlgn="ctr"/>
                      <a:r>
                        <a:rPr lang="es-MX" sz="1400" b="0" u="none" strike="noStrike" dirty="0">
                          <a:effectLst/>
                          <a:latin typeface="Helvetica" panose="020B0604020202020204" pitchFamily="2" charset="0"/>
                        </a:rPr>
                        <a:t>de datos</a:t>
                      </a:r>
                      <a:endParaRPr lang="es-MX" sz="1400" b="0" i="0" u="none" strike="noStrike" dirty="0">
                        <a:solidFill>
                          <a:srgbClr val="222222"/>
                        </a:solidFill>
                        <a:effectLst/>
                        <a:latin typeface="Helvetica" panose="020B0604020202020204" pitchFamily="2" charset="0"/>
                      </a:endParaRPr>
                    </a:p>
                  </a:txBody>
                  <a:tcPr marL="85725" marR="9525" marT="9525" marB="0" anchor="ctr">
                    <a:solidFill>
                      <a:schemeClr val="accent4">
                        <a:lumMod val="75000"/>
                      </a:schemeClr>
                    </a:solidFill>
                  </a:tcPr>
                </a:tc>
                <a:extLst>
                  <a:ext uri="{0D108BD9-81ED-4DB2-BD59-A6C34878D82A}">
                    <a16:rowId xmlns:a16="http://schemas.microsoft.com/office/drawing/2014/main" xmlns="" val="2275624287"/>
                  </a:ext>
                </a:extLst>
              </a:tr>
              <a:tr h="380272">
                <a:tc>
                  <a:txBody>
                    <a:bodyPr/>
                    <a:lstStyle/>
                    <a:p>
                      <a:pPr marL="0" lvl="1" algn="ctr" defTabSz="914400" rtl="0" eaLnBrk="1" fontAlgn="b" latinLnBrk="0" hangingPunct="1"/>
                      <a:r>
                        <a:rPr lang="es-MX" sz="1100" b="0" i="0" u="none" strike="noStrike" kern="1200" dirty="0">
                          <a:solidFill>
                            <a:srgbClr val="000000"/>
                          </a:solidFill>
                          <a:effectLst/>
                          <a:latin typeface="Helvetica" panose="020B0604020202020204" pitchFamily="2" charset="0"/>
                          <a:ea typeface="+mn-ea"/>
                          <a:cs typeface="+mn-cs"/>
                        </a:rPr>
                        <a:t>Country</a:t>
                      </a:r>
                    </a:p>
                  </a:txBody>
                  <a:tcPr marL="9525" marR="9525" marT="9525" marB="0" anchor="ctr">
                    <a:solidFill>
                      <a:schemeClr val="accent4">
                        <a:lumMod val="75000"/>
                      </a:schemeClr>
                    </a:solidFill>
                  </a:tcPr>
                </a:tc>
                <a:tc>
                  <a:txBody>
                    <a:bodyPr/>
                    <a:lstStyle/>
                    <a:p>
                      <a:pPr marL="0" algn="ctr" defTabSz="914400" rtl="0" eaLnBrk="1" fontAlgn="b" latinLnBrk="0" hangingPunct="1"/>
                      <a:r>
                        <a:rPr lang="es-MX" sz="1100" b="0" i="0" u="none" strike="noStrike" kern="1200" dirty="0" err="1">
                          <a:solidFill>
                            <a:srgbClr val="000000"/>
                          </a:solidFill>
                          <a:effectLst/>
                          <a:latin typeface="Helvetica" panose="020B0604020202020204" pitchFamily="2" charset="0"/>
                          <a:ea typeface="+mn-ea"/>
                          <a:cs typeface="+mn-cs"/>
                        </a:rPr>
                        <a:t>Crude</a:t>
                      </a:r>
                      <a:r>
                        <a:rPr lang="es-MX" sz="1100" b="0" i="0" u="none" strike="noStrike" kern="1200" dirty="0">
                          <a:solidFill>
                            <a:srgbClr val="000000"/>
                          </a:solidFill>
                          <a:effectLst/>
                          <a:latin typeface="Helvetica" panose="020B0604020202020204" pitchFamily="2" charset="0"/>
                          <a:ea typeface="+mn-ea"/>
                          <a:cs typeface="+mn-cs"/>
                        </a:rPr>
                        <a:t> </a:t>
                      </a:r>
                      <a:r>
                        <a:rPr lang="es-MX" sz="1100" b="0" i="0" u="none" strike="noStrike" kern="1200" dirty="0" err="1">
                          <a:solidFill>
                            <a:srgbClr val="000000"/>
                          </a:solidFill>
                          <a:effectLst/>
                          <a:latin typeface="Helvetica" panose="020B0604020202020204" pitchFamily="2" charset="0"/>
                          <a:ea typeface="+mn-ea"/>
                          <a:cs typeface="+mn-cs"/>
                        </a:rPr>
                        <a:t>marriage</a:t>
                      </a:r>
                      <a:r>
                        <a:rPr lang="es-MX" sz="1100" b="0" i="0" u="none" strike="noStrike" kern="1200" dirty="0">
                          <a:solidFill>
                            <a:srgbClr val="000000"/>
                          </a:solidFill>
                          <a:effectLst/>
                          <a:latin typeface="Helvetica" panose="020B0604020202020204" pitchFamily="2" charset="0"/>
                          <a:ea typeface="+mn-ea"/>
                          <a:cs typeface="+mn-cs"/>
                        </a:rPr>
                        <a:t> </a:t>
                      </a:r>
                      <a:r>
                        <a:rPr lang="es-MX" sz="1100" b="0" i="0" u="none" strike="noStrike" kern="1200" dirty="0" err="1">
                          <a:solidFill>
                            <a:srgbClr val="000000"/>
                          </a:solidFill>
                          <a:effectLst/>
                          <a:latin typeface="Helvetica" panose="020B0604020202020204" pitchFamily="2" charset="0"/>
                          <a:ea typeface="+mn-ea"/>
                          <a:cs typeface="+mn-cs"/>
                        </a:rPr>
                        <a:t>rate</a:t>
                      </a:r>
                      <a:endParaRPr lang="es-MX" sz="1100" b="0" i="0" u="none" strike="noStrike" kern="1200" dirty="0">
                        <a:solidFill>
                          <a:srgbClr val="000000"/>
                        </a:solidFill>
                        <a:effectLst/>
                        <a:latin typeface="Helvetica" panose="020B0604020202020204" pitchFamily="2" charset="0"/>
                        <a:ea typeface="+mn-ea"/>
                        <a:cs typeface="+mn-cs"/>
                      </a:endParaRPr>
                    </a:p>
                  </a:txBody>
                  <a:tcPr marL="9525" marR="9525" marT="9525" marB="0" anchor="ctr">
                    <a:solidFill>
                      <a:schemeClr val="accent4">
                        <a:lumMod val="75000"/>
                      </a:schemeClr>
                    </a:solidFill>
                  </a:tcPr>
                </a:tc>
                <a:tc>
                  <a:txBody>
                    <a:bodyPr/>
                    <a:lstStyle/>
                    <a:p>
                      <a:pPr marL="0" algn="ctr" defTabSz="914400" rtl="0" eaLnBrk="1" fontAlgn="b" latinLnBrk="0" hangingPunct="1"/>
                      <a:r>
                        <a:rPr lang="es-MX" sz="1100" b="0" i="0" u="none" strike="noStrike" kern="1200" dirty="0" err="1">
                          <a:solidFill>
                            <a:srgbClr val="000000"/>
                          </a:solidFill>
                          <a:effectLst/>
                          <a:latin typeface="Helvetica" panose="020B0604020202020204" pitchFamily="2" charset="0"/>
                          <a:ea typeface="+mn-ea"/>
                          <a:cs typeface="+mn-cs"/>
                        </a:rPr>
                        <a:t>Crude</a:t>
                      </a:r>
                      <a:r>
                        <a:rPr lang="es-MX" sz="1100" b="0" i="0" u="none" strike="noStrike" kern="1200" dirty="0">
                          <a:solidFill>
                            <a:srgbClr val="000000"/>
                          </a:solidFill>
                          <a:effectLst/>
                          <a:latin typeface="Helvetica" panose="020B0604020202020204" pitchFamily="2" charset="0"/>
                          <a:ea typeface="+mn-ea"/>
                          <a:cs typeface="+mn-cs"/>
                        </a:rPr>
                        <a:t> </a:t>
                      </a:r>
                      <a:r>
                        <a:rPr lang="es-MX" sz="1100" b="0" i="0" u="none" strike="noStrike" kern="1200" dirty="0" err="1">
                          <a:solidFill>
                            <a:srgbClr val="000000"/>
                          </a:solidFill>
                          <a:effectLst/>
                          <a:latin typeface="Helvetica" panose="020B0604020202020204" pitchFamily="2" charset="0"/>
                          <a:ea typeface="+mn-ea"/>
                          <a:cs typeface="+mn-cs"/>
                        </a:rPr>
                        <a:t>divorce</a:t>
                      </a:r>
                      <a:r>
                        <a:rPr lang="es-MX" sz="1100" b="0" i="0" u="none" strike="noStrike" kern="1200" dirty="0">
                          <a:solidFill>
                            <a:srgbClr val="000000"/>
                          </a:solidFill>
                          <a:effectLst/>
                          <a:latin typeface="Helvetica" panose="020B0604020202020204" pitchFamily="2" charset="0"/>
                          <a:ea typeface="+mn-ea"/>
                          <a:cs typeface="+mn-cs"/>
                        </a:rPr>
                        <a:t> </a:t>
                      </a:r>
                      <a:r>
                        <a:rPr lang="es-MX" sz="1100" b="0" i="0" u="none" strike="noStrike" kern="1200" dirty="0" err="1">
                          <a:solidFill>
                            <a:srgbClr val="000000"/>
                          </a:solidFill>
                          <a:effectLst/>
                          <a:latin typeface="Helvetica" panose="020B0604020202020204" pitchFamily="2" charset="0"/>
                          <a:ea typeface="+mn-ea"/>
                          <a:cs typeface="+mn-cs"/>
                        </a:rPr>
                        <a:t>rate</a:t>
                      </a:r>
                      <a:endParaRPr lang="es-MX" sz="1100" b="0" i="0" u="none" strike="noStrike" kern="1200" dirty="0">
                        <a:solidFill>
                          <a:srgbClr val="000000"/>
                        </a:solidFill>
                        <a:effectLst/>
                        <a:latin typeface="Helvetica" panose="020B0604020202020204" pitchFamily="2" charset="0"/>
                        <a:ea typeface="+mn-ea"/>
                        <a:cs typeface="+mn-cs"/>
                      </a:endParaRPr>
                    </a:p>
                  </a:txBody>
                  <a:tcPr marL="9525" marR="9525" marT="9525" marB="0" anchor="ctr">
                    <a:solidFill>
                      <a:schemeClr val="accent4">
                        <a:lumMod val="75000"/>
                      </a:schemeClr>
                    </a:solidFill>
                  </a:tcPr>
                </a:tc>
                <a:tc>
                  <a:txBody>
                    <a:bodyPr/>
                    <a:lstStyle/>
                    <a:p>
                      <a:pPr marL="0" algn="ctr" defTabSz="914400" rtl="0" eaLnBrk="1" fontAlgn="b" latinLnBrk="0" hangingPunct="1"/>
                      <a:r>
                        <a:rPr lang="es-MX" sz="1100" b="0" i="0" u="none" strike="noStrike" kern="1200" dirty="0">
                          <a:solidFill>
                            <a:srgbClr val="000000"/>
                          </a:solidFill>
                          <a:effectLst/>
                          <a:latin typeface="Helvetica" panose="020B0604020202020204" pitchFamily="2" charset="0"/>
                          <a:ea typeface="+mn-ea"/>
                          <a:cs typeface="+mn-cs"/>
                        </a:rPr>
                        <a:t>% </a:t>
                      </a:r>
                      <a:r>
                        <a:rPr lang="es-MX" sz="1100" b="0" i="0" u="none" strike="noStrike" kern="1200" dirty="0" err="1">
                          <a:solidFill>
                            <a:srgbClr val="000000"/>
                          </a:solidFill>
                          <a:effectLst/>
                          <a:latin typeface="Helvetica" panose="020B0604020202020204" pitchFamily="2" charset="0"/>
                          <a:ea typeface="+mn-ea"/>
                          <a:cs typeface="+mn-cs"/>
                        </a:rPr>
                        <a:t>Divorce:marriage</a:t>
                      </a:r>
                      <a:r>
                        <a:rPr lang="es-MX" sz="1100" b="0" i="0" u="none" strike="noStrike" kern="1200" dirty="0">
                          <a:solidFill>
                            <a:srgbClr val="000000"/>
                          </a:solidFill>
                          <a:effectLst/>
                          <a:latin typeface="Helvetica" panose="020B0604020202020204" pitchFamily="2" charset="0"/>
                          <a:ea typeface="+mn-ea"/>
                          <a:cs typeface="+mn-cs"/>
                        </a:rPr>
                        <a:t> ratio</a:t>
                      </a:r>
                    </a:p>
                  </a:txBody>
                  <a:tcPr marL="9525" marR="9525" marT="9525" marB="0" anchor="ctr">
                    <a:solidFill>
                      <a:schemeClr val="accent4">
                        <a:lumMod val="75000"/>
                      </a:schemeClr>
                    </a:solidFill>
                  </a:tcPr>
                </a:tc>
                <a:tc>
                  <a:txBody>
                    <a:bodyPr/>
                    <a:lstStyle/>
                    <a:p>
                      <a:pPr marL="0" algn="ctr" defTabSz="914400" rtl="0" eaLnBrk="1" fontAlgn="b" latinLnBrk="0" hangingPunct="1"/>
                      <a:r>
                        <a:rPr lang="es-MX" sz="1100" b="0" i="0" u="none" strike="noStrike" kern="1200" dirty="0">
                          <a:solidFill>
                            <a:srgbClr val="000000"/>
                          </a:solidFill>
                          <a:effectLst/>
                          <a:latin typeface="Helvetica" panose="020B0604020202020204" pitchFamily="2" charset="0"/>
                          <a:ea typeface="+mn-ea"/>
                          <a:cs typeface="+mn-cs"/>
                        </a:rPr>
                        <a:t>Data </a:t>
                      </a:r>
                      <a:r>
                        <a:rPr lang="es-MX" sz="1100" b="0" i="0" u="none" strike="noStrike" kern="1200" dirty="0" err="1">
                          <a:solidFill>
                            <a:srgbClr val="000000"/>
                          </a:solidFill>
                          <a:effectLst/>
                          <a:latin typeface="Helvetica" panose="020B0604020202020204" pitchFamily="2" charset="0"/>
                          <a:ea typeface="+mn-ea"/>
                          <a:cs typeface="+mn-cs"/>
                        </a:rPr>
                        <a:t>Source</a:t>
                      </a:r>
                      <a:r>
                        <a:rPr lang="es-MX" sz="1100" b="0" i="0" u="none" strike="noStrike" kern="1200" dirty="0">
                          <a:solidFill>
                            <a:srgbClr val="000000"/>
                          </a:solidFill>
                          <a:effectLst/>
                          <a:latin typeface="Helvetica" panose="020B0604020202020204" pitchFamily="2" charset="0"/>
                          <a:ea typeface="+mn-ea"/>
                          <a:cs typeface="+mn-cs"/>
                        </a:rPr>
                        <a:t> </a:t>
                      </a:r>
                      <a:r>
                        <a:rPr lang="es-MX" sz="1100" b="0" i="0" u="none" strike="noStrike" kern="1200" dirty="0" err="1">
                          <a:solidFill>
                            <a:srgbClr val="000000"/>
                          </a:solidFill>
                          <a:effectLst/>
                          <a:latin typeface="Helvetica" panose="020B0604020202020204" pitchFamily="2" charset="0"/>
                          <a:ea typeface="+mn-ea"/>
                          <a:cs typeface="+mn-cs"/>
                        </a:rPr>
                        <a:t>Year</a:t>
                      </a:r>
                      <a:endParaRPr lang="es-MX" sz="1100" b="0" i="0" u="none" strike="noStrike" kern="1200" dirty="0">
                        <a:solidFill>
                          <a:srgbClr val="000000"/>
                        </a:solidFill>
                        <a:effectLst/>
                        <a:latin typeface="Helvetica" panose="020B0604020202020204" pitchFamily="2" charset="0"/>
                        <a:ea typeface="+mn-ea"/>
                        <a:cs typeface="+mn-cs"/>
                      </a:endParaRPr>
                    </a:p>
                  </a:txBody>
                  <a:tcPr marL="85725" marR="9525" marT="9525" marB="0" anchor="ctr">
                    <a:solidFill>
                      <a:schemeClr val="accent4">
                        <a:lumMod val="75000"/>
                      </a:schemeClr>
                    </a:solidFill>
                  </a:tcPr>
                </a:tc>
                <a:extLst>
                  <a:ext uri="{0D108BD9-81ED-4DB2-BD59-A6C34878D82A}">
                    <a16:rowId xmlns:a16="http://schemas.microsoft.com/office/drawing/2014/main" xmlns="" val="324941272"/>
                  </a:ext>
                </a:extLst>
              </a:tr>
              <a:tr h="329493">
                <a:tc>
                  <a:txBody>
                    <a:bodyPr/>
                    <a:lstStyle/>
                    <a:p>
                      <a:pPr lvl="1" algn="l" fontAlgn="ctr"/>
                      <a:r>
                        <a:rPr lang="es-MX" sz="1400" u="none" strike="noStrike" dirty="0">
                          <a:solidFill>
                            <a:schemeClr val="accent1">
                              <a:lumMod val="50000"/>
                            </a:schemeClr>
                          </a:solidFill>
                          <a:effectLst/>
                          <a:latin typeface="Helvetica" panose="020B0604020202020204" pitchFamily="2" charset="0"/>
                        </a:rPr>
                        <a:t> Cuba</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5.2</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2.9</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56</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(2010)</a:t>
                      </a:r>
                      <a:r>
                        <a:rPr lang="es-MX" sz="1100" u="none" strike="noStrike" baseline="30000" dirty="0">
                          <a:solidFill>
                            <a:schemeClr val="accent1">
                              <a:lumMod val="50000"/>
                            </a:schemeClr>
                          </a:solidFill>
                          <a:effectLst/>
                          <a:latin typeface="Helvetica" panose="020B0604020202020204" pitchFamily="2" charset="0"/>
                        </a:rPr>
                        <a:t>[3][4]</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822264691"/>
                  </a:ext>
                </a:extLst>
              </a:tr>
              <a:tr h="334734">
                <a:tc>
                  <a:txBody>
                    <a:bodyPr/>
                    <a:lstStyle/>
                    <a:p>
                      <a:pPr lvl="1" algn="l" fontAlgn="ctr"/>
                      <a:r>
                        <a:rPr lang="es-MX" sz="1400" u="none" strike="noStrike" dirty="0">
                          <a:solidFill>
                            <a:schemeClr val="accent1">
                              <a:lumMod val="50000"/>
                            </a:schemeClr>
                          </a:solidFill>
                          <a:effectLst/>
                          <a:latin typeface="Helvetica" panose="020B0604020202020204" pitchFamily="2" charset="0"/>
                        </a:rPr>
                        <a:t> Canadá</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4.4</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2.1</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48</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(2008)</a:t>
                      </a:r>
                      <a:r>
                        <a:rPr lang="es-MX" sz="1100" u="none" strike="noStrike" baseline="30000" dirty="0">
                          <a:solidFill>
                            <a:schemeClr val="accent1">
                              <a:lumMod val="50000"/>
                            </a:schemeClr>
                          </a:solidFill>
                          <a:effectLst/>
                          <a:latin typeface="Helvetica" panose="020B0604020202020204" pitchFamily="2" charset="0"/>
                        </a:rPr>
                        <a:t>[3][4]</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2626614705"/>
                  </a:ext>
                </a:extLst>
              </a:tr>
              <a:tr h="334734">
                <a:tc>
                  <a:txBody>
                    <a:bodyPr/>
                    <a:lstStyle/>
                    <a:p>
                      <a:pPr lvl="1" algn="l" fontAlgn="ctr"/>
                      <a:r>
                        <a:rPr lang="es-MX" sz="1400" u="none" strike="noStrike" dirty="0">
                          <a:solidFill>
                            <a:schemeClr val="accent1">
                              <a:lumMod val="50000"/>
                            </a:schemeClr>
                          </a:solidFill>
                          <a:effectLst/>
                          <a:latin typeface="Helvetica" panose="020B0604020202020204" pitchFamily="2" charset="0"/>
                        </a:rPr>
                        <a:t> Costa Rica</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5.3</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2.5</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47</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(2010)</a:t>
                      </a:r>
                      <a:r>
                        <a:rPr lang="es-MX" sz="1100" u="none" strike="noStrike" baseline="30000" dirty="0">
                          <a:solidFill>
                            <a:schemeClr val="accent1">
                              <a:lumMod val="50000"/>
                            </a:schemeClr>
                          </a:solidFill>
                          <a:effectLst/>
                          <a:latin typeface="Helvetica" panose="020B0604020202020204" pitchFamily="2" charset="0"/>
                        </a:rPr>
                        <a:t>[3][4]</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1092543249"/>
                  </a:ext>
                </a:extLst>
              </a:tr>
              <a:tr h="334734">
                <a:tc>
                  <a:txBody>
                    <a:bodyPr/>
                    <a:lstStyle/>
                    <a:p>
                      <a:pPr lvl="1" algn="l" fontAlgn="ctr"/>
                      <a:r>
                        <a:rPr lang="es-MX" sz="1400" u="none" strike="noStrike" dirty="0">
                          <a:solidFill>
                            <a:schemeClr val="accent1">
                              <a:lumMod val="50000"/>
                            </a:schemeClr>
                          </a:solidFill>
                          <a:effectLst/>
                          <a:latin typeface="Helvetica" panose="020B0604020202020204" pitchFamily="2" charset="0"/>
                        </a:rPr>
                        <a:t> República Dominicana</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4.4</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a:solidFill>
                            <a:schemeClr val="accent1">
                              <a:lumMod val="50000"/>
                            </a:schemeClr>
                          </a:solidFill>
                          <a:effectLst/>
                          <a:latin typeface="Helvetica" panose="020B0604020202020204" pitchFamily="2" charset="0"/>
                        </a:rPr>
                        <a:t>1.8</a:t>
                      </a:r>
                      <a:endParaRPr lang="es-MX" sz="1400" b="0" i="0" u="none" strike="noStrike">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41</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(2010)</a:t>
                      </a:r>
                      <a:r>
                        <a:rPr lang="es-MX" sz="1100" u="none" strike="noStrike" baseline="30000" dirty="0">
                          <a:solidFill>
                            <a:schemeClr val="accent1">
                              <a:lumMod val="50000"/>
                            </a:schemeClr>
                          </a:solidFill>
                          <a:effectLst/>
                          <a:latin typeface="Helvetica" panose="020B0604020202020204" pitchFamily="2" charset="0"/>
                        </a:rPr>
                        <a:t>[3][4]</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1533197996"/>
                  </a:ext>
                </a:extLst>
              </a:tr>
              <a:tr h="334734">
                <a:tc>
                  <a:txBody>
                    <a:bodyPr/>
                    <a:lstStyle/>
                    <a:p>
                      <a:pPr lvl="1" algn="l" fontAlgn="ctr"/>
                      <a:r>
                        <a:rPr lang="es-MX" sz="1400" u="none" strike="noStrike" dirty="0">
                          <a:solidFill>
                            <a:schemeClr val="accent1">
                              <a:lumMod val="50000"/>
                            </a:schemeClr>
                          </a:solidFill>
                          <a:effectLst/>
                          <a:latin typeface="Helvetica" panose="020B0604020202020204" pitchFamily="2" charset="0"/>
                        </a:rPr>
                        <a:t> Guatemala</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a:solidFill>
                            <a:schemeClr val="accent1">
                              <a:lumMod val="50000"/>
                            </a:schemeClr>
                          </a:solidFill>
                          <a:effectLst/>
                          <a:latin typeface="Helvetica" panose="020B0604020202020204" pitchFamily="2" charset="0"/>
                        </a:rPr>
                        <a:t>3.8</a:t>
                      </a:r>
                      <a:endParaRPr lang="es-MX" sz="1400" b="0" i="0" u="none" strike="noStrike">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a:solidFill>
                            <a:schemeClr val="accent1">
                              <a:lumMod val="50000"/>
                            </a:schemeClr>
                          </a:solidFill>
                          <a:effectLst/>
                          <a:latin typeface="Helvetica" panose="020B0604020202020204" pitchFamily="2" charset="0"/>
                        </a:rPr>
                        <a:t>1.2</a:t>
                      </a:r>
                      <a:endParaRPr lang="es-MX" sz="1400" b="0" i="0" u="none" strike="noStrike">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32</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(2008)</a:t>
                      </a:r>
                      <a:r>
                        <a:rPr lang="es-MX" sz="1100" u="none" strike="noStrike" baseline="30000" dirty="0">
                          <a:solidFill>
                            <a:schemeClr val="accent1">
                              <a:lumMod val="50000"/>
                            </a:schemeClr>
                          </a:solidFill>
                          <a:effectLst/>
                          <a:latin typeface="Helvetica" panose="020B0604020202020204" pitchFamily="2" charset="0"/>
                        </a:rPr>
                        <a:t>[3][4]</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1948115896"/>
                  </a:ext>
                </a:extLst>
              </a:tr>
              <a:tr h="334734">
                <a:tc>
                  <a:txBody>
                    <a:bodyPr/>
                    <a:lstStyle/>
                    <a:p>
                      <a:pPr lvl="1" algn="l" fontAlgn="ctr"/>
                      <a:r>
                        <a:rPr lang="es-MX" sz="1400" u="none" strike="noStrike" dirty="0">
                          <a:solidFill>
                            <a:schemeClr val="accent1">
                              <a:lumMod val="50000"/>
                            </a:schemeClr>
                          </a:solidFill>
                          <a:effectLst/>
                          <a:latin typeface="Helvetica" panose="020B0604020202020204" pitchFamily="2" charset="0"/>
                        </a:rPr>
                        <a:t> Panamá</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3.7</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1.0</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27</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(2010)</a:t>
                      </a:r>
                      <a:r>
                        <a:rPr lang="es-MX" sz="1100" u="none" strike="noStrike" baseline="30000" dirty="0">
                          <a:solidFill>
                            <a:schemeClr val="accent1">
                              <a:lumMod val="50000"/>
                            </a:schemeClr>
                          </a:solidFill>
                          <a:effectLst/>
                          <a:latin typeface="Helvetica" panose="020B0604020202020204" pitchFamily="2" charset="0"/>
                        </a:rPr>
                        <a:t>[3][4]</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4175901890"/>
                  </a:ext>
                </a:extLst>
              </a:tr>
              <a:tr h="334734">
                <a:tc>
                  <a:txBody>
                    <a:bodyPr/>
                    <a:lstStyle/>
                    <a:p>
                      <a:pPr lvl="1" algn="l" fontAlgn="ctr"/>
                      <a:r>
                        <a:rPr lang="es-MX" sz="1400" u="none" strike="noStrike" dirty="0">
                          <a:solidFill>
                            <a:schemeClr val="accent1">
                              <a:lumMod val="50000"/>
                            </a:schemeClr>
                          </a:solidFill>
                          <a:effectLst/>
                          <a:latin typeface="Helvetica" panose="020B0604020202020204" pitchFamily="2" charset="0"/>
                        </a:rPr>
                        <a:t> El Salvador</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3.5</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a:solidFill>
                            <a:schemeClr val="accent1">
                              <a:lumMod val="50000"/>
                            </a:schemeClr>
                          </a:solidFill>
                          <a:effectLst/>
                          <a:latin typeface="Helvetica" panose="020B0604020202020204" pitchFamily="2" charset="0"/>
                        </a:rPr>
                        <a:t>0.8</a:t>
                      </a:r>
                      <a:endParaRPr lang="es-MX" sz="1400" b="0" i="0" u="none" strike="noStrike">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23</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(2006)[8]</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2166927149"/>
                  </a:ext>
                </a:extLst>
              </a:tr>
              <a:tr h="334734">
                <a:tc>
                  <a:txBody>
                    <a:bodyPr/>
                    <a:lstStyle/>
                    <a:p>
                      <a:pPr lvl="1" algn="l" fontAlgn="ctr"/>
                      <a:r>
                        <a:rPr lang="es-MX" sz="1400" u="none" strike="noStrike" dirty="0">
                          <a:solidFill>
                            <a:schemeClr val="accent1">
                              <a:lumMod val="50000"/>
                            </a:schemeClr>
                          </a:solidFill>
                          <a:effectLst/>
                          <a:latin typeface="Helvetica" panose="020B0604020202020204" pitchFamily="2" charset="0"/>
                        </a:rPr>
                        <a:t> Nicaragua</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4.5</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0.8</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18</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(2005)[8]</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2681263529"/>
                  </a:ext>
                </a:extLst>
              </a:tr>
              <a:tr h="334734">
                <a:tc>
                  <a:txBody>
                    <a:bodyPr/>
                    <a:lstStyle/>
                    <a:p>
                      <a:pPr lvl="1" algn="l" fontAlgn="ctr"/>
                      <a:r>
                        <a:rPr lang="es-MX" sz="1400" u="none" strike="noStrike" dirty="0">
                          <a:solidFill>
                            <a:schemeClr val="accent1">
                              <a:lumMod val="50000"/>
                            </a:schemeClr>
                          </a:solidFill>
                          <a:effectLst/>
                          <a:latin typeface="Helvetica" panose="020B0604020202020204" pitchFamily="2" charset="0"/>
                        </a:rPr>
                        <a:t> Mexico</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5.2</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0.9</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400" u="none" strike="noStrike" dirty="0">
                          <a:solidFill>
                            <a:schemeClr val="accent1">
                              <a:lumMod val="50000"/>
                            </a:schemeClr>
                          </a:solidFill>
                          <a:effectLst/>
                          <a:latin typeface="Helvetica" panose="020B0604020202020204" pitchFamily="2" charset="0"/>
                        </a:rPr>
                        <a:t>17</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ctr"/>
                      <a:r>
                        <a:rPr lang="es-MX" sz="1100" u="none" strike="noStrike" dirty="0">
                          <a:solidFill>
                            <a:schemeClr val="accent1">
                              <a:lumMod val="50000"/>
                            </a:schemeClr>
                          </a:solidFill>
                          <a:effectLst/>
                          <a:latin typeface="Helvetica" panose="020B0604020202020204" pitchFamily="2" charset="0"/>
                        </a:rPr>
                        <a:t>(2009)</a:t>
                      </a:r>
                      <a:r>
                        <a:rPr lang="es-MX" sz="1100" u="none" strike="noStrike" baseline="30000" dirty="0">
                          <a:solidFill>
                            <a:schemeClr val="accent1">
                              <a:lumMod val="50000"/>
                            </a:schemeClr>
                          </a:solidFill>
                          <a:effectLst/>
                          <a:latin typeface="Helvetica" panose="020B0604020202020204" pitchFamily="2" charset="0"/>
                        </a:rPr>
                        <a:t>[3][4]</a:t>
                      </a:r>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ctr"/>
                </a:tc>
                <a:extLst>
                  <a:ext uri="{0D108BD9-81ED-4DB2-BD59-A6C34878D82A}">
                    <a16:rowId xmlns:a16="http://schemas.microsoft.com/office/drawing/2014/main" xmlns="" val="323430832"/>
                  </a:ext>
                </a:extLst>
              </a:tr>
              <a:tr h="334734">
                <a:tc>
                  <a:txBody>
                    <a:bodyPr/>
                    <a:lstStyle/>
                    <a:p>
                      <a:pPr lvl="1" algn="l" fontAlgn="b"/>
                      <a:r>
                        <a:rPr lang="es-MX" sz="1400" u="none" strike="noStrike" dirty="0">
                          <a:solidFill>
                            <a:schemeClr val="accent1">
                              <a:lumMod val="50000"/>
                            </a:schemeClr>
                          </a:solidFill>
                          <a:effectLst/>
                          <a:latin typeface="Helvetica" panose="020B0604020202020204" pitchFamily="2" charset="0"/>
                        </a:rPr>
                        <a:t>Haití</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ctr" fontAlgn="b"/>
                      <a:r>
                        <a:rPr lang="es-MX" sz="1200" b="0" i="0" u="none" strike="noStrike" dirty="0">
                          <a:solidFill>
                            <a:schemeClr val="accent1">
                              <a:lumMod val="50000"/>
                            </a:schemeClr>
                          </a:solidFill>
                          <a:effectLst/>
                          <a:latin typeface="Helvetica" panose="020B0604020202020204" pitchFamily="2" charset="0"/>
                        </a:rPr>
                        <a:t>ND</a:t>
                      </a:r>
                    </a:p>
                  </a:txBody>
                  <a:tcPr marL="9525" marR="9525" marT="9525" marB="0" anchor="b"/>
                </a:tc>
                <a:tc>
                  <a:txBody>
                    <a:bodyPr/>
                    <a:lstStyle/>
                    <a:p>
                      <a:pPr algn="ctr" fontAlgn="b"/>
                      <a:r>
                        <a:rPr lang="es-MX" sz="1200" b="0" i="0" u="none" strike="noStrike" dirty="0">
                          <a:solidFill>
                            <a:schemeClr val="accent1">
                              <a:lumMod val="50000"/>
                            </a:schemeClr>
                          </a:solidFill>
                          <a:effectLst/>
                          <a:latin typeface="Helvetica" panose="020B0604020202020204" pitchFamily="2" charset="0"/>
                        </a:rPr>
                        <a:t>ND</a:t>
                      </a:r>
                    </a:p>
                  </a:txBody>
                  <a:tcPr marL="9525" marR="9525" marT="9525" marB="0" anchor="b"/>
                </a:tc>
                <a:tc>
                  <a:txBody>
                    <a:bodyPr/>
                    <a:lstStyle/>
                    <a:p>
                      <a:pPr algn="ctr" fontAlgn="b"/>
                      <a:r>
                        <a:rPr lang="es-MX" sz="1200" b="0" i="0" u="none" strike="noStrike" dirty="0">
                          <a:solidFill>
                            <a:schemeClr val="accent1">
                              <a:lumMod val="50000"/>
                            </a:schemeClr>
                          </a:solidFill>
                          <a:effectLst/>
                          <a:latin typeface="Helvetica" panose="020B0604020202020204" pitchFamily="2" charset="0"/>
                        </a:rPr>
                        <a:t>ND</a:t>
                      </a:r>
                    </a:p>
                  </a:txBody>
                  <a:tcPr marL="9525" marR="9525" marT="9525" marB="0" anchor="b"/>
                </a:tc>
                <a:tc>
                  <a:txBody>
                    <a:bodyPr/>
                    <a:lstStyle/>
                    <a:p>
                      <a:pPr algn="r" fontAlgn="b"/>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b"/>
                </a:tc>
                <a:extLst>
                  <a:ext uri="{0D108BD9-81ED-4DB2-BD59-A6C34878D82A}">
                    <a16:rowId xmlns:a16="http://schemas.microsoft.com/office/drawing/2014/main" xmlns="" val="604501002"/>
                  </a:ext>
                </a:extLst>
              </a:tr>
              <a:tr h="334734">
                <a:tc>
                  <a:txBody>
                    <a:bodyPr/>
                    <a:lstStyle/>
                    <a:p>
                      <a:pPr lvl="1" algn="l" fontAlgn="b"/>
                      <a:r>
                        <a:rPr lang="es-MX" sz="1400" u="none" strike="noStrike" dirty="0">
                          <a:solidFill>
                            <a:schemeClr val="accent1">
                              <a:lumMod val="50000"/>
                            </a:schemeClr>
                          </a:solidFill>
                          <a:effectLst/>
                          <a:latin typeface="Helvetica" panose="020B0604020202020204" pitchFamily="2" charset="0"/>
                        </a:rPr>
                        <a:t>Honduras</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ctr" fontAlgn="b"/>
                      <a:r>
                        <a:rPr lang="es-MX" sz="1200" b="0" i="0" u="none" strike="noStrike" dirty="0">
                          <a:solidFill>
                            <a:schemeClr val="accent1">
                              <a:lumMod val="50000"/>
                            </a:schemeClr>
                          </a:solidFill>
                          <a:effectLst/>
                          <a:latin typeface="Helvetica" panose="020B0604020202020204" pitchFamily="2" charset="0"/>
                        </a:rPr>
                        <a:t>ND</a:t>
                      </a:r>
                    </a:p>
                  </a:txBody>
                  <a:tcPr marL="9525" marR="9525" marT="9525" marB="0" anchor="b"/>
                </a:tc>
                <a:tc>
                  <a:txBody>
                    <a:bodyPr/>
                    <a:lstStyle/>
                    <a:p>
                      <a:pPr algn="ctr" fontAlgn="b"/>
                      <a:r>
                        <a:rPr lang="es-MX" sz="1200" b="0" i="0" u="none" strike="noStrike" dirty="0">
                          <a:solidFill>
                            <a:schemeClr val="accent1">
                              <a:lumMod val="50000"/>
                            </a:schemeClr>
                          </a:solidFill>
                          <a:effectLst/>
                          <a:latin typeface="Helvetica" panose="020B0604020202020204" pitchFamily="2" charset="0"/>
                        </a:rPr>
                        <a:t>ND</a:t>
                      </a:r>
                    </a:p>
                  </a:txBody>
                  <a:tcPr marL="9525" marR="9525" marT="9525" marB="0" anchor="b"/>
                </a:tc>
                <a:tc>
                  <a:txBody>
                    <a:bodyPr/>
                    <a:lstStyle/>
                    <a:p>
                      <a:pPr algn="ctr" fontAlgn="b"/>
                      <a:r>
                        <a:rPr lang="es-MX" sz="1200" b="0" i="0" u="none" strike="noStrike" dirty="0">
                          <a:solidFill>
                            <a:schemeClr val="accent1">
                              <a:lumMod val="50000"/>
                            </a:schemeClr>
                          </a:solidFill>
                          <a:effectLst/>
                          <a:latin typeface="Helvetica" panose="020B0604020202020204" pitchFamily="2" charset="0"/>
                        </a:rPr>
                        <a:t>ND</a:t>
                      </a:r>
                    </a:p>
                  </a:txBody>
                  <a:tcPr marL="9525" marR="9525" marT="9525" marB="0" anchor="b"/>
                </a:tc>
                <a:tc>
                  <a:txBody>
                    <a:bodyPr/>
                    <a:lstStyle/>
                    <a:p>
                      <a:pPr algn="l" fontAlgn="b"/>
                      <a:endParaRPr lang="es-MX" sz="1100" b="0" i="0" u="none" strike="noStrike" dirty="0">
                        <a:solidFill>
                          <a:schemeClr val="accent1">
                            <a:lumMod val="50000"/>
                          </a:schemeClr>
                        </a:solidFill>
                        <a:effectLst/>
                        <a:latin typeface="Helvetica" panose="020B0604020202020204" pitchFamily="2" charset="0"/>
                      </a:endParaRPr>
                    </a:p>
                  </a:txBody>
                  <a:tcPr marL="85725" marR="9525" marT="9525" marB="0" anchor="b"/>
                </a:tc>
                <a:extLst>
                  <a:ext uri="{0D108BD9-81ED-4DB2-BD59-A6C34878D82A}">
                    <a16:rowId xmlns:a16="http://schemas.microsoft.com/office/drawing/2014/main" xmlns="" val="619482728"/>
                  </a:ext>
                </a:extLst>
              </a:tr>
            </a:tbl>
          </a:graphicData>
        </a:graphic>
      </p:graphicFrame>
      <p:sp>
        <p:nvSpPr>
          <p:cNvPr id="3" name="CuadroTexto 2">
            <a:extLst>
              <a:ext uri="{FF2B5EF4-FFF2-40B4-BE49-F238E27FC236}">
                <a16:creationId xmlns:a16="http://schemas.microsoft.com/office/drawing/2014/main" xmlns="" id="{2EDDA56B-C4DF-4084-A5C6-3DFE34CB8261}"/>
              </a:ext>
            </a:extLst>
          </p:cNvPr>
          <p:cNvSpPr txBox="1"/>
          <p:nvPr/>
        </p:nvSpPr>
        <p:spPr>
          <a:xfrm>
            <a:off x="845127" y="2717074"/>
            <a:ext cx="2215573" cy="1938992"/>
          </a:xfrm>
          <a:prstGeom prst="rect">
            <a:avLst/>
          </a:prstGeom>
          <a:noFill/>
        </p:spPr>
        <p:txBody>
          <a:bodyPr wrap="square" rtlCol="0">
            <a:spAutoFit/>
          </a:bodyPr>
          <a:lstStyle/>
          <a:p>
            <a:r>
              <a:rPr lang="es-MX" dirty="0">
                <a:solidFill>
                  <a:schemeClr val="accent1">
                    <a:lumMod val="50000"/>
                  </a:schemeClr>
                </a:solidFill>
                <a:latin typeface="Helvetica" panose="020B0604020202020204" pitchFamily="2" charset="0"/>
              </a:rPr>
              <a:t>Las dificultades, las divisiones y las fragilidades de las familias son fuente de sufrimiento para muchos jóvenes. </a:t>
            </a:r>
          </a:p>
          <a:p>
            <a:r>
              <a:rPr lang="es-MX" sz="1200" dirty="0">
                <a:solidFill>
                  <a:schemeClr val="accent1">
                    <a:lumMod val="50000"/>
                  </a:schemeClr>
                </a:solidFill>
                <a:latin typeface="Helvetica" panose="020B0604020202020204" pitchFamily="2" charset="0"/>
              </a:rPr>
              <a:t>(IL 11)</a:t>
            </a:r>
            <a:endParaRPr lang="es-MX" dirty="0">
              <a:solidFill>
                <a:schemeClr val="accent1">
                  <a:lumMod val="50000"/>
                </a:schemeClr>
              </a:solidFill>
              <a:latin typeface="Helvetica" panose="020B0604020202020204" pitchFamily="2" charset="0"/>
            </a:endParaRPr>
          </a:p>
        </p:txBody>
      </p:sp>
      <p:sp>
        <p:nvSpPr>
          <p:cNvPr id="5" name="Rectángulo 4">
            <a:extLst>
              <a:ext uri="{FF2B5EF4-FFF2-40B4-BE49-F238E27FC236}">
                <a16:creationId xmlns:a16="http://schemas.microsoft.com/office/drawing/2014/main" xmlns="" id="{AF10C28B-D262-4143-AB42-509556725107}"/>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3"/>
              </a:rPr>
              <a:t>CIA </a:t>
            </a:r>
            <a:r>
              <a:rPr lang="es-MX" sz="1050" dirty="0" err="1">
                <a:solidFill>
                  <a:srgbClr val="0066CC"/>
                </a:solidFill>
                <a:latin typeface="arial" panose="020B0604020202020204" pitchFamily="34" charset="0"/>
                <a:hlinkClick r:id="rId3"/>
              </a:rPr>
              <a:t>World</a:t>
            </a:r>
            <a:r>
              <a:rPr lang="es-MX" sz="1050" dirty="0">
                <a:solidFill>
                  <a:srgbClr val="0066CC"/>
                </a:solidFill>
                <a:latin typeface="arial" panose="020B0604020202020204" pitchFamily="34" charset="0"/>
                <a:hlinkClick r:id="rId3"/>
              </a:rPr>
              <a:t> </a:t>
            </a:r>
            <a:r>
              <a:rPr lang="es-MX" sz="1050" dirty="0" err="1">
                <a:solidFill>
                  <a:srgbClr val="0066CC"/>
                </a:solidFill>
                <a:latin typeface="arial" panose="020B0604020202020204" pitchFamily="34" charset="0"/>
                <a:hlinkClick r:id="rId3"/>
              </a:rPr>
              <a:t>Factbook</a:t>
            </a:r>
            <a:r>
              <a:rPr lang="es-MX" sz="1050" dirty="0">
                <a:solidFill>
                  <a:srgbClr val="000000"/>
                </a:solidFill>
                <a:latin typeface="arial" panose="020B0604020202020204" pitchFamily="34" charset="0"/>
              </a:rPr>
              <a:t> - julio de 2017</a:t>
            </a:r>
            <a:endParaRPr lang="es-MX" sz="1050" dirty="0"/>
          </a:p>
        </p:txBody>
      </p:sp>
    </p:spTree>
    <p:extLst>
      <p:ext uri="{BB962C8B-B14F-4D97-AF65-F5344CB8AC3E}">
        <p14:creationId xmlns:p14="http://schemas.microsoft.com/office/powerpoint/2010/main" val="2048960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normAutofit/>
          </a:bodyPr>
          <a:lstStyle/>
          <a:p>
            <a:r>
              <a:rPr lang="es-MX" b="1" dirty="0">
                <a:solidFill>
                  <a:schemeClr val="tx2">
                    <a:lumMod val="75000"/>
                  </a:schemeClr>
                </a:solidFill>
                <a:latin typeface="Helvetica" panose="020B0604020202020204" pitchFamily="2" charset="0"/>
              </a:rPr>
              <a:t>Edad mediana/Median </a:t>
            </a:r>
            <a:r>
              <a:rPr lang="es-MX" b="1" dirty="0" err="1">
                <a:solidFill>
                  <a:schemeClr val="tx2">
                    <a:lumMod val="75000"/>
                  </a:schemeClr>
                </a:solidFill>
                <a:latin typeface="Helvetica" panose="020B0604020202020204" pitchFamily="2" charset="0"/>
              </a:rPr>
              <a:t>age</a:t>
            </a:r>
            <a:endParaRPr lang="es-MX" b="1" dirty="0">
              <a:solidFill>
                <a:schemeClr val="tx2">
                  <a:lumMod val="75000"/>
                </a:schemeClr>
              </a:solidFill>
              <a:latin typeface="Helvetica" panose="020B0604020202020204" pitchFamily="2" charset="0"/>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634066272"/>
              </p:ext>
            </p:extLst>
          </p:nvPr>
        </p:nvGraphicFramePr>
        <p:xfrm>
          <a:off x="5156200" y="1711956"/>
          <a:ext cx="6426200" cy="43332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3572271367"/>
              </p:ext>
            </p:extLst>
          </p:nvPr>
        </p:nvGraphicFramePr>
        <p:xfrm>
          <a:off x="1133272" y="1535552"/>
          <a:ext cx="3248228" cy="4906575"/>
        </p:xfrm>
        <a:graphic>
          <a:graphicData uri="http://schemas.openxmlformats.org/drawingml/2006/table">
            <a:tbl>
              <a:tblPr firstRow="1" bandRow="1">
                <a:tableStyleId>{5C22544A-7EE6-4342-B048-85BDC9FD1C3A}</a:tableStyleId>
              </a:tblPr>
              <a:tblGrid>
                <a:gridCol w="720928">
                  <a:extLst>
                    <a:ext uri="{9D8B030D-6E8A-4147-A177-3AD203B41FA5}">
                      <a16:colId xmlns:a16="http://schemas.microsoft.com/office/drawing/2014/main" xmlns="" val="1680442326"/>
                    </a:ext>
                  </a:extLst>
                </a:gridCol>
                <a:gridCol w="1993900">
                  <a:extLst>
                    <a:ext uri="{9D8B030D-6E8A-4147-A177-3AD203B41FA5}">
                      <a16:colId xmlns:a16="http://schemas.microsoft.com/office/drawing/2014/main" xmlns="" val="3458503771"/>
                    </a:ext>
                  </a:extLst>
                </a:gridCol>
                <a:gridCol w="533400">
                  <a:extLst>
                    <a:ext uri="{9D8B030D-6E8A-4147-A177-3AD203B41FA5}">
                      <a16:colId xmlns:a16="http://schemas.microsoft.com/office/drawing/2014/main" xmlns="" val="382276102"/>
                    </a:ext>
                  </a:extLst>
                </a:gridCol>
              </a:tblGrid>
              <a:tr h="255148">
                <a:tc>
                  <a:txBody>
                    <a:bodyPr/>
                    <a:lstStyle/>
                    <a:p>
                      <a:pPr algn="ctr" fontAlgn="b"/>
                      <a:r>
                        <a:rPr lang="es-MX" sz="1200" b="1" i="0" u="none" strike="noStrike" dirty="0">
                          <a:solidFill>
                            <a:schemeClr val="accent1">
                              <a:lumMod val="50000"/>
                            </a:schemeClr>
                          </a:solidFill>
                          <a:effectLst/>
                          <a:latin typeface="Helvetica" panose="020B0604020202020204" pitchFamily="2" charset="0"/>
                        </a:rPr>
                        <a:t>Ranking</a:t>
                      </a:r>
                    </a:p>
                    <a:p>
                      <a:pPr algn="ctr" fontAlgn="b"/>
                      <a:endParaRPr lang="es-MX" sz="1200" b="1"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b"/>
                      <a:r>
                        <a:rPr lang="es-MX" sz="1200" b="1" i="0" u="none" strike="noStrike" dirty="0">
                          <a:solidFill>
                            <a:schemeClr val="accent1">
                              <a:lumMod val="50000"/>
                            </a:schemeClr>
                          </a:solidFill>
                          <a:effectLst/>
                          <a:latin typeface="Helvetica" panose="020B0604020202020204" pitchFamily="2" charset="0"/>
                        </a:rPr>
                        <a:t>País/country</a:t>
                      </a:r>
                    </a:p>
                    <a:p>
                      <a:pPr algn="ctr" fontAlgn="b"/>
                      <a:endParaRPr lang="es-MX" sz="1200" b="1" i="0" u="none" strike="noStrike" dirty="0">
                        <a:solidFill>
                          <a:schemeClr val="accent1">
                            <a:lumMod val="50000"/>
                          </a:schemeClr>
                        </a:solidFill>
                        <a:effectLst/>
                        <a:latin typeface="Helvetica" panose="020B0604020202020204" pitchFamily="2" charset="0"/>
                      </a:endParaRPr>
                    </a:p>
                  </a:txBody>
                  <a:tcPr marL="9525" marR="9525" marT="9525" marB="0" anchor="ctr"/>
                </a:tc>
                <a:tc>
                  <a:txBody>
                    <a:bodyPr/>
                    <a:lstStyle/>
                    <a:p>
                      <a:pPr algn="ctr" fontAlgn="b"/>
                      <a:r>
                        <a:rPr lang="es-MX" sz="1200" b="1" i="0" u="none" strike="noStrike" dirty="0">
                          <a:solidFill>
                            <a:schemeClr val="accent1">
                              <a:lumMod val="50000"/>
                            </a:schemeClr>
                          </a:solidFill>
                          <a:effectLst/>
                          <a:latin typeface="Helvetica" panose="020B0604020202020204" pitchFamily="2" charset="0"/>
                        </a:rPr>
                        <a:t>Tasa</a:t>
                      </a:r>
                    </a:p>
                    <a:p>
                      <a:pPr algn="ctr" fontAlgn="b"/>
                      <a:endParaRPr lang="es-MX" sz="1200" b="1" i="0" u="none" strike="noStrike" dirty="0">
                        <a:solidFill>
                          <a:schemeClr val="accent1">
                            <a:lumMod val="50000"/>
                          </a:schemeClr>
                        </a:solidFill>
                        <a:effectLst/>
                        <a:latin typeface="Helvetica" panose="020B0604020202020204" pitchFamily="2" charset="0"/>
                      </a:endParaRPr>
                    </a:p>
                  </a:txBody>
                  <a:tcPr marL="9525" marR="9525" marT="9525" marB="0" anchor="ctr"/>
                </a:tc>
                <a:extLst>
                  <a:ext uri="{0D108BD9-81ED-4DB2-BD59-A6C34878D82A}">
                    <a16:rowId xmlns:a16="http://schemas.microsoft.com/office/drawing/2014/main" xmlns="" val="2102216694"/>
                  </a:ext>
                </a:extLst>
              </a:tr>
              <a:tr h="302086">
                <a:tc>
                  <a:txBody>
                    <a:bodyPr/>
                    <a:lstStyle/>
                    <a:p>
                      <a:pPr algn="ctr" fontAlgn="b"/>
                      <a:endParaRPr lang="es-MX" sz="12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30.4</a:t>
                      </a:r>
                    </a:p>
                  </a:txBody>
                  <a:tcPr marL="9525" marR="9525" marT="9525" marB="0" anchor="b"/>
                </a:tc>
                <a:extLst>
                  <a:ext uri="{0D108BD9-81ED-4DB2-BD59-A6C34878D82A}">
                    <a16:rowId xmlns:a16="http://schemas.microsoft.com/office/drawing/2014/main" xmlns="" val="128600272"/>
                  </a:ext>
                </a:extLst>
              </a:tr>
              <a:tr h="302086">
                <a:tc>
                  <a:txBody>
                    <a:bodyPr/>
                    <a:lstStyle/>
                    <a:p>
                      <a:pPr algn="ctr" fontAlgn="b"/>
                      <a:endParaRPr lang="es-MX" sz="12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29.7</a:t>
                      </a:r>
                    </a:p>
                  </a:txBody>
                  <a:tcPr marL="9525" marR="9525" marT="9525" marB="0" anchor="b"/>
                </a:tc>
                <a:extLst>
                  <a:ext uri="{0D108BD9-81ED-4DB2-BD59-A6C34878D82A}">
                    <a16:rowId xmlns:a16="http://schemas.microsoft.com/office/drawing/2014/main" xmlns="" val="2567502494"/>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41.3</a:t>
                      </a:r>
                    </a:p>
                  </a:txBody>
                  <a:tcPr marL="9525" marR="9525" marT="9525" marB="0" anchor="b"/>
                </a:tc>
                <a:extLst>
                  <a:ext uri="{0D108BD9-81ED-4DB2-BD59-A6C34878D82A}">
                    <a16:rowId xmlns:a16="http://schemas.microsoft.com/office/drawing/2014/main" xmlns="" val="197309723"/>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40.5</a:t>
                      </a:r>
                    </a:p>
                  </a:txBody>
                  <a:tcPr marL="9525" marR="9525" marT="9525" marB="0" anchor="b"/>
                </a:tc>
                <a:extLst>
                  <a:ext uri="{0D108BD9-81ED-4DB2-BD59-A6C34878D82A}">
                    <a16:rowId xmlns:a16="http://schemas.microsoft.com/office/drawing/2014/main" xmlns="" val="3842978802"/>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40.0</a:t>
                      </a:r>
                    </a:p>
                  </a:txBody>
                  <a:tcPr marL="9525" marR="9525" marT="9525" marB="0" anchor="b"/>
                </a:tc>
                <a:extLst>
                  <a:ext uri="{0D108BD9-81ED-4DB2-BD59-A6C34878D82A}">
                    <a16:rowId xmlns:a16="http://schemas.microsoft.com/office/drawing/2014/main" xmlns="" val="3764853100"/>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4</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37.7</a:t>
                      </a:r>
                    </a:p>
                  </a:txBody>
                  <a:tcPr marL="9525" marR="9525" marT="9525" marB="0" anchor="b"/>
                </a:tc>
                <a:extLst>
                  <a:ext uri="{0D108BD9-81ED-4DB2-BD59-A6C34878D82A}">
                    <a16:rowId xmlns:a16="http://schemas.microsoft.com/office/drawing/2014/main" xmlns="" val="1508955026"/>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5</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30.6</a:t>
                      </a:r>
                    </a:p>
                  </a:txBody>
                  <a:tcPr marL="9525" marR="9525" marT="9525" marB="0" anchor="b"/>
                </a:tc>
                <a:extLst>
                  <a:ext uri="{0D108BD9-81ED-4DB2-BD59-A6C34878D82A}">
                    <a16:rowId xmlns:a16="http://schemas.microsoft.com/office/drawing/2014/main" xmlns="" val="1190817005"/>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6</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28.5</a:t>
                      </a:r>
                    </a:p>
                  </a:txBody>
                  <a:tcPr marL="9525" marR="9525" marT="9525" marB="0" anchor="b"/>
                </a:tc>
                <a:extLst>
                  <a:ext uri="{0D108BD9-81ED-4DB2-BD59-A6C34878D82A}">
                    <a16:rowId xmlns:a16="http://schemas.microsoft.com/office/drawing/2014/main" xmlns="" val="2925983047"/>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7</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27.7</a:t>
                      </a:r>
                    </a:p>
                  </a:txBody>
                  <a:tcPr marL="9525" marR="9525" marT="9525" marB="0" anchor="b"/>
                </a:tc>
                <a:extLst>
                  <a:ext uri="{0D108BD9-81ED-4DB2-BD59-A6C34878D82A}">
                    <a16:rowId xmlns:a16="http://schemas.microsoft.com/office/drawing/2014/main" xmlns="" val="2948225989"/>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26.4</a:t>
                      </a:r>
                    </a:p>
                  </a:txBody>
                  <a:tcPr marL="9525" marR="9525" marT="9525" marB="0" anchor="b"/>
                </a:tc>
                <a:extLst>
                  <a:ext uri="{0D108BD9-81ED-4DB2-BD59-A6C34878D82A}">
                    <a16:rowId xmlns:a16="http://schemas.microsoft.com/office/drawing/2014/main" xmlns="" val="3186683761"/>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9</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24.7</a:t>
                      </a:r>
                    </a:p>
                  </a:txBody>
                  <a:tcPr marL="9525" marR="9525" marT="9525" marB="0" anchor="b"/>
                </a:tc>
                <a:extLst>
                  <a:ext uri="{0D108BD9-81ED-4DB2-BD59-A6C34878D82A}">
                    <a16:rowId xmlns:a16="http://schemas.microsoft.com/office/drawing/2014/main" xmlns="" val="3935128404"/>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10</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23.8</a:t>
                      </a:r>
                    </a:p>
                  </a:txBody>
                  <a:tcPr marL="9525" marR="9525" marT="9525" marB="0" anchor="b"/>
                </a:tc>
                <a:extLst>
                  <a:ext uri="{0D108BD9-81ED-4DB2-BD59-A6C34878D82A}">
                    <a16:rowId xmlns:a16="http://schemas.microsoft.com/office/drawing/2014/main" xmlns="" val="3859578733"/>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11</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22.7</a:t>
                      </a:r>
                    </a:p>
                  </a:txBody>
                  <a:tcPr marL="9525" marR="9525" marT="9525" marB="0" anchor="b"/>
                </a:tc>
                <a:extLst>
                  <a:ext uri="{0D108BD9-81ED-4DB2-BD59-A6C34878D82A}">
                    <a16:rowId xmlns:a16="http://schemas.microsoft.com/office/drawing/2014/main" xmlns="" val="169044312"/>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12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22.5</a:t>
                      </a:r>
                    </a:p>
                  </a:txBody>
                  <a:tcPr marL="9525" marR="9525" marT="9525" marB="0" anchor="b"/>
                </a:tc>
                <a:extLst>
                  <a:ext uri="{0D108BD9-81ED-4DB2-BD59-A6C34878D82A}">
                    <a16:rowId xmlns:a16="http://schemas.microsoft.com/office/drawing/2014/main" xmlns="" val="3253473879"/>
                  </a:ext>
                </a:extLst>
              </a:tr>
              <a:tr h="302086">
                <a:tc>
                  <a:txBody>
                    <a:bodyPr/>
                    <a:lstStyle/>
                    <a:p>
                      <a:pPr algn="ctr" fontAlgn="b"/>
                      <a:r>
                        <a:rPr lang="es-MX" sz="1200" b="0" i="0" u="none" strike="noStrike" dirty="0">
                          <a:solidFill>
                            <a:schemeClr val="accent1">
                              <a:lumMod val="50000"/>
                            </a:schemeClr>
                          </a:solidFill>
                          <a:effectLst/>
                          <a:latin typeface="Helvetica" panose="020B0604020202020204" pitchFamily="2" charset="0"/>
                        </a:rPr>
                        <a:t>13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19.7</a:t>
                      </a:r>
                    </a:p>
                  </a:txBody>
                  <a:tcPr marL="9525" marR="9525" marT="9525" marB="0" anchor="b"/>
                </a:tc>
                <a:extLst>
                  <a:ext uri="{0D108BD9-81ED-4DB2-BD59-A6C34878D82A}">
                    <a16:rowId xmlns:a16="http://schemas.microsoft.com/office/drawing/2014/main" xmlns="" val="1782879202"/>
                  </a:ext>
                </a:extLst>
              </a:tr>
            </a:tbl>
          </a:graphicData>
        </a:graphic>
      </p:graphicFrame>
      <p:sp>
        <p:nvSpPr>
          <p:cNvPr id="5" name="Rectángulo 4">
            <a:extLst>
              <a:ext uri="{FF2B5EF4-FFF2-40B4-BE49-F238E27FC236}">
                <a16:creationId xmlns:a16="http://schemas.microsoft.com/office/drawing/2014/main" xmlns="" id="{8E5507B9-7094-4662-B0F4-DEACEA2C0FFA}"/>
              </a:ext>
            </a:extLst>
          </p:cNvPr>
          <p:cNvSpPr/>
          <p:nvPr/>
        </p:nvSpPr>
        <p:spPr>
          <a:xfrm>
            <a:off x="7555644" y="2773017"/>
            <a:ext cx="45719" cy="1710437"/>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cxnSp>
        <p:nvCxnSpPr>
          <p:cNvPr id="6" name="Conector recto 5">
            <a:extLst>
              <a:ext uri="{FF2B5EF4-FFF2-40B4-BE49-F238E27FC236}">
                <a16:creationId xmlns:a16="http://schemas.microsoft.com/office/drawing/2014/main" xmlns="" id="{080C63F7-218C-4162-BAB5-A92319A1E155}"/>
              </a:ext>
            </a:extLst>
          </p:cNvPr>
          <p:cNvCxnSpPr/>
          <p:nvPr/>
        </p:nvCxnSpPr>
        <p:spPr>
          <a:xfrm>
            <a:off x="1315278" y="2091681"/>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xmlns="" id="{86B2A928-71C4-42A0-9606-D91552309D7B}"/>
              </a:ext>
            </a:extLst>
          </p:cNvPr>
          <p:cNvSpPr/>
          <p:nvPr/>
        </p:nvSpPr>
        <p:spPr>
          <a:xfrm>
            <a:off x="4749886" y="5603450"/>
            <a:ext cx="593432" cy="57150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dirty="0"/>
          </a:p>
        </p:txBody>
      </p:sp>
      <p:sp>
        <p:nvSpPr>
          <p:cNvPr id="14" name="CuadroTexto 13">
            <a:extLst>
              <a:ext uri="{FF2B5EF4-FFF2-40B4-BE49-F238E27FC236}">
                <a16:creationId xmlns:a16="http://schemas.microsoft.com/office/drawing/2014/main" xmlns="" id="{1E1891A8-B360-4C4F-981C-8E1B426175DB}"/>
              </a:ext>
            </a:extLst>
          </p:cNvPr>
          <p:cNvSpPr txBox="1"/>
          <p:nvPr/>
        </p:nvSpPr>
        <p:spPr>
          <a:xfrm>
            <a:off x="4742791" y="5708964"/>
            <a:ext cx="596638" cy="369332"/>
          </a:xfrm>
          <a:prstGeom prst="rect">
            <a:avLst/>
          </a:prstGeom>
          <a:noFill/>
        </p:spPr>
        <p:txBody>
          <a:bodyPr wrap="none" rtlCol="0">
            <a:spAutoFit/>
          </a:bodyPr>
          <a:lstStyle/>
          <a:p>
            <a:r>
              <a:rPr lang="es-MX" b="1" dirty="0">
                <a:solidFill>
                  <a:schemeClr val="bg1"/>
                </a:solidFill>
              </a:rPr>
              <a:t>41.3</a:t>
            </a:r>
          </a:p>
        </p:txBody>
      </p:sp>
      <p:sp>
        <p:nvSpPr>
          <p:cNvPr id="17" name="Elipse 16">
            <a:extLst>
              <a:ext uri="{FF2B5EF4-FFF2-40B4-BE49-F238E27FC236}">
                <a16:creationId xmlns:a16="http://schemas.microsoft.com/office/drawing/2014/main" xmlns="" id="{7B4B9043-45CF-4183-AF79-75DDAB993C69}"/>
              </a:ext>
            </a:extLst>
          </p:cNvPr>
          <p:cNvSpPr/>
          <p:nvPr/>
        </p:nvSpPr>
        <p:spPr>
          <a:xfrm>
            <a:off x="8557444" y="1623112"/>
            <a:ext cx="593432" cy="5715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dirty="0"/>
          </a:p>
        </p:txBody>
      </p:sp>
      <p:sp>
        <p:nvSpPr>
          <p:cNvPr id="18" name="CuadroTexto 17">
            <a:extLst>
              <a:ext uri="{FF2B5EF4-FFF2-40B4-BE49-F238E27FC236}">
                <a16:creationId xmlns:a16="http://schemas.microsoft.com/office/drawing/2014/main" xmlns="" id="{DE81E68B-3249-45BE-B9EE-112EA3616E4B}"/>
              </a:ext>
            </a:extLst>
          </p:cNvPr>
          <p:cNvSpPr txBox="1"/>
          <p:nvPr/>
        </p:nvSpPr>
        <p:spPr>
          <a:xfrm>
            <a:off x="8555841" y="1722349"/>
            <a:ext cx="596638" cy="369332"/>
          </a:xfrm>
          <a:prstGeom prst="rect">
            <a:avLst/>
          </a:prstGeom>
          <a:noFill/>
        </p:spPr>
        <p:txBody>
          <a:bodyPr wrap="none" rtlCol="0">
            <a:spAutoFit/>
          </a:bodyPr>
          <a:lstStyle/>
          <a:p>
            <a:r>
              <a:rPr lang="es-MX" b="1" dirty="0">
                <a:solidFill>
                  <a:schemeClr val="accent1">
                    <a:lumMod val="50000"/>
                  </a:schemeClr>
                </a:solidFill>
              </a:rPr>
              <a:t>19.7</a:t>
            </a:r>
          </a:p>
        </p:txBody>
      </p:sp>
      <p:sp>
        <p:nvSpPr>
          <p:cNvPr id="20" name="CuadroTexto 19">
            <a:extLst>
              <a:ext uri="{FF2B5EF4-FFF2-40B4-BE49-F238E27FC236}">
                <a16:creationId xmlns:a16="http://schemas.microsoft.com/office/drawing/2014/main" xmlns="" id="{84F44A29-942A-4CB6-92CC-F01AC19EF1DC}"/>
              </a:ext>
            </a:extLst>
          </p:cNvPr>
          <p:cNvSpPr txBox="1"/>
          <p:nvPr/>
        </p:nvSpPr>
        <p:spPr>
          <a:xfrm>
            <a:off x="5350413" y="5617372"/>
            <a:ext cx="3061356" cy="923330"/>
          </a:xfrm>
          <a:prstGeom prst="rect">
            <a:avLst/>
          </a:prstGeom>
          <a:noFill/>
          <a:ln>
            <a:noFill/>
          </a:ln>
        </p:spPr>
        <p:txBody>
          <a:bodyPr wrap="square" rtlCol="0">
            <a:spAutoFit/>
          </a:bodyPr>
          <a:lstStyle/>
          <a:p>
            <a:r>
              <a:rPr lang="es-MX" b="1" dirty="0">
                <a:solidFill>
                  <a:schemeClr val="accent1">
                    <a:lumMod val="50000"/>
                  </a:schemeClr>
                </a:solidFill>
              </a:rPr>
              <a:t>Cuba</a:t>
            </a:r>
            <a:r>
              <a:rPr lang="es-MX" dirty="0">
                <a:solidFill>
                  <a:schemeClr val="accent1">
                    <a:lumMod val="50000"/>
                  </a:schemeClr>
                </a:solidFill>
              </a:rPr>
              <a:t> es el país más envejecido de la Región, seguido de </a:t>
            </a:r>
            <a:r>
              <a:rPr lang="es-MX" b="1" dirty="0">
                <a:solidFill>
                  <a:schemeClr val="accent1">
                    <a:lumMod val="50000"/>
                  </a:schemeClr>
                </a:solidFill>
              </a:rPr>
              <a:t>Canadá</a:t>
            </a:r>
            <a:r>
              <a:rPr lang="es-MX" dirty="0">
                <a:solidFill>
                  <a:schemeClr val="accent1">
                    <a:lumMod val="50000"/>
                  </a:schemeClr>
                </a:solidFill>
              </a:rPr>
              <a:t> y </a:t>
            </a:r>
            <a:r>
              <a:rPr lang="es-MX" b="1" dirty="0">
                <a:solidFill>
                  <a:schemeClr val="accent1">
                    <a:lumMod val="50000"/>
                  </a:schemeClr>
                </a:solidFill>
              </a:rPr>
              <a:t>Puerto Rico</a:t>
            </a:r>
          </a:p>
        </p:txBody>
      </p:sp>
      <p:sp>
        <p:nvSpPr>
          <p:cNvPr id="21" name="CuadroTexto 20">
            <a:extLst>
              <a:ext uri="{FF2B5EF4-FFF2-40B4-BE49-F238E27FC236}">
                <a16:creationId xmlns:a16="http://schemas.microsoft.com/office/drawing/2014/main" xmlns="" id="{008D93B1-11C0-4331-9867-78A8F80EAC43}"/>
              </a:ext>
            </a:extLst>
          </p:cNvPr>
          <p:cNvSpPr txBox="1"/>
          <p:nvPr/>
        </p:nvSpPr>
        <p:spPr>
          <a:xfrm>
            <a:off x="9150876" y="1615908"/>
            <a:ext cx="2346072" cy="646331"/>
          </a:xfrm>
          <a:prstGeom prst="rect">
            <a:avLst/>
          </a:prstGeom>
          <a:noFill/>
        </p:spPr>
        <p:txBody>
          <a:bodyPr wrap="square" rtlCol="0">
            <a:spAutoFit/>
          </a:bodyPr>
          <a:lstStyle/>
          <a:p>
            <a:r>
              <a:rPr lang="es-MX" b="1" dirty="0">
                <a:solidFill>
                  <a:schemeClr val="accent1">
                    <a:lumMod val="50000"/>
                  </a:schemeClr>
                </a:solidFill>
              </a:rPr>
              <a:t>Guatemala</a:t>
            </a:r>
            <a:r>
              <a:rPr lang="es-MX" dirty="0">
                <a:solidFill>
                  <a:schemeClr val="accent1">
                    <a:lumMod val="50000"/>
                  </a:schemeClr>
                </a:solidFill>
              </a:rPr>
              <a:t> es el país más joven de la Región</a:t>
            </a:r>
          </a:p>
        </p:txBody>
      </p:sp>
      <p:sp>
        <p:nvSpPr>
          <p:cNvPr id="23" name="Rectángulo 22">
            <a:extLst>
              <a:ext uri="{FF2B5EF4-FFF2-40B4-BE49-F238E27FC236}">
                <a16:creationId xmlns:a16="http://schemas.microsoft.com/office/drawing/2014/main" xmlns="" id="{CCAFE66C-D6AD-4187-95D4-FA451037C8F4}"/>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4"/>
              </a:rPr>
              <a:t>CIA </a:t>
            </a:r>
            <a:r>
              <a:rPr lang="es-MX" sz="1050" dirty="0" err="1">
                <a:solidFill>
                  <a:srgbClr val="0066CC"/>
                </a:solidFill>
                <a:latin typeface="arial" panose="020B0604020202020204" pitchFamily="34" charset="0"/>
                <a:hlinkClick r:id="rId4"/>
              </a:rPr>
              <a:t>World</a:t>
            </a:r>
            <a:r>
              <a:rPr lang="es-MX" sz="1050" dirty="0">
                <a:solidFill>
                  <a:srgbClr val="0066CC"/>
                </a:solidFill>
                <a:latin typeface="arial" panose="020B0604020202020204" pitchFamily="34" charset="0"/>
                <a:hlinkClick r:id="rId4"/>
              </a:rPr>
              <a:t> </a:t>
            </a:r>
            <a:r>
              <a:rPr lang="es-MX" sz="1050" dirty="0" err="1">
                <a:solidFill>
                  <a:srgbClr val="0066CC"/>
                </a:solidFill>
                <a:latin typeface="arial" panose="020B0604020202020204" pitchFamily="34" charset="0"/>
                <a:hlinkClick r:id="rId4"/>
              </a:rPr>
              <a:t>Factbook</a:t>
            </a:r>
            <a:r>
              <a:rPr lang="es-MX" sz="1050" dirty="0">
                <a:solidFill>
                  <a:srgbClr val="000000"/>
                </a:solidFill>
                <a:latin typeface="arial" panose="020B0604020202020204" pitchFamily="34" charset="0"/>
              </a:rPr>
              <a:t> - julio de 2017</a:t>
            </a:r>
            <a:endParaRPr lang="es-MX" sz="1050" dirty="0"/>
          </a:p>
        </p:txBody>
      </p:sp>
    </p:spTree>
    <p:extLst>
      <p:ext uri="{BB962C8B-B14F-4D97-AF65-F5344CB8AC3E}">
        <p14:creationId xmlns:p14="http://schemas.microsoft.com/office/powerpoint/2010/main" val="2355110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normAutofit/>
          </a:bodyPr>
          <a:lstStyle/>
          <a:p>
            <a:r>
              <a:rPr lang="es-MX" sz="3200" b="1" dirty="0">
                <a:solidFill>
                  <a:schemeClr val="tx2">
                    <a:lumMod val="75000"/>
                  </a:schemeClr>
                </a:solidFill>
                <a:latin typeface="Helvetica" panose="020B0604020202020204" pitchFamily="2" charset="0"/>
              </a:rPr>
              <a:t>Expectativa de vida al nacer/</a:t>
            </a:r>
            <a:r>
              <a:rPr lang="es-MX" sz="3200" b="1" dirty="0" err="1">
                <a:solidFill>
                  <a:schemeClr val="tx2">
                    <a:lumMod val="75000"/>
                  </a:schemeClr>
                </a:solidFill>
                <a:latin typeface="Helvetica" panose="020B0604020202020204" pitchFamily="2" charset="0"/>
              </a:rPr>
              <a:t>Life</a:t>
            </a:r>
            <a:r>
              <a:rPr lang="es-MX" sz="3200" b="1" dirty="0">
                <a:solidFill>
                  <a:schemeClr val="tx2">
                    <a:lumMod val="75000"/>
                  </a:schemeClr>
                </a:solidFill>
                <a:latin typeface="Helvetica" panose="020B0604020202020204" pitchFamily="2" charset="0"/>
              </a:rPr>
              <a:t> </a:t>
            </a:r>
            <a:r>
              <a:rPr lang="es-MX" sz="3200" b="1" dirty="0" err="1">
                <a:solidFill>
                  <a:schemeClr val="tx2">
                    <a:lumMod val="75000"/>
                  </a:schemeClr>
                </a:solidFill>
                <a:latin typeface="Helvetica" panose="020B0604020202020204" pitchFamily="2" charset="0"/>
              </a:rPr>
              <a:t>expectancy</a:t>
            </a:r>
            <a:r>
              <a:rPr lang="es-MX" sz="3200" b="1" dirty="0">
                <a:solidFill>
                  <a:schemeClr val="tx2">
                    <a:lumMod val="75000"/>
                  </a:schemeClr>
                </a:solidFill>
                <a:latin typeface="Helvetica" panose="020B0604020202020204" pitchFamily="2" charset="0"/>
              </a:rPr>
              <a:t> at </a:t>
            </a:r>
            <a:r>
              <a:rPr lang="es-MX" sz="3200" b="1" dirty="0" err="1">
                <a:solidFill>
                  <a:schemeClr val="tx2">
                    <a:lumMod val="75000"/>
                  </a:schemeClr>
                </a:solidFill>
                <a:latin typeface="Helvetica" panose="020B0604020202020204" pitchFamily="2" charset="0"/>
              </a:rPr>
              <a:t>birth</a:t>
            </a:r>
            <a:endParaRPr lang="es-MX" sz="3200" b="1" dirty="0">
              <a:solidFill>
                <a:schemeClr val="tx2">
                  <a:lumMod val="75000"/>
                </a:schemeClr>
              </a:solidFill>
              <a:latin typeface="Helvetica" panose="020B0604020202020204" pitchFamily="2" charset="0"/>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3589096612"/>
              </p:ext>
            </p:extLst>
          </p:nvPr>
        </p:nvGraphicFramePr>
        <p:xfrm>
          <a:off x="5156200" y="1711956"/>
          <a:ext cx="6426200" cy="43332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2918307693"/>
              </p:ext>
            </p:extLst>
          </p:nvPr>
        </p:nvGraphicFramePr>
        <p:xfrm>
          <a:off x="1094015" y="1559499"/>
          <a:ext cx="3197428" cy="4836836"/>
        </p:xfrm>
        <a:graphic>
          <a:graphicData uri="http://schemas.openxmlformats.org/drawingml/2006/table">
            <a:tbl>
              <a:tblPr firstRow="1" bandRow="1">
                <a:tableStyleId>{5C22544A-7EE6-4342-B048-85BDC9FD1C3A}</a:tableStyleId>
              </a:tblPr>
              <a:tblGrid>
                <a:gridCol w="613558">
                  <a:extLst>
                    <a:ext uri="{9D8B030D-6E8A-4147-A177-3AD203B41FA5}">
                      <a16:colId xmlns:a16="http://schemas.microsoft.com/office/drawing/2014/main" xmlns="" val="1680442326"/>
                    </a:ext>
                  </a:extLst>
                </a:gridCol>
                <a:gridCol w="2012370">
                  <a:extLst>
                    <a:ext uri="{9D8B030D-6E8A-4147-A177-3AD203B41FA5}">
                      <a16:colId xmlns:a16="http://schemas.microsoft.com/office/drawing/2014/main" xmlns="" val="3458503771"/>
                    </a:ext>
                  </a:extLst>
                </a:gridCol>
                <a:gridCol w="571500">
                  <a:extLst>
                    <a:ext uri="{9D8B030D-6E8A-4147-A177-3AD203B41FA5}">
                      <a16:colId xmlns:a16="http://schemas.microsoft.com/office/drawing/2014/main" xmlns="" val="382276102"/>
                    </a:ext>
                  </a:extLst>
                </a:gridCol>
              </a:tblGrid>
              <a:tr h="415106">
                <a:tc>
                  <a:txBody>
                    <a:bodyPr/>
                    <a:lstStyle/>
                    <a:p>
                      <a:pPr algn="ctr" fontAlgn="b"/>
                      <a:r>
                        <a:rPr lang="es-MX" sz="1400" b="1" i="0" u="none" strike="noStrike" dirty="0">
                          <a:solidFill>
                            <a:schemeClr val="accent1">
                              <a:lumMod val="50000"/>
                            </a:schemeClr>
                          </a:solidFill>
                          <a:effectLst/>
                          <a:latin typeface="Calibri" panose="020F0502020204030204" pitchFamily="34" charset="0"/>
                        </a:rPr>
                        <a:t>Ranking</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País/country</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Tasa</a:t>
                      </a:r>
                    </a:p>
                  </a:txBody>
                  <a:tcPr marL="9525" marR="9525" marT="9525" marB="0" anchor="ctr"/>
                </a:tc>
                <a:extLst>
                  <a:ext uri="{0D108BD9-81ED-4DB2-BD59-A6C34878D82A}">
                    <a16:rowId xmlns:a16="http://schemas.microsoft.com/office/drawing/2014/main" xmlns="" val="2102216694"/>
                  </a:ext>
                </a:extLst>
              </a:tr>
              <a:tr h="294782">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69.0</a:t>
                      </a:r>
                    </a:p>
                  </a:txBody>
                  <a:tcPr marL="9525" marR="9525" marT="9525" marB="0" anchor="b"/>
                </a:tc>
                <a:extLst>
                  <a:ext uri="{0D108BD9-81ED-4DB2-BD59-A6C34878D82A}">
                    <a16:rowId xmlns:a16="http://schemas.microsoft.com/office/drawing/2014/main" xmlns="" val="1572734772"/>
                  </a:ext>
                </a:extLst>
              </a:tr>
              <a:tr h="294782">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75.8</a:t>
                      </a:r>
                    </a:p>
                  </a:txBody>
                  <a:tcPr marL="9525" marR="9525" marT="9525" marB="0" anchor="b"/>
                </a:tc>
                <a:extLst>
                  <a:ext uri="{0D108BD9-81ED-4DB2-BD59-A6C34878D82A}">
                    <a16:rowId xmlns:a16="http://schemas.microsoft.com/office/drawing/2014/main" xmlns="" val="3694369108"/>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81.9</a:t>
                      </a:r>
                    </a:p>
                  </a:txBody>
                  <a:tcPr marL="9525" marR="9525" marT="9525" marB="0" anchor="b"/>
                </a:tc>
                <a:extLst>
                  <a:ext uri="{0D108BD9-81ED-4DB2-BD59-A6C34878D82A}">
                    <a16:rowId xmlns:a16="http://schemas.microsoft.com/office/drawing/2014/main" xmlns="" val="197309723"/>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79.8</a:t>
                      </a:r>
                    </a:p>
                  </a:txBody>
                  <a:tcPr marL="9525" marR="9525" marT="9525" marB="0" anchor="b"/>
                </a:tc>
                <a:extLst>
                  <a:ext uri="{0D108BD9-81ED-4DB2-BD59-A6C34878D82A}">
                    <a16:rowId xmlns:a16="http://schemas.microsoft.com/office/drawing/2014/main" xmlns="" val="3842978802"/>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79.4</a:t>
                      </a:r>
                    </a:p>
                  </a:txBody>
                  <a:tcPr marL="9525" marR="9525" marT="9525" marB="0" anchor="b"/>
                </a:tc>
                <a:extLst>
                  <a:ext uri="{0D108BD9-81ED-4DB2-BD59-A6C34878D82A}">
                    <a16:rowId xmlns:a16="http://schemas.microsoft.com/office/drawing/2014/main" xmlns="" val="3764853100"/>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78.7</a:t>
                      </a:r>
                    </a:p>
                  </a:txBody>
                  <a:tcPr marL="9525" marR="9525" marT="9525" marB="0" anchor="b"/>
                </a:tc>
                <a:extLst>
                  <a:ext uri="{0D108BD9-81ED-4DB2-BD59-A6C34878D82A}">
                    <a16:rowId xmlns:a16="http://schemas.microsoft.com/office/drawing/2014/main" xmlns="" val="1508955026"/>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78.6</a:t>
                      </a:r>
                    </a:p>
                  </a:txBody>
                  <a:tcPr marL="9525" marR="9525" marT="9525" marB="0" anchor="b"/>
                </a:tc>
                <a:extLst>
                  <a:ext uri="{0D108BD9-81ED-4DB2-BD59-A6C34878D82A}">
                    <a16:rowId xmlns:a16="http://schemas.microsoft.com/office/drawing/2014/main" xmlns="" val="1190817005"/>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78.6</a:t>
                      </a:r>
                    </a:p>
                  </a:txBody>
                  <a:tcPr marL="9525" marR="9525" marT="9525" marB="0" anchor="b"/>
                </a:tc>
                <a:extLst>
                  <a:ext uri="{0D108BD9-81ED-4DB2-BD59-A6C34878D82A}">
                    <a16:rowId xmlns:a16="http://schemas.microsoft.com/office/drawing/2014/main" xmlns="" val="2925983047"/>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78.1</a:t>
                      </a:r>
                    </a:p>
                  </a:txBody>
                  <a:tcPr marL="9525" marR="9525" marT="9525" marB="0" anchor="b"/>
                </a:tc>
                <a:extLst>
                  <a:ext uri="{0D108BD9-81ED-4DB2-BD59-A6C34878D82A}">
                    <a16:rowId xmlns:a16="http://schemas.microsoft.com/office/drawing/2014/main" xmlns="" val="2948225989"/>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75.9</a:t>
                      </a:r>
                    </a:p>
                  </a:txBody>
                  <a:tcPr marL="9525" marR="9525" marT="9525" marB="0" anchor="b"/>
                </a:tc>
                <a:extLst>
                  <a:ext uri="{0D108BD9-81ED-4DB2-BD59-A6C34878D82A}">
                    <a16:rowId xmlns:a16="http://schemas.microsoft.com/office/drawing/2014/main" xmlns="" val="3186683761"/>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74.1</a:t>
                      </a:r>
                    </a:p>
                  </a:txBody>
                  <a:tcPr marL="9525" marR="9525" marT="9525" marB="0" anchor="b"/>
                </a:tc>
                <a:extLst>
                  <a:ext uri="{0D108BD9-81ED-4DB2-BD59-A6C34878D82A}">
                    <a16:rowId xmlns:a16="http://schemas.microsoft.com/office/drawing/2014/main" xmlns="" val="3935128404"/>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73.2</a:t>
                      </a:r>
                    </a:p>
                  </a:txBody>
                  <a:tcPr marL="9525" marR="9525" marT="9525" marB="0" anchor="b"/>
                </a:tc>
                <a:extLst>
                  <a:ext uri="{0D108BD9-81ED-4DB2-BD59-A6C34878D82A}">
                    <a16:rowId xmlns:a16="http://schemas.microsoft.com/office/drawing/2014/main" xmlns="" val="3859578733"/>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72.3</a:t>
                      </a:r>
                    </a:p>
                  </a:txBody>
                  <a:tcPr marL="9525" marR="9525" marT="9525" marB="0" anchor="b"/>
                </a:tc>
                <a:extLst>
                  <a:ext uri="{0D108BD9-81ED-4DB2-BD59-A6C34878D82A}">
                    <a16:rowId xmlns:a16="http://schemas.microsoft.com/office/drawing/2014/main" xmlns="" val="169044312"/>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71.1</a:t>
                      </a:r>
                    </a:p>
                  </a:txBody>
                  <a:tcPr marL="9525" marR="9525" marT="9525" marB="0" anchor="b"/>
                </a:tc>
                <a:extLst>
                  <a:ext uri="{0D108BD9-81ED-4DB2-BD59-A6C34878D82A}">
                    <a16:rowId xmlns:a16="http://schemas.microsoft.com/office/drawing/2014/main" xmlns="" val="3253473879"/>
                  </a:ext>
                </a:extLst>
              </a:tr>
              <a:tr h="294782">
                <a:tc>
                  <a:txBody>
                    <a:bodyPr/>
                    <a:lstStyle/>
                    <a:p>
                      <a:pPr algn="ctr"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63.8</a:t>
                      </a:r>
                    </a:p>
                  </a:txBody>
                  <a:tcPr marL="9525" marR="9525" marT="9525" marB="0" anchor="b"/>
                </a:tc>
                <a:extLst>
                  <a:ext uri="{0D108BD9-81ED-4DB2-BD59-A6C34878D82A}">
                    <a16:rowId xmlns:a16="http://schemas.microsoft.com/office/drawing/2014/main" xmlns="" val="1782879202"/>
                  </a:ext>
                </a:extLst>
              </a:tr>
            </a:tbl>
          </a:graphicData>
        </a:graphic>
      </p:graphicFrame>
      <p:cxnSp>
        <p:nvCxnSpPr>
          <p:cNvPr id="6" name="Conector recto 5">
            <a:extLst>
              <a:ext uri="{FF2B5EF4-FFF2-40B4-BE49-F238E27FC236}">
                <a16:creationId xmlns:a16="http://schemas.microsoft.com/office/drawing/2014/main" xmlns="" id="{34AD6B8C-BB2E-4A55-AE4A-387092B2BBE8}"/>
              </a:ext>
            </a:extLst>
          </p:cNvPr>
          <p:cNvCxnSpPr/>
          <p:nvPr/>
        </p:nvCxnSpPr>
        <p:spPr>
          <a:xfrm>
            <a:off x="1244600" y="2146300"/>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xmlns="" id="{DFCC2ABD-F46A-403C-8930-C1F17C0A8B57}"/>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4"/>
              </a:rPr>
              <a:t>CIA </a:t>
            </a:r>
            <a:r>
              <a:rPr lang="es-MX" sz="1050" dirty="0" err="1">
                <a:solidFill>
                  <a:srgbClr val="0066CC"/>
                </a:solidFill>
                <a:latin typeface="arial" panose="020B0604020202020204" pitchFamily="34" charset="0"/>
                <a:hlinkClick r:id="rId4"/>
              </a:rPr>
              <a:t>World</a:t>
            </a:r>
            <a:r>
              <a:rPr lang="es-MX" sz="1050" dirty="0">
                <a:solidFill>
                  <a:srgbClr val="0066CC"/>
                </a:solidFill>
                <a:latin typeface="arial" panose="020B0604020202020204" pitchFamily="34" charset="0"/>
                <a:hlinkClick r:id="rId4"/>
              </a:rPr>
              <a:t> </a:t>
            </a:r>
            <a:r>
              <a:rPr lang="es-MX" sz="1050" dirty="0" err="1">
                <a:solidFill>
                  <a:srgbClr val="0066CC"/>
                </a:solidFill>
                <a:latin typeface="arial" panose="020B0604020202020204" pitchFamily="34" charset="0"/>
                <a:hlinkClick r:id="rId4"/>
              </a:rPr>
              <a:t>Factbook</a:t>
            </a:r>
            <a:r>
              <a:rPr lang="es-MX" sz="1050" dirty="0">
                <a:solidFill>
                  <a:srgbClr val="000000"/>
                </a:solidFill>
                <a:latin typeface="arial" panose="020B0604020202020204" pitchFamily="34" charset="0"/>
              </a:rPr>
              <a:t> - julio de 2017</a:t>
            </a:r>
            <a:endParaRPr lang="es-MX" sz="1050" dirty="0"/>
          </a:p>
        </p:txBody>
      </p:sp>
      <p:sp>
        <p:nvSpPr>
          <p:cNvPr id="9" name="Rectángulo 8">
            <a:extLst>
              <a:ext uri="{FF2B5EF4-FFF2-40B4-BE49-F238E27FC236}">
                <a16:creationId xmlns:a16="http://schemas.microsoft.com/office/drawing/2014/main" xmlns="" id="{04B24AAE-0A98-4759-847D-C41A9011CFD9}"/>
              </a:ext>
            </a:extLst>
          </p:cNvPr>
          <p:cNvSpPr/>
          <p:nvPr/>
        </p:nvSpPr>
        <p:spPr>
          <a:xfrm>
            <a:off x="10923104" y="2484783"/>
            <a:ext cx="57564" cy="2021371"/>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sp>
        <p:nvSpPr>
          <p:cNvPr id="10" name="CuadroTexto 9">
            <a:extLst>
              <a:ext uri="{FF2B5EF4-FFF2-40B4-BE49-F238E27FC236}">
                <a16:creationId xmlns:a16="http://schemas.microsoft.com/office/drawing/2014/main" xmlns="" id="{4625602F-8E7A-473F-B9B1-6E1714EECDEA}"/>
              </a:ext>
            </a:extLst>
          </p:cNvPr>
          <p:cNvSpPr txBox="1"/>
          <p:nvPr/>
        </p:nvSpPr>
        <p:spPr>
          <a:xfrm>
            <a:off x="5910037" y="6007491"/>
            <a:ext cx="4330700" cy="738664"/>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Haití </a:t>
            </a:r>
            <a:r>
              <a:rPr lang="es-MX" dirty="0">
                <a:solidFill>
                  <a:schemeClr val="accent2">
                    <a:lumMod val="50000"/>
                  </a:schemeClr>
                </a:solidFill>
                <a:latin typeface="Helvetica" panose="020B0604020202020204" pitchFamily="2" charset="0"/>
              </a:rPr>
              <a:t>es el país</a:t>
            </a:r>
            <a:r>
              <a:rPr lang="es-MX" sz="1400" dirty="0">
                <a:solidFill>
                  <a:schemeClr val="accent2">
                    <a:lumMod val="50000"/>
                  </a:schemeClr>
                </a:solidFill>
                <a:latin typeface="Helvetica" panose="020B0604020202020204" pitchFamily="2" charset="0"/>
              </a:rPr>
              <a:t> </a:t>
            </a:r>
            <a:r>
              <a:rPr lang="es-MX" dirty="0">
                <a:solidFill>
                  <a:schemeClr val="accent2">
                    <a:lumMod val="50000"/>
                  </a:schemeClr>
                </a:solidFill>
                <a:latin typeface="Helvetica" panose="020B0604020202020204" pitchFamily="2" charset="0"/>
              </a:rPr>
              <a:t>con menos expectativa al nacer en la Región interamericana </a:t>
            </a:r>
          </a:p>
        </p:txBody>
      </p:sp>
      <p:sp>
        <p:nvSpPr>
          <p:cNvPr id="12" name="Elipse 11">
            <a:extLst>
              <a:ext uri="{FF2B5EF4-FFF2-40B4-BE49-F238E27FC236}">
                <a16:creationId xmlns:a16="http://schemas.microsoft.com/office/drawing/2014/main" xmlns="" id="{CD23BF71-B438-4A5E-B7CC-69366D9BC004}"/>
              </a:ext>
            </a:extLst>
          </p:cNvPr>
          <p:cNvSpPr/>
          <p:nvPr/>
        </p:nvSpPr>
        <p:spPr>
          <a:xfrm>
            <a:off x="5733299" y="6117132"/>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50565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normAutofit/>
          </a:bodyPr>
          <a:lstStyle/>
          <a:p>
            <a:r>
              <a:rPr lang="es-MX" sz="3600" b="1" dirty="0">
                <a:solidFill>
                  <a:schemeClr val="tx2">
                    <a:lumMod val="75000"/>
                  </a:schemeClr>
                </a:solidFill>
                <a:latin typeface="Helvetica" panose="020B0604020202020204" pitchFamily="2" charset="0"/>
              </a:rPr>
              <a:t>Tasa de alfabetización/</a:t>
            </a:r>
            <a:r>
              <a:rPr lang="es-MX" sz="3600" b="1" dirty="0" err="1">
                <a:solidFill>
                  <a:schemeClr val="tx2">
                    <a:lumMod val="75000"/>
                  </a:schemeClr>
                </a:solidFill>
                <a:latin typeface="Helvetica" panose="020B0604020202020204" pitchFamily="2" charset="0"/>
              </a:rPr>
              <a:t>Alphabetization</a:t>
            </a:r>
            <a:r>
              <a:rPr lang="es-MX" sz="3600" b="1" dirty="0">
                <a:solidFill>
                  <a:schemeClr val="tx2">
                    <a:lumMod val="75000"/>
                  </a:schemeClr>
                </a:solidFill>
                <a:latin typeface="Helvetica" panose="020B0604020202020204" pitchFamily="2" charset="0"/>
              </a:rPr>
              <a:t> </a:t>
            </a:r>
            <a:r>
              <a:rPr lang="es-MX" sz="3600" b="1" dirty="0" err="1">
                <a:solidFill>
                  <a:schemeClr val="tx2">
                    <a:lumMod val="75000"/>
                  </a:schemeClr>
                </a:solidFill>
                <a:latin typeface="Helvetica" panose="020B0604020202020204" pitchFamily="2" charset="0"/>
              </a:rPr>
              <a:t>rate</a:t>
            </a:r>
            <a:endParaRPr lang="es-MX" sz="3600" b="1" dirty="0">
              <a:solidFill>
                <a:schemeClr val="tx2">
                  <a:lumMod val="75000"/>
                </a:schemeClr>
              </a:solidFill>
              <a:latin typeface="Helvetica" panose="020B0604020202020204" pitchFamily="2" charset="0"/>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725826149"/>
              </p:ext>
            </p:extLst>
          </p:nvPr>
        </p:nvGraphicFramePr>
        <p:xfrm>
          <a:off x="5165165" y="2412911"/>
          <a:ext cx="6426200" cy="43332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3840353886"/>
              </p:ext>
            </p:extLst>
          </p:nvPr>
        </p:nvGraphicFramePr>
        <p:xfrm>
          <a:off x="1094015" y="1691322"/>
          <a:ext cx="3279202" cy="4818432"/>
        </p:xfrm>
        <a:graphic>
          <a:graphicData uri="http://schemas.openxmlformats.org/drawingml/2006/table">
            <a:tbl>
              <a:tblPr firstRow="1" bandRow="1">
                <a:tableStyleId>{5C22544A-7EE6-4342-B048-85BDC9FD1C3A}</a:tableStyleId>
              </a:tblPr>
              <a:tblGrid>
                <a:gridCol w="723938">
                  <a:extLst>
                    <a:ext uri="{9D8B030D-6E8A-4147-A177-3AD203B41FA5}">
                      <a16:colId xmlns:a16="http://schemas.microsoft.com/office/drawing/2014/main" xmlns="" val="1680442326"/>
                    </a:ext>
                  </a:extLst>
                </a:gridCol>
                <a:gridCol w="1740256">
                  <a:extLst>
                    <a:ext uri="{9D8B030D-6E8A-4147-A177-3AD203B41FA5}">
                      <a16:colId xmlns:a16="http://schemas.microsoft.com/office/drawing/2014/main" xmlns="" val="3458503771"/>
                    </a:ext>
                  </a:extLst>
                </a:gridCol>
                <a:gridCol w="815008">
                  <a:extLst>
                    <a:ext uri="{9D8B030D-6E8A-4147-A177-3AD203B41FA5}">
                      <a16:colId xmlns:a16="http://schemas.microsoft.com/office/drawing/2014/main" xmlns="" val="382276102"/>
                    </a:ext>
                  </a:extLst>
                </a:gridCol>
              </a:tblGrid>
              <a:tr h="281853">
                <a:tc>
                  <a:txBody>
                    <a:bodyPr/>
                    <a:lstStyle/>
                    <a:p>
                      <a:pPr algn="ctr" fontAlgn="b"/>
                      <a:r>
                        <a:rPr lang="es-MX" sz="1400" b="1" i="0" u="none" strike="noStrike" dirty="0">
                          <a:solidFill>
                            <a:schemeClr val="accent1">
                              <a:lumMod val="50000"/>
                            </a:schemeClr>
                          </a:solidFill>
                          <a:effectLst/>
                          <a:latin typeface="Calibri" panose="020F0502020204030204" pitchFamily="34" charset="0"/>
                        </a:rPr>
                        <a:t>Ranking</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País/country</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Tasa</a:t>
                      </a:r>
                    </a:p>
                  </a:txBody>
                  <a:tcPr marL="9525" marR="9525" marT="9525" marB="0" anchor="ctr"/>
                </a:tc>
                <a:extLst>
                  <a:ext uri="{0D108BD9-81ED-4DB2-BD59-A6C34878D82A}">
                    <a16:rowId xmlns:a16="http://schemas.microsoft.com/office/drawing/2014/main" xmlns="" val="2102216694"/>
                  </a:ext>
                </a:extLst>
              </a:tr>
              <a:tr h="281853">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86.2</a:t>
                      </a:r>
                    </a:p>
                  </a:txBody>
                  <a:tcPr marL="9525" marR="9525" marT="9525" marB="0" anchor="b"/>
                </a:tc>
                <a:extLst>
                  <a:ext uri="{0D108BD9-81ED-4DB2-BD59-A6C34878D82A}">
                    <a16:rowId xmlns:a16="http://schemas.microsoft.com/office/drawing/2014/main" xmlns="" val="3460647687"/>
                  </a:ext>
                </a:extLst>
              </a:tr>
              <a:tr h="281853">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85.5</a:t>
                      </a:r>
                    </a:p>
                  </a:txBody>
                  <a:tcPr marL="9525" marR="9525" marT="9525" marB="0" anchor="b"/>
                </a:tc>
                <a:extLst>
                  <a:ext uri="{0D108BD9-81ED-4DB2-BD59-A6C34878D82A}">
                    <a16:rowId xmlns:a16="http://schemas.microsoft.com/office/drawing/2014/main" xmlns="" val="1323002292"/>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99.8</a:t>
                      </a:r>
                    </a:p>
                  </a:txBody>
                  <a:tcPr marL="9525" marR="9525" marT="9525" marB="0" anchor="b"/>
                </a:tc>
                <a:extLst>
                  <a:ext uri="{0D108BD9-81ED-4DB2-BD59-A6C34878D82A}">
                    <a16:rowId xmlns:a16="http://schemas.microsoft.com/office/drawing/2014/main" xmlns="" val="197309723"/>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97.8</a:t>
                      </a:r>
                    </a:p>
                  </a:txBody>
                  <a:tcPr marL="9525" marR="9525" marT="9525" marB="0" anchor="b"/>
                </a:tc>
                <a:extLst>
                  <a:ext uri="{0D108BD9-81ED-4DB2-BD59-A6C34878D82A}">
                    <a16:rowId xmlns:a16="http://schemas.microsoft.com/office/drawing/2014/main" xmlns="" val="3842978802"/>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95.1</a:t>
                      </a:r>
                    </a:p>
                  </a:txBody>
                  <a:tcPr marL="9525" marR="9525" marT="9525" marB="0" anchor="b"/>
                </a:tc>
                <a:extLst>
                  <a:ext uri="{0D108BD9-81ED-4DB2-BD59-A6C34878D82A}">
                    <a16:rowId xmlns:a16="http://schemas.microsoft.com/office/drawing/2014/main" xmlns="" val="3764853100"/>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95.0</a:t>
                      </a:r>
                    </a:p>
                  </a:txBody>
                  <a:tcPr marL="9525" marR="9525" marT="9525" marB="0" anchor="b"/>
                </a:tc>
                <a:extLst>
                  <a:ext uri="{0D108BD9-81ED-4DB2-BD59-A6C34878D82A}">
                    <a16:rowId xmlns:a16="http://schemas.microsoft.com/office/drawing/2014/main" xmlns="" val="1508955026"/>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93.3</a:t>
                      </a:r>
                    </a:p>
                  </a:txBody>
                  <a:tcPr marL="9525" marR="9525" marT="9525" marB="0" anchor="b"/>
                </a:tc>
                <a:extLst>
                  <a:ext uri="{0D108BD9-81ED-4DB2-BD59-A6C34878D82A}">
                    <a16:rowId xmlns:a16="http://schemas.microsoft.com/office/drawing/2014/main" xmlns="" val="1190817005"/>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91.2</a:t>
                      </a:r>
                    </a:p>
                  </a:txBody>
                  <a:tcPr marL="9525" marR="9525" marT="9525" marB="0" anchor="b"/>
                </a:tc>
                <a:extLst>
                  <a:ext uri="{0D108BD9-81ED-4DB2-BD59-A6C34878D82A}">
                    <a16:rowId xmlns:a16="http://schemas.microsoft.com/office/drawing/2014/main" xmlns="" val="2925983047"/>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88.5</a:t>
                      </a:r>
                    </a:p>
                  </a:txBody>
                  <a:tcPr marL="9525" marR="9525" marT="9525" marB="0" anchor="b"/>
                </a:tc>
                <a:extLst>
                  <a:ext uri="{0D108BD9-81ED-4DB2-BD59-A6C34878D82A}">
                    <a16:rowId xmlns:a16="http://schemas.microsoft.com/office/drawing/2014/main" xmlns="" val="2948225989"/>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88.0</a:t>
                      </a:r>
                    </a:p>
                  </a:txBody>
                  <a:tcPr marL="9525" marR="9525" marT="9525" marB="0" anchor="b"/>
                </a:tc>
                <a:extLst>
                  <a:ext uri="{0D108BD9-81ED-4DB2-BD59-A6C34878D82A}">
                    <a16:rowId xmlns:a16="http://schemas.microsoft.com/office/drawing/2014/main" xmlns="" val="3186683761"/>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82.8</a:t>
                      </a:r>
                    </a:p>
                  </a:txBody>
                  <a:tcPr marL="9525" marR="9525" marT="9525" marB="0" anchor="b"/>
                </a:tc>
                <a:extLst>
                  <a:ext uri="{0D108BD9-81ED-4DB2-BD59-A6C34878D82A}">
                    <a16:rowId xmlns:a16="http://schemas.microsoft.com/office/drawing/2014/main" xmlns="" val="3935128404"/>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81.5</a:t>
                      </a:r>
                    </a:p>
                  </a:txBody>
                  <a:tcPr marL="9525" marR="9525" marT="9525" marB="0" anchor="b"/>
                </a:tc>
                <a:extLst>
                  <a:ext uri="{0D108BD9-81ED-4DB2-BD59-A6C34878D82A}">
                    <a16:rowId xmlns:a16="http://schemas.microsoft.com/office/drawing/2014/main" xmlns="" val="3859578733"/>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60.7</a:t>
                      </a:r>
                    </a:p>
                  </a:txBody>
                  <a:tcPr marL="9525" marR="9525" marT="9525" marB="0" anchor="b"/>
                </a:tc>
                <a:extLst>
                  <a:ext uri="{0D108BD9-81ED-4DB2-BD59-A6C34878D82A}">
                    <a16:rowId xmlns:a16="http://schemas.microsoft.com/office/drawing/2014/main" xmlns="" val="169044312"/>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 ND</a:t>
                      </a:r>
                    </a:p>
                  </a:txBody>
                  <a:tcPr marL="9525" marR="9525" marT="9525" marB="0" anchor="b"/>
                </a:tc>
                <a:extLst>
                  <a:ext uri="{0D108BD9-81ED-4DB2-BD59-A6C34878D82A}">
                    <a16:rowId xmlns:a16="http://schemas.microsoft.com/office/drawing/2014/main" xmlns="" val="3253473879"/>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 ND</a:t>
                      </a:r>
                    </a:p>
                  </a:txBody>
                  <a:tcPr marL="9525" marR="9525" marT="9525" marB="0" anchor="b"/>
                </a:tc>
                <a:extLst>
                  <a:ext uri="{0D108BD9-81ED-4DB2-BD59-A6C34878D82A}">
                    <a16:rowId xmlns:a16="http://schemas.microsoft.com/office/drawing/2014/main" xmlns="" val="1782879202"/>
                  </a:ext>
                </a:extLst>
              </a:tr>
            </a:tbl>
          </a:graphicData>
        </a:graphic>
      </p:graphicFrame>
      <p:cxnSp>
        <p:nvCxnSpPr>
          <p:cNvPr id="5" name="Conector recto 4">
            <a:extLst>
              <a:ext uri="{FF2B5EF4-FFF2-40B4-BE49-F238E27FC236}">
                <a16:creationId xmlns:a16="http://schemas.microsoft.com/office/drawing/2014/main" xmlns="" id="{76342F5C-7500-4384-8B6C-F8573C1797B6}"/>
              </a:ext>
            </a:extLst>
          </p:cNvPr>
          <p:cNvCxnSpPr/>
          <p:nvPr/>
        </p:nvCxnSpPr>
        <p:spPr>
          <a:xfrm>
            <a:off x="1231900" y="2133600"/>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xmlns="" id="{1FCFB42E-1A70-4FB4-B6AD-9E23109AEF62}"/>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4"/>
              </a:rPr>
              <a:t>CIA </a:t>
            </a:r>
            <a:r>
              <a:rPr lang="es-MX" sz="1050" dirty="0" err="1">
                <a:solidFill>
                  <a:srgbClr val="0066CC"/>
                </a:solidFill>
                <a:latin typeface="arial" panose="020B0604020202020204" pitchFamily="34" charset="0"/>
                <a:hlinkClick r:id="rId4"/>
              </a:rPr>
              <a:t>World</a:t>
            </a:r>
            <a:r>
              <a:rPr lang="es-MX" sz="1050" dirty="0">
                <a:solidFill>
                  <a:srgbClr val="0066CC"/>
                </a:solidFill>
                <a:latin typeface="arial" panose="020B0604020202020204" pitchFamily="34" charset="0"/>
                <a:hlinkClick r:id="rId4"/>
              </a:rPr>
              <a:t> </a:t>
            </a:r>
            <a:r>
              <a:rPr lang="es-MX" sz="1050" dirty="0" err="1">
                <a:solidFill>
                  <a:srgbClr val="0066CC"/>
                </a:solidFill>
                <a:latin typeface="arial" panose="020B0604020202020204" pitchFamily="34" charset="0"/>
                <a:hlinkClick r:id="rId4"/>
              </a:rPr>
              <a:t>Factbook</a:t>
            </a:r>
            <a:r>
              <a:rPr lang="es-MX" sz="1050" dirty="0">
                <a:solidFill>
                  <a:srgbClr val="000000"/>
                </a:solidFill>
                <a:latin typeface="arial" panose="020B0604020202020204" pitchFamily="34" charset="0"/>
              </a:rPr>
              <a:t> - julio de 2017</a:t>
            </a:r>
            <a:endParaRPr lang="es-MX" sz="1050" dirty="0"/>
          </a:p>
        </p:txBody>
      </p:sp>
      <p:sp>
        <p:nvSpPr>
          <p:cNvPr id="7" name="Rectángulo 6">
            <a:extLst>
              <a:ext uri="{FF2B5EF4-FFF2-40B4-BE49-F238E27FC236}">
                <a16:creationId xmlns:a16="http://schemas.microsoft.com/office/drawing/2014/main" xmlns="" id="{EE10283A-677E-4DB9-A858-22F512C65425}"/>
              </a:ext>
            </a:extLst>
          </p:cNvPr>
          <p:cNvSpPr/>
          <p:nvPr/>
        </p:nvSpPr>
        <p:spPr>
          <a:xfrm>
            <a:off x="9738781" y="3293782"/>
            <a:ext cx="91019" cy="1877254"/>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sp>
        <p:nvSpPr>
          <p:cNvPr id="9" name="CuadroTexto 8">
            <a:extLst>
              <a:ext uri="{FF2B5EF4-FFF2-40B4-BE49-F238E27FC236}">
                <a16:creationId xmlns:a16="http://schemas.microsoft.com/office/drawing/2014/main" xmlns="" id="{353561AE-AC95-45BF-92FA-D89CDE6805D1}"/>
              </a:ext>
            </a:extLst>
          </p:cNvPr>
          <p:cNvSpPr txBox="1"/>
          <p:nvPr/>
        </p:nvSpPr>
        <p:spPr>
          <a:xfrm>
            <a:off x="6847662" y="1715714"/>
            <a:ext cx="4653492" cy="1015663"/>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Nicaragua, Guatemala y Haití </a:t>
            </a:r>
            <a:r>
              <a:rPr lang="es-MX" dirty="0">
                <a:solidFill>
                  <a:schemeClr val="accent2">
                    <a:lumMod val="50000"/>
                  </a:schemeClr>
                </a:solidFill>
                <a:latin typeface="Helvetica" panose="020B0604020202020204" pitchFamily="2" charset="0"/>
              </a:rPr>
              <a:t>son los países con menos personas alfabetizadas en la Región interamericana </a:t>
            </a:r>
          </a:p>
        </p:txBody>
      </p:sp>
      <p:sp>
        <p:nvSpPr>
          <p:cNvPr id="10" name="Elipse 9">
            <a:extLst>
              <a:ext uri="{FF2B5EF4-FFF2-40B4-BE49-F238E27FC236}">
                <a16:creationId xmlns:a16="http://schemas.microsoft.com/office/drawing/2014/main" xmlns="" id="{99751B75-03F7-4DC6-9CE9-D98949552651}"/>
              </a:ext>
            </a:extLst>
          </p:cNvPr>
          <p:cNvSpPr/>
          <p:nvPr/>
        </p:nvSpPr>
        <p:spPr>
          <a:xfrm>
            <a:off x="6629184" y="1877671"/>
            <a:ext cx="218478" cy="206897"/>
          </a:xfrm>
          <a:prstGeom prst="ellipse">
            <a:avLst/>
          </a:prstGeom>
          <a:solidFill>
            <a:srgbClr val="FF0000"/>
          </a:solidFill>
          <a:scene3d>
            <a:camera prst="orthographicFront"/>
            <a:lightRig rig="threePt" dir="t"/>
          </a:scene3d>
          <a:sp3d>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91840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normAutofit/>
          </a:bodyPr>
          <a:lstStyle/>
          <a:p>
            <a:r>
              <a:rPr lang="es-MX" sz="3600" b="1" dirty="0">
                <a:solidFill>
                  <a:schemeClr val="tx2">
                    <a:lumMod val="75000"/>
                  </a:schemeClr>
                </a:solidFill>
                <a:latin typeface="Helvetica" panose="020B0604020202020204" pitchFamily="2" charset="0"/>
              </a:rPr>
              <a:t>Tasa de desempleo/</a:t>
            </a:r>
            <a:r>
              <a:rPr lang="es-MX" sz="3600" b="1" dirty="0" err="1">
                <a:solidFill>
                  <a:schemeClr val="tx2">
                    <a:lumMod val="75000"/>
                  </a:schemeClr>
                </a:solidFill>
                <a:latin typeface="Helvetica" panose="020B0604020202020204" pitchFamily="2" charset="0"/>
              </a:rPr>
              <a:t>Unemployment</a:t>
            </a:r>
            <a:r>
              <a:rPr lang="es-MX" sz="3600" b="1" dirty="0">
                <a:solidFill>
                  <a:schemeClr val="tx2">
                    <a:lumMod val="75000"/>
                  </a:schemeClr>
                </a:solidFill>
                <a:latin typeface="Helvetica" panose="020B0604020202020204" pitchFamily="2" charset="0"/>
              </a:rPr>
              <a:t> </a:t>
            </a:r>
            <a:r>
              <a:rPr lang="es-MX" sz="3600" b="1" dirty="0" err="1">
                <a:solidFill>
                  <a:schemeClr val="tx2">
                    <a:lumMod val="75000"/>
                  </a:schemeClr>
                </a:solidFill>
                <a:latin typeface="Helvetica" panose="020B0604020202020204" pitchFamily="2" charset="0"/>
              </a:rPr>
              <a:t>rate</a:t>
            </a:r>
            <a:endParaRPr lang="es-MX" sz="3600" b="1" dirty="0">
              <a:solidFill>
                <a:schemeClr val="tx2">
                  <a:lumMod val="75000"/>
                </a:schemeClr>
              </a:solidFill>
              <a:latin typeface="Helvetica" panose="020B0604020202020204" pitchFamily="2" charset="0"/>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2182804418"/>
              </p:ext>
            </p:extLst>
          </p:nvPr>
        </p:nvGraphicFramePr>
        <p:xfrm>
          <a:off x="5156200" y="1711956"/>
          <a:ext cx="6426200" cy="43332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2625119440"/>
              </p:ext>
            </p:extLst>
          </p:nvPr>
        </p:nvGraphicFramePr>
        <p:xfrm>
          <a:off x="1094015" y="1691322"/>
          <a:ext cx="3249385" cy="4509648"/>
        </p:xfrm>
        <a:graphic>
          <a:graphicData uri="http://schemas.openxmlformats.org/drawingml/2006/table">
            <a:tbl>
              <a:tblPr firstRow="1" bandRow="1">
                <a:tableStyleId>{5C22544A-7EE6-4342-B048-85BDC9FD1C3A}</a:tableStyleId>
              </a:tblPr>
              <a:tblGrid>
                <a:gridCol w="620485">
                  <a:extLst>
                    <a:ext uri="{9D8B030D-6E8A-4147-A177-3AD203B41FA5}">
                      <a16:colId xmlns:a16="http://schemas.microsoft.com/office/drawing/2014/main" xmlns="" val="1680442326"/>
                    </a:ext>
                  </a:extLst>
                </a:gridCol>
                <a:gridCol w="2057400">
                  <a:extLst>
                    <a:ext uri="{9D8B030D-6E8A-4147-A177-3AD203B41FA5}">
                      <a16:colId xmlns:a16="http://schemas.microsoft.com/office/drawing/2014/main" xmlns="" val="3458503771"/>
                    </a:ext>
                  </a:extLst>
                </a:gridCol>
                <a:gridCol w="571500">
                  <a:extLst>
                    <a:ext uri="{9D8B030D-6E8A-4147-A177-3AD203B41FA5}">
                      <a16:colId xmlns:a16="http://schemas.microsoft.com/office/drawing/2014/main" xmlns="" val="382276102"/>
                    </a:ext>
                  </a:extLst>
                </a:gridCol>
              </a:tblGrid>
              <a:tr h="281853">
                <a:tc>
                  <a:txBody>
                    <a:bodyPr/>
                    <a:lstStyle/>
                    <a:p>
                      <a:pPr algn="ctr" fontAlgn="b"/>
                      <a:r>
                        <a:rPr lang="es-MX" sz="1400" b="1" i="0" u="none" strike="noStrike" dirty="0">
                          <a:solidFill>
                            <a:schemeClr val="accent1">
                              <a:lumMod val="50000"/>
                            </a:schemeClr>
                          </a:solidFill>
                          <a:effectLst/>
                          <a:latin typeface="Calibri" panose="020F0502020204030204" pitchFamily="34" charset="0"/>
                        </a:rPr>
                        <a:t>Ranking</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País/country</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Tasa</a:t>
                      </a:r>
                    </a:p>
                  </a:txBody>
                  <a:tcPr marL="9525" marR="9525" marT="9525" marB="0" anchor="ctr"/>
                </a:tc>
                <a:extLst>
                  <a:ext uri="{0D108BD9-81ED-4DB2-BD59-A6C34878D82A}">
                    <a16:rowId xmlns:a16="http://schemas.microsoft.com/office/drawing/2014/main" xmlns="" val="2102216694"/>
                  </a:ext>
                </a:extLst>
              </a:tr>
              <a:tr h="281853">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7.9</a:t>
                      </a:r>
                    </a:p>
                  </a:txBody>
                  <a:tcPr marL="9525" marR="9525" marT="9525" marB="0" anchor="b"/>
                </a:tc>
                <a:extLst>
                  <a:ext uri="{0D108BD9-81ED-4DB2-BD59-A6C34878D82A}">
                    <a16:rowId xmlns:a16="http://schemas.microsoft.com/office/drawing/2014/main" xmlns="" val="1821344394"/>
                  </a:ext>
                </a:extLst>
              </a:tr>
              <a:tr h="281853">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9.0</a:t>
                      </a:r>
                    </a:p>
                  </a:txBody>
                  <a:tcPr marL="9525" marR="9525" marT="9525" marB="0" anchor="b"/>
                </a:tc>
                <a:extLst>
                  <a:ext uri="{0D108BD9-81ED-4DB2-BD59-A6C34878D82A}">
                    <a16:rowId xmlns:a16="http://schemas.microsoft.com/office/drawing/2014/main" xmlns="" val="3598005026"/>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40.6</a:t>
                      </a:r>
                    </a:p>
                  </a:txBody>
                  <a:tcPr marL="9525" marR="9525" marT="9525" marB="0" anchor="b"/>
                </a:tc>
                <a:extLst>
                  <a:ext uri="{0D108BD9-81ED-4DB2-BD59-A6C34878D82A}">
                    <a16:rowId xmlns:a16="http://schemas.microsoft.com/office/drawing/2014/main" xmlns="" val="197309723"/>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13.8</a:t>
                      </a:r>
                    </a:p>
                  </a:txBody>
                  <a:tcPr marL="9525" marR="9525" marT="9525" marB="0" anchor="b"/>
                </a:tc>
                <a:extLst>
                  <a:ext uri="{0D108BD9-81ED-4DB2-BD59-A6C34878D82A}">
                    <a16:rowId xmlns:a16="http://schemas.microsoft.com/office/drawing/2014/main" xmlns="" val="3842978802"/>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13.7</a:t>
                      </a:r>
                    </a:p>
                  </a:txBody>
                  <a:tcPr marL="9525" marR="9525" marT="9525" marB="0" anchor="b"/>
                </a:tc>
                <a:extLst>
                  <a:ext uri="{0D108BD9-81ED-4DB2-BD59-A6C34878D82A}">
                    <a16:rowId xmlns:a16="http://schemas.microsoft.com/office/drawing/2014/main" xmlns="" val="3764853100"/>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9.3</a:t>
                      </a:r>
                    </a:p>
                  </a:txBody>
                  <a:tcPr marL="9525" marR="9525" marT="9525" marB="0" anchor="b"/>
                </a:tc>
                <a:extLst>
                  <a:ext uri="{0D108BD9-81ED-4DB2-BD59-A6C34878D82A}">
                    <a16:rowId xmlns:a16="http://schemas.microsoft.com/office/drawing/2014/main" xmlns="" val="1508955026"/>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7.1</a:t>
                      </a:r>
                    </a:p>
                  </a:txBody>
                  <a:tcPr marL="9525" marR="9525" marT="9525" marB="0" anchor="b"/>
                </a:tc>
                <a:extLst>
                  <a:ext uri="{0D108BD9-81ED-4DB2-BD59-A6C34878D82A}">
                    <a16:rowId xmlns:a16="http://schemas.microsoft.com/office/drawing/2014/main" xmlns="" val="1190817005"/>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6.0</a:t>
                      </a:r>
                    </a:p>
                  </a:txBody>
                  <a:tcPr marL="9525" marR="9525" marT="9525" marB="0" anchor="b"/>
                </a:tc>
                <a:extLst>
                  <a:ext uri="{0D108BD9-81ED-4DB2-BD59-A6C34878D82A}">
                    <a16:rowId xmlns:a16="http://schemas.microsoft.com/office/drawing/2014/main" xmlns="" val="2925983047"/>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5.5</a:t>
                      </a:r>
                    </a:p>
                  </a:txBody>
                  <a:tcPr marL="9525" marR="9525" marT="9525" marB="0" anchor="b"/>
                </a:tc>
                <a:extLst>
                  <a:ext uri="{0D108BD9-81ED-4DB2-BD59-A6C34878D82A}">
                    <a16:rowId xmlns:a16="http://schemas.microsoft.com/office/drawing/2014/main" xmlns="" val="2948225989"/>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4.7</a:t>
                      </a:r>
                    </a:p>
                  </a:txBody>
                  <a:tcPr marL="9525" marR="9525" marT="9525" marB="0" anchor="b"/>
                </a:tc>
                <a:extLst>
                  <a:ext uri="{0D108BD9-81ED-4DB2-BD59-A6C34878D82A}">
                    <a16:rowId xmlns:a16="http://schemas.microsoft.com/office/drawing/2014/main" xmlns="" val="3186683761"/>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4.5</a:t>
                      </a:r>
                    </a:p>
                  </a:txBody>
                  <a:tcPr marL="9525" marR="9525" marT="9525" marB="0" anchor="b"/>
                </a:tc>
                <a:extLst>
                  <a:ext uri="{0D108BD9-81ED-4DB2-BD59-A6C34878D82A}">
                    <a16:rowId xmlns:a16="http://schemas.microsoft.com/office/drawing/2014/main" xmlns="" val="3935128404"/>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3.9</a:t>
                      </a:r>
                    </a:p>
                  </a:txBody>
                  <a:tcPr marL="9525" marR="9525" marT="9525" marB="0" anchor="b"/>
                </a:tc>
                <a:extLst>
                  <a:ext uri="{0D108BD9-81ED-4DB2-BD59-A6C34878D82A}">
                    <a16:rowId xmlns:a16="http://schemas.microsoft.com/office/drawing/2014/main" xmlns="" val="3859578733"/>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3.6</a:t>
                      </a:r>
                    </a:p>
                  </a:txBody>
                  <a:tcPr marL="9525" marR="9525" marT="9525" marB="0" anchor="b"/>
                </a:tc>
                <a:extLst>
                  <a:ext uri="{0D108BD9-81ED-4DB2-BD59-A6C34878D82A}">
                    <a16:rowId xmlns:a16="http://schemas.microsoft.com/office/drawing/2014/main" xmlns="" val="169044312"/>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2.5</a:t>
                      </a:r>
                    </a:p>
                  </a:txBody>
                  <a:tcPr marL="9525" marR="9525" marT="9525" marB="0" anchor="b"/>
                </a:tc>
                <a:extLst>
                  <a:ext uri="{0D108BD9-81ED-4DB2-BD59-A6C34878D82A}">
                    <a16:rowId xmlns:a16="http://schemas.microsoft.com/office/drawing/2014/main" xmlns="" val="3253473879"/>
                  </a:ext>
                </a:extLst>
              </a:tr>
              <a:tr h="281853">
                <a:tc>
                  <a:txBody>
                    <a:bodyPr/>
                    <a:lstStyle/>
                    <a:p>
                      <a:pPr algn="ctr"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2.4</a:t>
                      </a:r>
                    </a:p>
                  </a:txBody>
                  <a:tcPr marL="9525" marR="9525" marT="9525" marB="0" anchor="b"/>
                </a:tc>
                <a:extLst>
                  <a:ext uri="{0D108BD9-81ED-4DB2-BD59-A6C34878D82A}">
                    <a16:rowId xmlns:a16="http://schemas.microsoft.com/office/drawing/2014/main" xmlns="" val="1782879202"/>
                  </a:ext>
                </a:extLst>
              </a:tr>
            </a:tbl>
          </a:graphicData>
        </a:graphic>
      </p:graphicFrame>
      <p:cxnSp>
        <p:nvCxnSpPr>
          <p:cNvPr id="5" name="Conector recto 4">
            <a:extLst>
              <a:ext uri="{FF2B5EF4-FFF2-40B4-BE49-F238E27FC236}">
                <a16:creationId xmlns:a16="http://schemas.microsoft.com/office/drawing/2014/main" xmlns="" id="{D624271E-955F-41BE-8609-D0AFB70FD441}"/>
              </a:ext>
            </a:extLst>
          </p:cNvPr>
          <p:cNvCxnSpPr/>
          <p:nvPr/>
        </p:nvCxnSpPr>
        <p:spPr>
          <a:xfrm>
            <a:off x="1271815" y="2387600"/>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xmlns="" id="{C6C2BB84-3A05-4144-B34C-DF217FA7B30D}"/>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4"/>
              </a:rPr>
              <a:t>CIA </a:t>
            </a:r>
            <a:r>
              <a:rPr lang="es-MX" sz="1050" dirty="0" err="1">
                <a:solidFill>
                  <a:srgbClr val="0066CC"/>
                </a:solidFill>
                <a:latin typeface="arial" panose="020B0604020202020204" pitchFamily="34" charset="0"/>
                <a:hlinkClick r:id="rId4"/>
              </a:rPr>
              <a:t>World</a:t>
            </a:r>
            <a:r>
              <a:rPr lang="es-MX" sz="1050" dirty="0">
                <a:solidFill>
                  <a:srgbClr val="0066CC"/>
                </a:solidFill>
                <a:latin typeface="arial" panose="020B0604020202020204" pitchFamily="34" charset="0"/>
                <a:hlinkClick r:id="rId4"/>
              </a:rPr>
              <a:t> </a:t>
            </a:r>
            <a:r>
              <a:rPr lang="es-MX" sz="1050" dirty="0" err="1">
                <a:solidFill>
                  <a:srgbClr val="0066CC"/>
                </a:solidFill>
                <a:latin typeface="arial" panose="020B0604020202020204" pitchFamily="34" charset="0"/>
                <a:hlinkClick r:id="rId4"/>
              </a:rPr>
              <a:t>Factbook</a:t>
            </a:r>
            <a:r>
              <a:rPr lang="es-MX" sz="1050" dirty="0">
                <a:solidFill>
                  <a:srgbClr val="000000"/>
                </a:solidFill>
                <a:latin typeface="arial" panose="020B0604020202020204" pitchFamily="34" charset="0"/>
              </a:rPr>
              <a:t> - julio de 2017</a:t>
            </a:r>
            <a:endParaRPr lang="es-MX" sz="1050" dirty="0"/>
          </a:p>
        </p:txBody>
      </p:sp>
      <p:sp>
        <p:nvSpPr>
          <p:cNvPr id="7" name="Rectángulo 6">
            <a:extLst>
              <a:ext uri="{FF2B5EF4-FFF2-40B4-BE49-F238E27FC236}">
                <a16:creationId xmlns:a16="http://schemas.microsoft.com/office/drawing/2014/main" xmlns="" id="{3AE02F8F-EF97-4CF6-AA61-6AA4787EE310}"/>
              </a:ext>
            </a:extLst>
          </p:cNvPr>
          <p:cNvSpPr/>
          <p:nvPr/>
        </p:nvSpPr>
        <p:spPr>
          <a:xfrm>
            <a:off x="7170090" y="4025348"/>
            <a:ext cx="45719" cy="470866"/>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sp>
        <p:nvSpPr>
          <p:cNvPr id="9" name="CuadroTexto 8">
            <a:extLst>
              <a:ext uri="{FF2B5EF4-FFF2-40B4-BE49-F238E27FC236}">
                <a16:creationId xmlns:a16="http://schemas.microsoft.com/office/drawing/2014/main" xmlns="" id="{7DA8E98D-73DC-4C50-936A-66FA8AA39E51}"/>
              </a:ext>
            </a:extLst>
          </p:cNvPr>
          <p:cNvSpPr txBox="1"/>
          <p:nvPr/>
        </p:nvSpPr>
        <p:spPr>
          <a:xfrm>
            <a:off x="7093529" y="2324820"/>
            <a:ext cx="4004456" cy="1015663"/>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Cuba y Guatemala </a:t>
            </a:r>
            <a:r>
              <a:rPr lang="es-MX" dirty="0">
                <a:solidFill>
                  <a:schemeClr val="accent2">
                    <a:lumMod val="50000"/>
                  </a:schemeClr>
                </a:solidFill>
                <a:latin typeface="Helvetica" panose="020B0604020202020204" pitchFamily="2" charset="0"/>
              </a:rPr>
              <a:t>son los países con mayor tasa de desempleo en la Región interamericana </a:t>
            </a:r>
          </a:p>
        </p:txBody>
      </p:sp>
      <p:sp>
        <p:nvSpPr>
          <p:cNvPr id="10" name="Elipse 9">
            <a:extLst>
              <a:ext uri="{FF2B5EF4-FFF2-40B4-BE49-F238E27FC236}">
                <a16:creationId xmlns:a16="http://schemas.microsoft.com/office/drawing/2014/main" xmlns="" id="{1A4E9049-06E9-45A3-91B3-54AC81969213}"/>
              </a:ext>
            </a:extLst>
          </p:cNvPr>
          <p:cNvSpPr/>
          <p:nvPr/>
        </p:nvSpPr>
        <p:spPr>
          <a:xfrm>
            <a:off x="6916791" y="2434461"/>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46836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interior&#10;&#10;Descripción generada automáticamente">
            <a:extLst>
              <a:ext uri="{FF2B5EF4-FFF2-40B4-BE49-F238E27FC236}">
                <a16:creationId xmlns:a16="http://schemas.microsoft.com/office/drawing/2014/main" xmlns="" id="{83C296D7-0710-4131-972C-4B2C95C545CE}"/>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0" y="301625"/>
            <a:ext cx="12192000" cy="6254750"/>
          </a:xfrm>
          <a:prstGeom prst="rect">
            <a:avLst/>
          </a:prstGeom>
        </p:spPr>
      </p:pic>
      <p:sp>
        <p:nvSpPr>
          <p:cNvPr id="2" name="Title 1">
            <a:extLst>
              <a:ext uri="{FF2B5EF4-FFF2-40B4-BE49-F238E27FC236}">
                <a16:creationId xmlns:a16="http://schemas.microsoft.com/office/drawing/2014/main" xmlns="" id="{2C2BFAE1-45D3-4B3B-81D2-0BF25FA84FB8}"/>
              </a:ext>
            </a:extLst>
          </p:cNvPr>
          <p:cNvSpPr>
            <a:spLocks noGrp="1"/>
          </p:cNvSpPr>
          <p:nvPr>
            <p:ph type="title"/>
          </p:nvPr>
        </p:nvSpPr>
        <p:spPr/>
        <p:txBody>
          <a:bodyPr>
            <a:normAutofit fontScale="90000"/>
          </a:bodyPr>
          <a:lstStyle/>
          <a:p>
            <a:r>
              <a:rPr lang="es-MX" b="1" dirty="0">
                <a:solidFill>
                  <a:schemeClr val="tx2">
                    <a:lumMod val="75000"/>
                  </a:schemeClr>
                </a:solidFill>
                <a:latin typeface="Helvetica" panose="020B0604020202020204" pitchFamily="2" charset="0"/>
              </a:rPr>
              <a:t>Tasa de migración neta/ Net </a:t>
            </a:r>
            <a:r>
              <a:rPr lang="es-MX" b="1" dirty="0" err="1">
                <a:solidFill>
                  <a:schemeClr val="tx2">
                    <a:lumMod val="75000"/>
                  </a:schemeClr>
                </a:solidFill>
                <a:latin typeface="Helvetica" panose="020B0604020202020204" pitchFamily="2" charset="0"/>
              </a:rPr>
              <a:t>migration</a:t>
            </a:r>
            <a:r>
              <a:rPr lang="es-MX" b="1" dirty="0">
                <a:solidFill>
                  <a:schemeClr val="tx2">
                    <a:lumMod val="75000"/>
                  </a:schemeClr>
                </a:solidFill>
                <a:latin typeface="Helvetica" panose="020B0604020202020204" pitchFamily="2" charset="0"/>
              </a:rPr>
              <a:t> </a:t>
            </a:r>
            <a:r>
              <a:rPr lang="es-MX" b="1" dirty="0" err="1">
                <a:solidFill>
                  <a:schemeClr val="tx2">
                    <a:lumMod val="75000"/>
                  </a:schemeClr>
                </a:solidFill>
                <a:latin typeface="Helvetica" panose="020B0604020202020204" pitchFamily="2" charset="0"/>
              </a:rPr>
              <a:t>rate</a:t>
            </a:r>
            <a:r>
              <a:rPr lang="es-MX" dirty="0"/>
              <a:t/>
            </a:r>
            <a:br>
              <a:rPr lang="es-MX" dirty="0"/>
            </a:br>
            <a:r>
              <a:rPr lang="es-MX" sz="2200" dirty="0"/>
              <a:t>(por cada mil habitantes/Per </a:t>
            </a:r>
            <a:r>
              <a:rPr lang="es-MX" sz="2200" dirty="0" err="1"/>
              <a:t>thousand</a:t>
            </a:r>
            <a:r>
              <a:rPr lang="es-MX" sz="2200" dirty="0"/>
              <a:t> </a:t>
            </a:r>
            <a:r>
              <a:rPr lang="es-MX" sz="2200" dirty="0" err="1"/>
              <a:t>inhabitans</a:t>
            </a:r>
            <a:r>
              <a:rPr lang="es-MX" sz="2200" dirty="0"/>
              <a:t>)</a:t>
            </a:r>
            <a:endParaRPr lang="en-US" dirty="0"/>
          </a:p>
        </p:txBody>
      </p:sp>
      <p:grpSp>
        <p:nvGrpSpPr>
          <p:cNvPr id="3" name="Group 2">
            <a:extLst>
              <a:ext uri="{FF2B5EF4-FFF2-40B4-BE49-F238E27FC236}">
                <a16:creationId xmlns:a16="http://schemas.microsoft.com/office/drawing/2014/main" xmlns="" id="{5A6BD46D-02C7-4A10-B6DF-AA89516DE355}"/>
              </a:ext>
            </a:extLst>
          </p:cNvPr>
          <p:cNvGrpSpPr/>
          <p:nvPr/>
        </p:nvGrpSpPr>
        <p:grpSpPr>
          <a:xfrm>
            <a:off x="4410454" y="1007683"/>
            <a:ext cx="1633419" cy="1857418"/>
            <a:chOff x="3513997" y="1896016"/>
            <a:chExt cx="2860752" cy="3402759"/>
          </a:xfrm>
        </p:grpSpPr>
        <p:sp>
          <p:nvSpPr>
            <p:cNvPr id="27" name="Freeform: Shape 26">
              <a:extLst>
                <a:ext uri="{FF2B5EF4-FFF2-40B4-BE49-F238E27FC236}">
                  <a16:creationId xmlns:a16="http://schemas.microsoft.com/office/drawing/2014/main" xmlns="" id="{3B67FD62-1A80-475B-AE4F-1D7870A99D45}"/>
                </a:ext>
              </a:extLst>
            </p:cNvPr>
            <p:cNvSpPr/>
            <p:nvPr/>
          </p:nvSpPr>
          <p:spPr>
            <a:xfrm rot="2700000">
              <a:off x="3603258" y="2455811"/>
              <a:ext cx="2771490" cy="2771493"/>
            </a:xfrm>
            <a:custGeom>
              <a:avLst/>
              <a:gdLst>
                <a:gd name="connsiteX0" fmla="*/ 97 w 2475451"/>
                <a:gd name="connsiteY0" fmla="*/ 0 h 2475452"/>
                <a:gd name="connsiteX1" fmla="*/ 906774 w 2475451"/>
                <a:gd name="connsiteY1" fmla="*/ 0 h 2475452"/>
                <a:gd name="connsiteX2" fmla="*/ 906774 w 2475451"/>
                <a:gd name="connsiteY2" fmla="*/ 98 h 2475452"/>
                <a:gd name="connsiteX3" fmla="*/ 1848615 w 2475451"/>
                <a:gd name="connsiteY3" fmla="*/ 98 h 2475452"/>
                <a:gd name="connsiteX4" fmla="*/ 1848615 w 2475451"/>
                <a:gd name="connsiteY4" fmla="*/ 906775 h 2475452"/>
                <a:gd name="connsiteX5" fmla="*/ 1551107 w 2475451"/>
                <a:gd name="connsiteY5" fmla="*/ 906775 h 2475452"/>
                <a:gd name="connsiteX6" fmla="*/ 2475451 w 2475451"/>
                <a:gd name="connsiteY6" fmla="*/ 1831119 h 2475452"/>
                <a:gd name="connsiteX7" fmla="*/ 1831117 w 2475451"/>
                <a:gd name="connsiteY7" fmla="*/ 2475452 h 2475452"/>
                <a:gd name="connsiteX8" fmla="*/ 906774 w 2475451"/>
                <a:gd name="connsiteY8" fmla="*/ 1551109 h 2475452"/>
                <a:gd name="connsiteX9" fmla="*/ 906774 w 2475451"/>
                <a:gd name="connsiteY9" fmla="*/ 1848615 h 2475452"/>
                <a:gd name="connsiteX10" fmla="*/ 97 w 2475451"/>
                <a:gd name="connsiteY10" fmla="*/ 1848615 h 2475452"/>
                <a:gd name="connsiteX11" fmla="*/ 97 w 2475451"/>
                <a:gd name="connsiteY11" fmla="*/ 906775 h 2475452"/>
                <a:gd name="connsiteX12" fmla="*/ 0 w 2475451"/>
                <a:gd name="connsiteY12" fmla="*/ 906775 h 2475452"/>
                <a:gd name="connsiteX13" fmla="*/ 0 w 2475451"/>
                <a:gd name="connsiteY13" fmla="*/ 98 h 2475452"/>
                <a:gd name="connsiteX14" fmla="*/ 97 w 2475451"/>
                <a:gd name="connsiteY14" fmla="*/ 98 h 24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5451" h="2475452">
                  <a:moveTo>
                    <a:pt x="97" y="0"/>
                  </a:moveTo>
                  <a:lnTo>
                    <a:pt x="906774" y="0"/>
                  </a:lnTo>
                  <a:lnTo>
                    <a:pt x="906774" y="98"/>
                  </a:lnTo>
                  <a:lnTo>
                    <a:pt x="1848615" y="98"/>
                  </a:lnTo>
                  <a:lnTo>
                    <a:pt x="1848615" y="906775"/>
                  </a:lnTo>
                  <a:lnTo>
                    <a:pt x="1551107" y="906775"/>
                  </a:lnTo>
                  <a:lnTo>
                    <a:pt x="2475451" y="1831119"/>
                  </a:lnTo>
                  <a:lnTo>
                    <a:pt x="1831117" y="2475452"/>
                  </a:lnTo>
                  <a:lnTo>
                    <a:pt x="906774" y="1551109"/>
                  </a:lnTo>
                  <a:lnTo>
                    <a:pt x="906774" y="1848615"/>
                  </a:lnTo>
                  <a:lnTo>
                    <a:pt x="97" y="1848615"/>
                  </a:lnTo>
                  <a:lnTo>
                    <a:pt x="97" y="906775"/>
                  </a:lnTo>
                  <a:lnTo>
                    <a:pt x="0" y="906775"/>
                  </a:lnTo>
                  <a:lnTo>
                    <a:pt x="0" y="98"/>
                  </a:lnTo>
                  <a:lnTo>
                    <a:pt x="97" y="98"/>
                  </a:lnTo>
                  <a:close/>
                </a:path>
              </a:pathLst>
            </a:cu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9" name="Freeform: Shape 28">
              <a:extLst>
                <a:ext uri="{FF2B5EF4-FFF2-40B4-BE49-F238E27FC236}">
                  <a16:creationId xmlns:a16="http://schemas.microsoft.com/office/drawing/2014/main" xmlns="" id="{1B6AB16B-9FEB-4020-B8C9-F27D988AD31A}"/>
                </a:ext>
              </a:extLst>
            </p:cNvPr>
            <p:cNvSpPr/>
            <p:nvPr/>
          </p:nvSpPr>
          <p:spPr>
            <a:xfrm>
              <a:off x="3513997" y="1896016"/>
              <a:ext cx="1456792" cy="3402759"/>
            </a:xfrm>
            <a:custGeom>
              <a:avLst/>
              <a:gdLst>
                <a:gd name="connsiteX0" fmla="*/ 1456793 w 1456793"/>
                <a:gd name="connsiteY0" fmla="*/ 0 h 3402759"/>
                <a:gd name="connsiteX1" fmla="*/ 1456793 w 1456793"/>
                <a:gd name="connsiteY1" fmla="*/ 3402759 h 3402759"/>
                <a:gd name="connsiteX2" fmla="*/ 953315 w 1456793"/>
                <a:gd name="connsiteY2" fmla="*/ 3402759 h 3402759"/>
                <a:gd name="connsiteX3" fmla="*/ 953315 w 1456793"/>
                <a:gd name="connsiteY3" fmla="*/ 1939209 h 3402759"/>
                <a:gd name="connsiteX4" fmla="*/ 717789 w 1456793"/>
                <a:gd name="connsiteY4" fmla="*/ 2174736 h 3402759"/>
                <a:gd name="connsiteX5" fmla="*/ 0 w 1456793"/>
                <a:gd name="connsiteY5" fmla="*/ 1456947 h 3402759"/>
                <a:gd name="connsiteX6" fmla="*/ 745627 w 1456793"/>
                <a:gd name="connsiteY6" fmla="*/ 711320 h 3402759"/>
                <a:gd name="connsiteX7" fmla="*/ 745550 w 1456793"/>
                <a:gd name="connsiteY7" fmla="*/ 711244 h 34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793" h="3402759">
                  <a:moveTo>
                    <a:pt x="1456793" y="0"/>
                  </a:moveTo>
                  <a:lnTo>
                    <a:pt x="1456793" y="3402759"/>
                  </a:lnTo>
                  <a:lnTo>
                    <a:pt x="953315" y="3402759"/>
                  </a:lnTo>
                  <a:lnTo>
                    <a:pt x="953315" y="1939209"/>
                  </a:lnTo>
                  <a:lnTo>
                    <a:pt x="717789" y="2174736"/>
                  </a:lnTo>
                  <a:lnTo>
                    <a:pt x="0" y="1456947"/>
                  </a:lnTo>
                  <a:lnTo>
                    <a:pt x="745627" y="711320"/>
                  </a:lnTo>
                  <a:lnTo>
                    <a:pt x="745550" y="71124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30" name="TextBox 29">
            <a:extLst>
              <a:ext uri="{FF2B5EF4-FFF2-40B4-BE49-F238E27FC236}">
                <a16:creationId xmlns:a16="http://schemas.microsoft.com/office/drawing/2014/main" xmlns="" id="{2BE2AE38-E82F-416B-91F4-4DC84BA38470}"/>
              </a:ext>
            </a:extLst>
          </p:cNvPr>
          <p:cNvSpPr txBox="1"/>
          <p:nvPr/>
        </p:nvSpPr>
        <p:spPr>
          <a:xfrm>
            <a:off x="4765878" y="1008520"/>
            <a:ext cx="912990" cy="1323439"/>
          </a:xfrm>
          <a:prstGeom prst="rect">
            <a:avLst/>
          </a:prstGeom>
          <a:noFill/>
        </p:spPr>
        <p:txBody>
          <a:bodyPr wrap="square" rtlCol="0" anchor="ctr">
            <a:spAutoFit/>
          </a:bodyPr>
          <a:lstStyle/>
          <a:p>
            <a:pPr algn="ctr"/>
            <a:r>
              <a:rPr lang="en-US" sz="8000" b="1" dirty="0">
                <a:solidFill>
                  <a:schemeClr val="bg1"/>
                </a:solidFill>
                <a:effectLst>
                  <a:outerShdw blurRad="38100" dist="38100" dir="2700000" algn="tl">
                    <a:srgbClr val="000000">
                      <a:alpha val="43137"/>
                    </a:srgbClr>
                  </a:outerShdw>
                </a:effectLst>
              </a:rPr>
              <a:t>+</a:t>
            </a:r>
          </a:p>
        </p:txBody>
      </p:sp>
      <p:grpSp>
        <p:nvGrpSpPr>
          <p:cNvPr id="8" name="Grupo 7">
            <a:extLst>
              <a:ext uri="{FF2B5EF4-FFF2-40B4-BE49-F238E27FC236}">
                <a16:creationId xmlns:a16="http://schemas.microsoft.com/office/drawing/2014/main" xmlns="" id="{DBFBC153-2C91-4B02-976A-098B7E871865}"/>
              </a:ext>
            </a:extLst>
          </p:cNvPr>
          <p:cNvGrpSpPr/>
          <p:nvPr/>
        </p:nvGrpSpPr>
        <p:grpSpPr>
          <a:xfrm>
            <a:off x="6675520" y="3653934"/>
            <a:ext cx="1623021" cy="1857418"/>
            <a:chOff x="-3375621" y="3000332"/>
            <a:chExt cx="2842539" cy="3402759"/>
          </a:xfrm>
        </p:grpSpPr>
        <p:grpSp>
          <p:nvGrpSpPr>
            <p:cNvPr id="4" name="Group 3">
              <a:extLst>
                <a:ext uri="{FF2B5EF4-FFF2-40B4-BE49-F238E27FC236}">
                  <a16:creationId xmlns:a16="http://schemas.microsoft.com/office/drawing/2014/main" xmlns="" id="{EE1A4E95-B7F3-4188-AAA6-EFB094A53EA1}"/>
                </a:ext>
              </a:extLst>
            </p:cNvPr>
            <p:cNvGrpSpPr/>
            <p:nvPr/>
          </p:nvGrpSpPr>
          <p:grpSpPr>
            <a:xfrm>
              <a:off x="-3375621" y="3000332"/>
              <a:ext cx="2842539" cy="3402759"/>
              <a:chOff x="5863648" y="2288236"/>
              <a:chExt cx="2842539" cy="3402759"/>
            </a:xfrm>
          </p:grpSpPr>
          <p:sp>
            <p:nvSpPr>
              <p:cNvPr id="28" name="Freeform: Shape 27">
                <a:extLst>
                  <a:ext uri="{FF2B5EF4-FFF2-40B4-BE49-F238E27FC236}">
                    <a16:creationId xmlns:a16="http://schemas.microsoft.com/office/drawing/2014/main" xmlns="" id="{044E5860-B243-49C9-8F25-0D14CB3DA416}"/>
                  </a:ext>
                </a:extLst>
              </p:cNvPr>
              <p:cNvSpPr/>
              <p:nvPr/>
            </p:nvSpPr>
            <p:spPr>
              <a:xfrm rot="13500000">
                <a:off x="5863649" y="2345507"/>
                <a:ext cx="2771491" cy="2771493"/>
              </a:xfrm>
              <a:custGeom>
                <a:avLst/>
                <a:gdLst>
                  <a:gd name="connsiteX0" fmla="*/ 97 w 2475451"/>
                  <a:gd name="connsiteY0" fmla="*/ 0 h 2475452"/>
                  <a:gd name="connsiteX1" fmla="*/ 906774 w 2475451"/>
                  <a:gd name="connsiteY1" fmla="*/ 0 h 2475452"/>
                  <a:gd name="connsiteX2" fmla="*/ 906774 w 2475451"/>
                  <a:gd name="connsiteY2" fmla="*/ 98 h 2475452"/>
                  <a:gd name="connsiteX3" fmla="*/ 1848615 w 2475451"/>
                  <a:gd name="connsiteY3" fmla="*/ 98 h 2475452"/>
                  <a:gd name="connsiteX4" fmla="*/ 1848615 w 2475451"/>
                  <a:gd name="connsiteY4" fmla="*/ 906775 h 2475452"/>
                  <a:gd name="connsiteX5" fmla="*/ 1551107 w 2475451"/>
                  <a:gd name="connsiteY5" fmla="*/ 906775 h 2475452"/>
                  <a:gd name="connsiteX6" fmla="*/ 2475451 w 2475451"/>
                  <a:gd name="connsiteY6" fmla="*/ 1831119 h 2475452"/>
                  <a:gd name="connsiteX7" fmla="*/ 1831117 w 2475451"/>
                  <a:gd name="connsiteY7" fmla="*/ 2475452 h 2475452"/>
                  <a:gd name="connsiteX8" fmla="*/ 906774 w 2475451"/>
                  <a:gd name="connsiteY8" fmla="*/ 1551109 h 2475452"/>
                  <a:gd name="connsiteX9" fmla="*/ 906774 w 2475451"/>
                  <a:gd name="connsiteY9" fmla="*/ 1848615 h 2475452"/>
                  <a:gd name="connsiteX10" fmla="*/ 97 w 2475451"/>
                  <a:gd name="connsiteY10" fmla="*/ 1848615 h 2475452"/>
                  <a:gd name="connsiteX11" fmla="*/ 97 w 2475451"/>
                  <a:gd name="connsiteY11" fmla="*/ 906775 h 2475452"/>
                  <a:gd name="connsiteX12" fmla="*/ 0 w 2475451"/>
                  <a:gd name="connsiteY12" fmla="*/ 906775 h 2475452"/>
                  <a:gd name="connsiteX13" fmla="*/ 0 w 2475451"/>
                  <a:gd name="connsiteY13" fmla="*/ 98 h 2475452"/>
                  <a:gd name="connsiteX14" fmla="*/ 97 w 2475451"/>
                  <a:gd name="connsiteY14" fmla="*/ 98 h 24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5451" h="2475452">
                    <a:moveTo>
                      <a:pt x="97" y="0"/>
                    </a:moveTo>
                    <a:lnTo>
                      <a:pt x="906774" y="0"/>
                    </a:lnTo>
                    <a:lnTo>
                      <a:pt x="906774" y="98"/>
                    </a:lnTo>
                    <a:lnTo>
                      <a:pt x="1848615" y="98"/>
                    </a:lnTo>
                    <a:lnTo>
                      <a:pt x="1848615" y="906775"/>
                    </a:lnTo>
                    <a:lnTo>
                      <a:pt x="1551107" y="906775"/>
                    </a:lnTo>
                    <a:lnTo>
                      <a:pt x="2475451" y="1831119"/>
                    </a:lnTo>
                    <a:lnTo>
                      <a:pt x="1831117" y="2475452"/>
                    </a:lnTo>
                    <a:lnTo>
                      <a:pt x="906774" y="1551109"/>
                    </a:lnTo>
                    <a:lnTo>
                      <a:pt x="906774" y="1848615"/>
                    </a:lnTo>
                    <a:lnTo>
                      <a:pt x="97" y="1848615"/>
                    </a:lnTo>
                    <a:lnTo>
                      <a:pt x="97" y="906775"/>
                    </a:lnTo>
                    <a:lnTo>
                      <a:pt x="0" y="906775"/>
                    </a:lnTo>
                    <a:lnTo>
                      <a:pt x="0" y="98"/>
                    </a:lnTo>
                    <a:lnTo>
                      <a:pt x="97" y="98"/>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2" name="Freeform: Shape 31">
                <a:extLst>
                  <a:ext uri="{FF2B5EF4-FFF2-40B4-BE49-F238E27FC236}">
                    <a16:creationId xmlns:a16="http://schemas.microsoft.com/office/drawing/2014/main" xmlns="" id="{6662C20B-3B85-4375-AD0E-127CB73DDB53}"/>
                  </a:ext>
                </a:extLst>
              </p:cNvPr>
              <p:cNvSpPr/>
              <p:nvPr/>
            </p:nvSpPr>
            <p:spPr>
              <a:xfrm rot="10800000">
                <a:off x="7249394" y="2288236"/>
                <a:ext cx="1456793" cy="3402759"/>
              </a:xfrm>
              <a:custGeom>
                <a:avLst/>
                <a:gdLst>
                  <a:gd name="connsiteX0" fmla="*/ 1456793 w 1456793"/>
                  <a:gd name="connsiteY0" fmla="*/ 0 h 3402759"/>
                  <a:gd name="connsiteX1" fmla="*/ 1456793 w 1456793"/>
                  <a:gd name="connsiteY1" fmla="*/ 3402759 h 3402759"/>
                  <a:gd name="connsiteX2" fmla="*/ 953315 w 1456793"/>
                  <a:gd name="connsiteY2" fmla="*/ 3402759 h 3402759"/>
                  <a:gd name="connsiteX3" fmla="*/ 953315 w 1456793"/>
                  <a:gd name="connsiteY3" fmla="*/ 1939209 h 3402759"/>
                  <a:gd name="connsiteX4" fmla="*/ 717789 w 1456793"/>
                  <a:gd name="connsiteY4" fmla="*/ 2174736 h 3402759"/>
                  <a:gd name="connsiteX5" fmla="*/ 0 w 1456793"/>
                  <a:gd name="connsiteY5" fmla="*/ 1456947 h 3402759"/>
                  <a:gd name="connsiteX6" fmla="*/ 745627 w 1456793"/>
                  <a:gd name="connsiteY6" fmla="*/ 711320 h 3402759"/>
                  <a:gd name="connsiteX7" fmla="*/ 745550 w 1456793"/>
                  <a:gd name="connsiteY7" fmla="*/ 711244 h 34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793" h="3402759">
                    <a:moveTo>
                      <a:pt x="1456793" y="0"/>
                    </a:moveTo>
                    <a:lnTo>
                      <a:pt x="1456793" y="3402759"/>
                    </a:lnTo>
                    <a:lnTo>
                      <a:pt x="953315" y="3402759"/>
                    </a:lnTo>
                    <a:lnTo>
                      <a:pt x="953315" y="1939209"/>
                    </a:lnTo>
                    <a:lnTo>
                      <a:pt x="717789" y="2174736"/>
                    </a:lnTo>
                    <a:lnTo>
                      <a:pt x="0" y="1456947"/>
                    </a:lnTo>
                    <a:lnTo>
                      <a:pt x="745627" y="711320"/>
                    </a:lnTo>
                    <a:lnTo>
                      <a:pt x="745550" y="71124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31" name="TextBox 30">
              <a:extLst>
                <a:ext uri="{FF2B5EF4-FFF2-40B4-BE49-F238E27FC236}">
                  <a16:creationId xmlns:a16="http://schemas.microsoft.com/office/drawing/2014/main" xmlns="" id="{BF155837-D83F-44A9-A970-BCD894BAA386}"/>
                </a:ext>
              </a:extLst>
            </p:cNvPr>
            <p:cNvSpPr txBox="1"/>
            <p:nvPr/>
          </p:nvSpPr>
          <p:spPr>
            <a:xfrm>
              <a:off x="-3141075" y="3855579"/>
              <a:ext cx="2313410" cy="2424518"/>
            </a:xfrm>
            <a:prstGeom prst="rect">
              <a:avLst/>
            </a:prstGeom>
            <a:noFill/>
          </p:spPr>
          <p:txBody>
            <a:bodyPr wrap="square" rtlCol="0" anchor="ctr">
              <a:spAutoFit/>
            </a:bodyPr>
            <a:lstStyle/>
            <a:p>
              <a:pPr algn="ctr"/>
              <a:r>
                <a:rPr lang="en-US" sz="8000" b="1" dirty="0">
                  <a:solidFill>
                    <a:schemeClr val="bg1"/>
                  </a:solidFill>
                  <a:effectLst>
                    <a:outerShdw blurRad="38100" dist="38100" dir="2700000" algn="tl">
                      <a:srgbClr val="000000">
                        <a:alpha val="43137"/>
                      </a:srgbClr>
                    </a:outerShdw>
                  </a:effectLst>
                </a:rPr>
                <a:t>-</a:t>
              </a:r>
            </a:p>
          </p:txBody>
        </p:sp>
      </p:grpSp>
      <p:grpSp>
        <p:nvGrpSpPr>
          <p:cNvPr id="99" name="Group 98">
            <a:extLst>
              <a:ext uri="{FF2B5EF4-FFF2-40B4-BE49-F238E27FC236}">
                <a16:creationId xmlns:a16="http://schemas.microsoft.com/office/drawing/2014/main" xmlns="" id="{D1CD716A-2342-4B8E-9ABD-3DE4B9D24B7F}"/>
              </a:ext>
            </a:extLst>
          </p:cNvPr>
          <p:cNvGrpSpPr/>
          <p:nvPr/>
        </p:nvGrpSpPr>
        <p:grpSpPr>
          <a:xfrm>
            <a:off x="1010762" y="3563219"/>
            <a:ext cx="3121041" cy="1290152"/>
            <a:chOff x="8921975" y="1220504"/>
            <a:chExt cx="4015191" cy="1290152"/>
          </a:xfrm>
        </p:grpSpPr>
        <p:sp>
          <p:nvSpPr>
            <p:cNvPr id="100" name="TextBox 99">
              <a:extLst>
                <a:ext uri="{FF2B5EF4-FFF2-40B4-BE49-F238E27FC236}">
                  <a16:creationId xmlns:a16="http://schemas.microsoft.com/office/drawing/2014/main" xmlns="" id="{E278BDC0-B66D-4889-BDB1-2B0489C1B4FA}"/>
                </a:ext>
              </a:extLst>
            </p:cNvPr>
            <p:cNvSpPr txBox="1"/>
            <p:nvPr/>
          </p:nvSpPr>
          <p:spPr>
            <a:xfrm>
              <a:off x="8921975" y="1220504"/>
              <a:ext cx="3651913" cy="707886"/>
            </a:xfrm>
            <a:prstGeom prst="rect">
              <a:avLst/>
            </a:prstGeom>
            <a:noFill/>
          </p:spPr>
          <p:txBody>
            <a:bodyPr wrap="square" lIns="0" rIns="0" rtlCol="0" anchor="b">
              <a:spAutoFit/>
            </a:bodyPr>
            <a:lstStyle/>
            <a:p>
              <a:r>
                <a:rPr lang="en-US" sz="2000" b="1" cap="all" dirty="0" err="1">
                  <a:solidFill>
                    <a:schemeClr val="bg2">
                      <a:lumMod val="50000"/>
                    </a:schemeClr>
                  </a:solidFill>
                </a:rPr>
                <a:t>Saldo</a:t>
              </a:r>
              <a:r>
                <a:rPr lang="en-US" sz="2000" b="1" cap="all" dirty="0">
                  <a:solidFill>
                    <a:schemeClr val="bg2">
                      <a:lumMod val="50000"/>
                    </a:schemeClr>
                  </a:solidFill>
                </a:rPr>
                <a:t> </a:t>
              </a:r>
              <a:r>
                <a:rPr lang="en-US" sz="2000" b="1" cap="all" dirty="0" err="1">
                  <a:solidFill>
                    <a:schemeClr val="bg2">
                      <a:lumMod val="50000"/>
                    </a:schemeClr>
                  </a:solidFill>
                </a:rPr>
                <a:t>migratorio</a:t>
              </a:r>
              <a:r>
                <a:rPr lang="en-US" sz="2000" b="1" cap="all" dirty="0">
                  <a:solidFill>
                    <a:schemeClr val="bg2">
                      <a:lumMod val="50000"/>
                    </a:schemeClr>
                  </a:solidFill>
                </a:rPr>
                <a:t> </a:t>
              </a:r>
              <a:r>
                <a:rPr lang="en-US" sz="2000" b="1" cap="all" dirty="0" err="1">
                  <a:solidFill>
                    <a:schemeClr val="bg2">
                      <a:lumMod val="50000"/>
                    </a:schemeClr>
                  </a:solidFill>
                </a:rPr>
                <a:t>negativo</a:t>
              </a:r>
              <a:endParaRPr lang="en-US" sz="2000" b="1" cap="all" dirty="0">
                <a:solidFill>
                  <a:schemeClr val="bg2">
                    <a:lumMod val="50000"/>
                  </a:schemeClr>
                </a:solidFill>
              </a:endParaRPr>
            </a:p>
          </p:txBody>
        </p:sp>
        <p:sp>
          <p:nvSpPr>
            <p:cNvPr id="101" name="TextBox 100">
              <a:extLst>
                <a:ext uri="{FF2B5EF4-FFF2-40B4-BE49-F238E27FC236}">
                  <a16:creationId xmlns:a16="http://schemas.microsoft.com/office/drawing/2014/main" xmlns="" id="{1B3211E0-C684-42D9-9FC0-BCCABD2F545F}"/>
                </a:ext>
              </a:extLst>
            </p:cNvPr>
            <p:cNvSpPr txBox="1"/>
            <p:nvPr/>
          </p:nvSpPr>
          <p:spPr>
            <a:xfrm>
              <a:off x="8929772" y="1925881"/>
              <a:ext cx="4007394" cy="584775"/>
            </a:xfrm>
            <a:prstGeom prst="rect">
              <a:avLst/>
            </a:prstGeom>
            <a:noFill/>
          </p:spPr>
          <p:txBody>
            <a:bodyPr wrap="square" lIns="0" rIns="0" rtlCol="0" anchor="t">
              <a:spAutoFit/>
            </a:bodyPr>
            <a:lstStyle/>
            <a:p>
              <a:r>
                <a:rPr lang="es-MX" sz="1600" i="1" dirty="0">
                  <a:solidFill>
                    <a:schemeClr val="accent1">
                      <a:lumMod val="50000"/>
                    </a:schemeClr>
                  </a:solidFill>
                  <a:latin typeface="arial" panose="020B0604020202020204" pitchFamily="34" charset="0"/>
                </a:rPr>
                <a:t>La población disminuye y hay más emigrantes que inmigrantes.</a:t>
              </a:r>
              <a:endParaRPr lang="en-US" sz="1600" i="1" dirty="0">
                <a:solidFill>
                  <a:schemeClr val="accent1">
                    <a:lumMod val="50000"/>
                  </a:schemeClr>
                </a:solidFill>
              </a:endParaRPr>
            </a:p>
          </p:txBody>
        </p:sp>
      </p:grpSp>
      <p:grpSp>
        <p:nvGrpSpPr>
          <p:cNvPr id="102" name="Group 101">
            <a:extLst>
              <a:ext uri="{FF2B5EF4-FFF2-40B4-BE49-F238E27FC236}">
                <a16:creationId xmlns:a16="http://schemas.microsoft.com/office/drawing/2014/main" xmlns="" id="{D91D8030-B6D9-44C8-92C0-68926CD6C1B1}"/>
              </a:ext>
            </a:extLst>
          </p:cNvPr>
          <p:cNvGrpSpPr/>
          <p:nvPr/>
        </p:nvGrpSpPr>
        <p:grpSpPr>
          <a:xfrm>
            <a:off x="587993" y="1440050"/>
            <a:ext cx="3414422" cy="1230616"/>
            <a:chOff x="50595" y="2441081"/>
            <a:chExt cx="3219429" cy="1230616"/>
          </a:xfrm>
        </p:grpSpPr>
        <p:sp>
          <p:nvSpPr>
            <p:cNvPr id="103" name="TextBox 102">
              <a:extLst>
                <a:ext uri="{FF2B5EF4-FFF2-40B4-BE49-F238E27FC236}">
                  <a16:creationId xmlns:a16="http://schemas.microsoft.com/office/drawing/2014/main" xmlns="" id="{9B85D4B0-9832-467A-9134-DB42DA04DFA2}"/>
                </a:ext>
              </a:extLst>
            </p:cNvPr>
            <p:cNvSpPr txBox="1"/>
            <p:nvPr/>
          </p:nvSpPr>
          <p:spPr>
            <a:xfrm>
              <a:off x="50595" y="2441081"/>
              <a:ext cx="2937088" cy="707886"/>
            </a:xfrm>
            <a:prstGeom prst="rect">
              <a:avLst/>
            </a:prstGeom>
            <a:noFill/>
          </p:spPr>
          <p:txBody>
            <a:bodyPr wrap="square" lIns="0" rIns="0" rtlCol="0" anchor="b">
              <a:spAutoFit/>
            </a:bodyPr>
            <a:lstStyle/>
            <a:p>
              <a:pPr algn="r"/>
              <a:r>
                <a:rPr lang="en-US" sz="2000" b="1" cap="all" dirty="0" err="1">
                  <a:solidFill>
                    <a:schemeClr val="accent2">
                      <a:lumMod val="75000"/>
                    </a:schemeClr>
                  </a:solidFill>
                </a:rPr>
                <a:t>Saldo</a:t>
              </a:r>
              <a:r>
                <a:rPr lang="en-US" sz="2000" b="1" cap="all" dirty="0">
                  <a:solidFill>
                    <a:schemeClr val="accent2">
                      <a:lumMod val="75000"/>
                    </a:schemeClr>
                  </a:solidFill>
                </a:rPr>
                <a:t> </a:t>
              </a:r>
              <a:r>
                <a:rPr lang="en-US" sz="2000" b="1" cap="all" dirty="0" err="1">
                  <a:solidFill>
                    <a:schemeClr val="accent2">
                      <a:lumMod val="75000"/>
                    </a:schemeClr>
                  </a:solidFill>
                </a:rPr>
                <a:t>migratorio</a:t>
              </a:r>
              <a:r>
                <a:rPr lang="en-US" sz="2000" b="1" cap="all" dirty="0">
                  <a:solidFill>
                    <a:schemeClr val="accent2">
                      <a:lumMod val="75000"/>
                    </a:schemeClr>
                  </a:solidFill>
                </a:rPr>
                <a:t> </a:t>
              </a:r>
              <a:r>
                <a:rPr lang="en-US" sz="2000" b="1" cap="all" dirty="0" err="1">
                  <a:solidFill>
                    <a:schemeClr val="accent2">
                      <a:lumMod val="75000"/>
                    </a:schemeClr>
                  </a:solidFill>
                </a:rPr>
                <a:t>positivo</a:t>
              </a:r>
              <a:endParaRPr lang="en-US" sz="2000" b="1" cap="all" dirty="0">
                <a:solidFill>
                  <a:schemeClr val="accent2">
                    <a:lumMod val="75000"/>
                  </a:schemeClr>
                </a:solidFill>
              </a:endParaRPr>
            </a:p>
          </p:txBody>
        </p:sp>
        <p:sp>
          <p:nvSpPr>
            <p:cNvPr id="104" name="TextBox 103">
              <a:extLst>
                <a:ext uri="{FF2B5EF4-FFF2-40B4-BE49-F238E27FC236}">
                  <a16:creationId xmlns:a16="http://schemas.microsoft.com/office/drawing/2014/main" xmlns="" id="{339F3E07-3C08-4422-A05F-1B09D2297E0A}"/>
                </a:ext>
              </a:extLst>
            </p:cNvPr>
            <p:cNvSpPr txBox="1"/>
            <p:nvPr/>
          </p:nvSpPr>
          <p:spPr>
            <a:xfrm>
              <a:off x="340731" y="3086922"/>
              <a:ext cx="2929293" cy="584775"/>
            </a:xfrm>
            <a:prstGeom prst="rect">
              <a:avLst/>
            </a:prstGeom>
            <a:noFill/>
          </p:spPr>
          <p:txBody>
            <a:bodyPr wrap="square" lIns="0" rIns="0" rtlCol="0" anchor="t">
              <a:spAutoFit/>
            </a:bodyPr>
            <a:lstStyle/>
            <a:p>
              <a:pPr algn="just"/>
              <a:r>
                <a:rPr lang="es-MX" sz="1600" i="1" dirty="0">
                  <a:solidFill>
                    <a:schemeClr val="accent1">
                      <a:lumMod val="50000"/>
                    </a:schemeClr>
                  </a:solidFill>
                  <a:latin typeface="arial" panose="020B0604020202020204" pitchFamily="34" charset="0"/>
                </a:rPr>
                <a:t>La población aumenta y hay más inmigrantes que emigrantes</a:t>
              </a:r>
              <a:endParaRPr lang="en-US" sz="1600" i="1" dirty="0">
                <a:solidFill>
                  <a:schemeClr val="accent1">
                    <a:lumMod val="50000"/>
                  </a:schemeClr>
                </a:solidFill>
              </a:endParaRPr>
            </a:p>
          </p:txBody>
        </p:sp>
      </p:grpSp>
      <p:graphicFrame>
        <p:nvGraphicFramePr>
          <p:cNvPr id="33" name="Marcador de contenido 7">
            <a:extLst>
              <a:ext uri="{FF2B5EF4-FFF2-40B4-BE49-F238E27FC236}">
                <a16:creationId xmlns:a16="http://schemas.microsoft.com/office/drawing/2014/main" xmlns="" id="{E4320A43-F346-46A4-A2DF-98E3B6B4DC02}"/>
              </a:ext>
            </a:extLst>
          </p:cNvPr>
          <p:cNvGraphicFramePr>
            <a:graphicFrameLocks/>
          </p:cNvGraphicFramePr>
          <p:nvPr>
            <p:extLst>
              <p:ext uri="{D42A27DB-BD31-4B8C-83A1-F6EECF244321}">
                <p14:modId xmlns:p14="http://schemas.microsoft.com/office/powerpoint/2010/main" val="1760764997"/>
              </p:ext>
            </p:extLst>
          </p:nvPr>
        </p:nvGraphicFramePr>
        <p:xfrm>
          <a:off x="9031760" y="3264349"/>
          <a:ext cx="2439407" cy="2622408"/>
        </p:xfrm>
        <a:graphic>
          <a:graphicData uri="http://schemas.openxmlformats.org/drawingml/2006/table">
            <a:tbl>
              <a:tblPr firstRow="1" bandRow="1">
                <a:tableStyleId>{5C22544A-7EE6-4342-B048-85BDC9FD1C3A}</a:tableStyleId>
              </a:tblPr>
              <a:tblGrid>
                <a:gridCol w="509565">
                  <a:extLst>
                    <a:ext uri="{9D8B030D-6E8A-4147-A177-3AD203B41FA5}">
                      <a16:colId xmlns:a16="http://schemas.microsoft.com/office/drawing/2014/main" xmlns="" val="1680442326"/>
                    </a:ext>
                  </a:extLst>
                </a:gridCol>
                <a:gridCol w="1469182">
                  <a:extLst>
                    <a:ext uri="{9D8B030D-6E8A-4147-A177-3AD203B41FA5}">
                      <a16:colId xmlns:a16="http://schemas.microsoft.com/office/drawing/2014/main" xmlns="" val="3458503771"/>
                    </a:ext>
                  </a:extLst>
                </a:gridCol>
                <a:gridCol w="460660">
                  <a:extLst>
                    <a:ext uri="{9D8B030D-6E8A-4147-A177-3AD203B41FA5}">
                      <a16:colId xmlns:a16="http://schemas.microsoft.com/office/drawing/2014/main" xmlns="" val="382276102"/>
                    </a:ext>
                  </a:extLst>
                </a:gridCol>
              </a:tblGrid>
              <a:tr h="327801">
                <a:tc>
                  <a:txBody>
                    <a:bodyPr/>
                    <a:lstStyle/>
                    <a:p>
                      <a:pPr algn="ctr"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solidFill>
                      <a:schemeClr val="accent1">
                        <a:lumMod val="20000"/>
                        <a:lumOff val="80000"/>
                      </a:schemeClr>
                    </a:solidFill>
                  </a:tcPr>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Panamá</a:t>
                      </a:r>
                    </a:p>
                  </a:txBody>
                  <a:tcPr marL="9525" marR="9525" marT="9525" marB="0" anchor="b">
                    <a:solidFill>
                      <a:schemeClr val="accent1">
                        <a:lumMod val="20000"/>
                        <a:lumOff val="80000"/>
                      </a:schemeClr>
                    </a:solidFill>
                  </a:tcPr>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-0.3</a:t>
                      </a:r>
                    </a:p>
                  </a:txBody>
                  <a:tcPr marL="9525" marR="9525" marT="9525" marB="0" anchor="b">
                    <a:solidFill>
                      <a:schemeClr val="accent1">
                        <a:lumMod val="20000"/>
                        <a:lumOff val="80000"/>
                      </a:schemeClr>
                    </a:solidFill>
                  </a:tcPr>
                </a:tc>
                <a:extLst>
                  <a:ext uri="{0D108BD9-81ED-4DB2-BD59-A6C34878D82A}">
                    <a16:rowId xmlns:a16="http://schemas.microsoft.com/office/drawing/2014/main" xmlns="" val="2925983047"/>
                  </a:ext>
                </a:extLst>
              </a:tr>
              <a:tr h="327801">
                <a:tc>
                  <a:txBody>
                    <a:bodyPr/>
                    <a:lstStyle/>
                    <a:p>
                      <a:pPr algn="ctr"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-1.7</a:t>
                      </a:r>
                    </a:p>
                  </a:txBody>
                  <a:tcPr marL="9525" marR="9525" marT="9525" marB="0" anchor="b"/>
                </a:tc>
                <a:extLst>
                  <a:ext uri="{0D108BD9-81ED-4DB2-BD59-A6C34878D82A}">
                    <a16:rowId xmlns:a16="http://schemas.microsoft.com/office/drawing/2014/main" xmlns="" val="2948225989"/>
                  </a:ext>
                </a:extLst>
              </a:tr>
              <a:tr h="327801">
                <a:tc>
                  <a:txBody>
                    <a:bodyPr/>
                    <a:lstStyle/>
                    <a:p>
                      <a:pPr algn="ctr"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-1.9</a:t>
                      </a:r>
                    </a:p>
                  </a:txBody>
                  <a:tcPr marL="9525" marR="9525" marT="9525" marB="0" anchor="b"/>
                </a:tc>
                <a:extLst>
                  <a:ext uri="{0D108BD9-81ED-4DB2-BD59-A6C34878D82A}">
                    <a16:rowId xmlns:a16="http://schemas.microsoft.com/office/drawing/2014/main" xmlns="" val="3186683761"/>
                  </a:ext>
                </a:extLst>
              </a:tr>
              <a:tr h="327801">
                <a:tc>
                  <a:txBody>
                    <a:bodyPr/>
                    <a:lstStyle/>
                    <a:p>
                      <a:pPr algn="ctr"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-1.9</a:t>
                      </a:r>
                    </a:p>
                  </a:txBody>
                  <a:tcPr marL="9525" marR="9525" marT="9525" marB="0" anchor="b"/>
                </a:tc>
                <a:extLst>
                  <a:ext uri="{0D108BD9-81ED-4DB2-BD59-A6C34878D82A}">
                    <a16:rowId xmlns:a16="http://schemas.microsoft.com/office/drawing/2014/main" xmlns="" val="3935128404"/>
                  </a:ext>
                </a:extLst>
              </a:tr>
              <a:tr h="327801">
                <a:tc>
                  <a:txBody>
                    <a:bodyPr/>
                    <a:lstStyle/>
                    <a:p>
                      <a:pPr algn="ctr"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-2.9</a:t>
                      </a:r>
                    </a:p>
                  </a:txBody>
                  <a:tcPr marL="9525" marR="9525" marT="9525" marB="0" anchor="b"/>
                </a:tc>
                <a:extLst>
                  <a:ext uri="{0D108BD9-81ED-4DB2-BD59-A6C34878D82A}">
                    <a16:rowId xmlns:a16="http://schemas.microsoft.com/office/drawing/2014/main" xmlns="" val="3859578733"/>
                  </a:ext>
                </a:extLst>
              </a:tr>
              <a:tr h="327801">
                <a:tc>
                  <a:txBody>
                    <a:bodyPr/>
                    <a:lstStyle/>
                    <a:p>
                      <a:pPr algn="ctr"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-5.3</a:t>
                      </a:r>
                    </a:p>
                  </a:txBody>
                  <a:tcPr marL="9525" marR="9525" marT="9525" marB="0" anchor="b"/>
                </a:tc>
                <a:extLst>
                  <a:ext uri="{0D108BD9-81ED-4DB2-BD59-A6C34878D82A}">
                    <a16:rowId xmlns:a16="http://schemas.microsoft.com/office/drawing/2014/main" xmlns="" val="169044312"/>
                  </a:ext>
                </a:extLst>
              </a:tr>
              <a:tr h="327801">
                <a:tc>
                  <a:txBody>
                    <a:bodyPr/>
                    <a:lstStyle/>
                    <a:p>
                      <a:pPr algn="ctr"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-7.4</a:t>
                      </a:r>
                    </a:p>
                  </a:txBody>
                  <a:tcPr marL="9525" marR="9525" marT="9525" marB="0" anchor="b"/>
                </a:tc>
                <a:extLst>
                  <a:ext uri="{0D108BD9-81ED-4DB2-BD59-A6C34878D82A}">
                    <a16:rowId xmlns:a16="http://schemas.microsoft.com/office/drawing/2014/main" xmlns="" val="3253473879"/>
                  </a:ext>
                </a:extLst>
              </a:tr>
              <a:tr h="327801">
                <a:tc>
                  <a:txBody>
                    <a:bodyPr/>
                    <a:lstStyle/>
                    <a:p>
                      <a:pPr algn="ctr"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-8.1</a:t>
                      </a:r>
                    </a:p>
                  </a:txBody>
                  <a:tcPr marL="9525" marR="9525" marT="9525" marB="0" anchor="b"/>
                </a:tc>
                <a:extLst>
                  <a:ext uri="{0D108BD9-81ED-4DB2-BD59-A6C34878D82A}">
                    <a16:rowId xmlns:a16="http://schemas.microsoft.com/office/drawing/2014/main" xmlns="" val="1782879202"/>
                  </a:ext>
                </a:extLst>
              </a:tr>
            </a:tbl>
          </a:graphicData>
        </a:graphic>
      </p:graphicFrame>
      <p:graphicFrame>
        <p:nvGraphicFramePr>
          <p:cNvPr id="34" name="Marcador de contenido 10">
            <a:extLst>
              <a:ext uri="{FF2B5EF4-FFF2-40B4-BE49-F238E27FC236}">
                <a16:creationId xmlns:a16="http://schemas.microsoft.com/office/drawing/2014/main" xmlns="" id="{373983B7-A580-4A17-9D40-60309B90DFA6}"/>
              </a:ext>
            </a:extLst>
          </p:cNvPr>
          <p:cNvGraphicFramePr>
            <a:graphicFrameLocks/>
          </p:cNvGraphicFramePr>
          <p:nvPr>
            <p:extLst>
              <p:ext uri="{D42A27DB-BD31-4B8C-83A1-F6EECF244321}">
                <p14:modId xmlns:p14="http://schemas.microsoft.com/office/powerpoint/2010/main" val="2483155729"/>
              </p:ext>
            </p:extLst>
          </p:nvPr>
        </p:nvGraphicFramePr>
        <p:xfrm>
          <a:off x="2630640" y="1240613"/>
          <a:ext cx="6426200" cy="4793937"/>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ángulo 9">
            <a:extLst>
              <a:ext uri="{FF2B5EF4-FFF2-40B4-BE49-F238E27FC236}">
                <a16:creationId xmlns:a16="http://schemas.microsoft.com/office/drawing/2014/main" xmlns="" id="{482CF7C0-C69C-41FC-9902-B89246A42645}"/>
              </a:ext>
            </a:extLst>
          </p:cNvPr>
          <p:cNvSpPr/>
          <p:nvPr/>
        </p:nvSpPr>
        <p:spPr>
          <a:xfrm>
            <a:off x="3765005" y="6088729"/>
            <a:ext cx="5214783" cy="523220"/>
          </a:xfrm>
          <a:prstGeom prst="rect">
            <a:avLst/>
          </a:prstGeom>
        </p:spPr>
        <p:txBody>
          <a:bodyPr wrap="square">
            <a:spAutoFit/>
          </a:bodyPr>
          <a:lstStyle/>
          <a:p>
            <a:pPr algn="ctr"/>
            <a:r>
              <a:rPr lang="es-MX" sz="1400" dirty="0">
                <a:solidFill>
                  <a:schemeClr val="accent5">
                    <a:lumMod val="50000"/>
                  </a:schemeClr>
                </a:solidFill>
                <a:latin typeface="arial" panose="020B0604020202020204" pitchFamily="34" charset="0"/>
              </a:rPr>
              <a:t>El saldo migratorio es el balance que existe entre la inmigración y la emigración en un determinado lugar.</a:t>
            </a:r>
            <a:endParaRPr lang="es-MX" sz="1400" dirty="0">
              <a:solidFill>
                <a:schemeClr val="accent5">
                  <a:lumMod val="50000"/>
                </a:schemeClr>
              </a:solidFill>
            </a:endParaRPr>
          </a:p>
        </p:txBody>
      </p:sp>
      <p:graphicFrame>
        <p:nvGraphicFramePr>
          <p:cNvPr id="12" name="Tabla 11">
            <a:extLst>
              <a:ext uri="{FF2B5EF4-FFF2-40B4-BE49-F238E27FC236}">
                <a16:creationId xmlns:a16="http://schemas.microsoft.com/office/drawing/2014/main" xmlns="" id="{5041FCD6-6B2A-4D8B-A7AF-844E3BF57C23}"/>
              </a:ext>
            </a:extLst>
          </p:cNvPr>
          <p:cNvGraphicFramePr>
            <a:graphicFrameLocks noGrp="1"/>
          </p:cNvGraphicFramePr>
          <p:nvPr>
            <p:extLst>
              <p:ext uri="{D42A27DB-BD31-4B8C-83A1-F6EECF244321}">
                <p14:modId xmlns:p14="http://schemas.microsoft.com/office/powerpoint/2010/main" val="4254952301"/>
              </p:ext>
            </p:extLst>
          </p:nvPr>
        </p:nvGraphicFramePr>
        <p:xfrm>
          <a:off x="9031760" y="1240613"/>
          <a:ext cx="2439407" cy="1814646"/>
        </p:xfrm>
        <a:graphic>
          <a:graphicData uri="http://schemas.openxmlformats.org/drawingml/2006/table">
            <a:tbl>
              <a:tblPr firstRow="1" bandRow="1">
                <a:tableStyleId>{5C22544A-7EE6-4342-B048-85BDC9FD1C3A}</a:tableStyleId>
              </a:tblPr>
              <a:tblGrid>
                <a:gridCol w="596126">
                  <a:extLst>
                    <a:ext uri="{9D8B030D-6E8A-4147-A177-3AD203B41FA5}">
                      <a16:colId xmlns:a16="http://schemas.microsoft.com/office/drawing/2014/main" xmlns="" val="2690782961"/>
                    </a:ext>
                  </a:extLst>
                </a:gridCol>
                <a:gridCol w="1373194">
                  <a:extLst>
                    <a:ext uri="{9D8B030D-6E8A-4147-A177-3AD203B41FA5}">
                      <a16:colId xmlns:a16="http://schemas.microsoft.com/office/drawing/2014/main" xmlns="" val="3383393866"/>
                    </a:ext>
                  </a:extLst>
                </a:gridCol>
                <a:gridCol w="470087">
                  <a:extLst>
                    <a:ext uri="{9D8B030D-6E8A-4147-A177-3AD203B41FA5}">
                      <a16:colId xmlns:a16="http://schemas.microsoft.com/office/drawing/2014/main" xmlns="" val="2860864472"/>
                    </a:ext>
                  </a:extLst>
                </a:gridCol>
              </a:tblGrid>
              <a:tr h="302441">
                <a:tc>
                  <a:txBody>
                    <a:bodyPr/>
                    <a:lstStyle/>
                    <a:p>
                      <a:pPr algn="ctr" fontAlgn="b"/>
                      <a:r>
                        <a:rPr lang="es-MX" sz="1400" b="0" i="0" u="none" strike="noStrike" dirty="0">
                          <a:solidFill>
                            <a:schemeClr val="accent1">
                              <a:lumMod val="50000"/>
                            </a:schemeClr>
                          </a:solidFill>
                          <a:effectLst/>
                          <a:latin typeface="Calibri" panose="020F0502020204030204" pitchFamily="34" charset="0"/>
                        </a:rPr>
                        <a:t>Ranking</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Calibri" panose="020F0502020204030204" pitchFamily="34" charset="0"/>
                        </a:rPr>
                        <a:t>País/country</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Calibri" panose="020F0502020204030204" pitchFamily="34" charset="0"/>
                        </a:rPr>
                        <a:t>Tasa</a:t>
                      </a:r>
                    </a:p>
                  </a:txBody>
                  <a:tcPr marL="9525" marR="9525" marT="9525" marB="0" anchor="b"/>
                </a:tc>
                <a:extLst>
                  <a:ext uri="{0D108BD9-81ED-4DB2-BD59-A6C34878D82A}">
                    <a16:rowId xmlns:a16="http://schemas.microsoft.com/office/drawing/2014/main" xmlns="" val="495891388"/>
                  </a:ext>
                </a:extLst>
              </a:tr>
              <a:tr h="302441">
                <a:tc>
                  <a:txBody>
                    <a:bodyPr/>
                    <a:lstStyle/>
                    <a:p>
                      <a:pPr algn="ctr"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5.7</a:t>
                      </a:r>
                    </a:p>
                  </a:txBody>
                  <a:tcPr marL="9525" marR="9525" marT="9525" marB="0" anchor="b"/>
                </a:tc>
                <a:extLst>
                  <a:ext uri="{0D108BD9-81ED-4DB2-BD59-A6C34878D82A}">
                    <a16:rowId xmlns:a16="http://schemas.microsoft.com/office/drawing/2014/main" xmlns="" val="902285539"/>
                  </a:ext>
                </a:extLst>
              </a:tr>
              <a:tr h="302441">
                <a:tc>
                  <a:txBody>
                    <a:bodyPr/>
                    <a:lstStyle/>
                    <a:p>
                      <a:pPr algn="ctr"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3.9</a:t>
                      </a:r>
                    </a:p>
                  </a:txBody>
                  <a:tcPr marL="9525" marR="9525" marT="9525" marB="0" anchor="b"/>
                </a:tc>
                <a:extLst>
                  <a:ext uri="{0D108BD9-81ED-4DB2-BD59-A6C34878D82A}">
                    <a16:rowId xmlns:a16="http://schemas.microsoft.com/office/drawing/2014/main" xmlns="" val="4278972350"/>
                  </a:ext>
                </a:extLst>
              </a:tr>
              <a:tr h="302441">
                <a:tc>
                  <a:txBody>
                    <a:bodyPr/>
                    <a:lstStyle/>
                    <a:p>
                      <a:pPr algn="ctr"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1.5</a:t>
                      </a:r>
                    </a:p>
                  </a:txBody>
                  <a:tcPr marL="9525" marR="9525" marT="9525" marB="0" anchor="b"/>
                </a:tc>
                <a:extLst>
                  <a:ext uri="{0D108BD9-81ED-4DB2-BD59-A6C34878D82A}">
                    <a16:rowId xmlns:a16="http://schemas.microsoft.com/office/drawing/2014/main" xmlns="" val="2426518615"/>
                  </a:ext>
                </a:extLst>
              </a:tr>
              <a:tr h="302441">
                <a:tc>
                  <a:txBody>
                    <a:bodyPr/>
                    <a:lstStyle/>
                    <a:p>
                      <a:pPr algn="ctr"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1.1</a:t>
                      </a:r>
                    </a:p>
                  </a:txBody>
                  <a:tcPr marL="9525" marR="9525" marT="9525" marB="0" anchor="b"/>
                </a:tc>
                <a:extLst>
                  <a:ext uri="{0D108BD9-81ED-4DB2-BD59-A6C34878D82A}">
                    <a16:rowId xmlns:a16="http://schemas.microsoft.com/office/drawing/2014/main" xmlns="" val="1720588954"/>
                  </a:ext>
                </a:extLst>
              </a:tr>
              <a:tr h="302441">
                <a:tc>
                  <a:txBody>
                    <a:bodyPr/>
                    <a:lstStyle/>
                    <a:p>
                      <a:pPr algn="ctr"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100" b="0" i="0" u="none" strike="noStrike" dirty="0">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100" b="0" i="0" u="none" strike="noStrike" dirty="0">
                          <a:solidFill>
                            <a:schemeClr val="accent1">
                              <a:lumMod val="50000"/>
                            </a:schemeClr>
                          </a:solidFill>
                          <a:effectLst/>
                          <a:latin typeface="Helvetica" panose="020B0604020202020204" pitchFamily="2" charset="0"/>
                        </a:rPr>
                        <a:t>0.8</a:t>
                      </a:r>
                    </a:p>
                  </a:txBody>
                  <a:tcPr marL="9525" marR="9525" marT="9525" marB="0" anchor="b"/>
                </a:tc>
                <a:extLst>
                  <a:ext uri="{0D108BD9-81ED-4DB2-BD59-A6C34878D82A}">
                    <a16:rowId xmlns:a16="http://schemas.microsoft.com/office/drawing/2014/main" xmlns="" val="420983940"/>
                  </a:ext>
                </a:extLst>
              </a:tr>
            </a:tbl>
          </a:graphicData>
        </a:graphic>
      </p:graphicFrame>
      <p:cxnSp>
        <p:nvCxnSpPr>
          <p:cNvPr id="14" name="Conector recto 13">
            <a:extLst>
              <a:ext uri="{FF2B5EF4-FFF2-40B4-BE49-F238E27FC236}">
                <a16:creationId xmlns:a16="http://schemas.microsoft.com/office/drawing/2014/main" xmlns="" id="{FAC74297-A60A-418C-8B0E-AC25CCE41856}"/>
              </a:ext>
            </a:extLst>
          </p:cNvPr>
          <p:cNvCxnSpPr>
            <a:cxnSpLocks/>
          </p:cNvCxnSpPr>
          <p:nvPr/>
        </p:nvCxnSpPr>
        <p:spPr>
          <a:xfrm>
            <a:off x="543351" y="3108895"/>
            <a:ext cx="11105298" cy="27629"/>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Rectángulo 24">
            <a:extLst>
              <a:ext uri="{FF2B5EF4-FFF2-40B4-BE49-F238E27FC236}">
                <a16:creationId xmlns:a16="http://schemas.microsoft.com/office/drawing/2014/main" xmlns="" id="{45560042-16FE-46EA-BC91-8ECF48495773}"/>
              </a:ext>
            </a:extLst>
          </p:cNvPr>
          <p:cNvSpPr/>
          <p:nvPr/>
        </p:nvSpPr>
        <p:spPr>
          <a:xfrm>
            <a:off x="1094015" y="6492239"/>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5"/>
              </a:rPr>
              <a:t>CIA </a:t>
            </a:r>
            <a:r>
              <a:rPr lang="es-MX" sz="1050" dirty="0" err="1">
                <a:solidFill>
                  <a:srgbClr val="0066CC"/>
                </a:solidFill>
                <a:latin typeface="arial" panose="020B0604020202020204" pitchFamily="34" charset="0"/>
                <a:hlinkClick r:id="rId5"/>
              </a:rPr>
              <a:t>World</a:t>
            </a:r>
            <a:r>
              <a:rPr lang="es-MX" sz="1050" dirty="0">
                <a:solidFill>
                  <a:srgbClr val="0066CC"/>
                </a:solidFill>
                <a:latin typeface="arial" panose="020B0604020202020204" pitchFamily="34" charset="0"/>
                <a:hlinkClick r:id="rId5"/>
              </a:rPr>
              <a:t> </a:t>
            </a:r>
            <a:r>
              <a:rPr lang="es-MX" sz="1050" dirty="0" err="1">
                <a:solidFill>
                  <a:srgbClr val="0066CC"/>
                </a:solidFill>
                <a:latin typeface="arial" panose="020B0604020202020204" pitchFamily="34" charset="0"/>
                <a:hlinkClick r:id="rId5"/>
              </a:rPr>
              <a:t>Factbook</a:t>
            </a:r>
            <a:r>
              <a:rPr lang="es-MX" sz="1050" dirty="0">
                <a:solidFill>
                  <a:srgbClr val="000000"/>
                </a:solidFill>
                <a:latin typeface="arial" panose="020B0604020202020204" pitchFamily="34" charset="0"/>
              </a:rPr>
              <a:t> - julio de 2017</a:t>
            </a:r>
            <a:endParaRPr lang="es-MX" sz="1050" dirty="0"/>
          </a:p>
        </p:txBody>
      </p:sp>
    </p:spTree>
    <p:extLst>
      <p:ext uri="{BB962C8B-B14F-4D97-AF65-F5344CB8AC3E}">
        <p14:creationId xmlns:p14="http://schemas.microsoft.com/office/powerpoint/2010/main" val="4139598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normAutofit/>
          </a:bodyPr>
          <a:lstStyle/>
          <a:p>
            <a:r>
              <a:rPr lang="es-MX" sz="2800" b="1" dirty="0">
                <a:solidFill>
                  <a:schemeClr val="tx2">
                    <a:lumMod val="75000"/>
                  </a:schemeClr>
                </a:solidFill>
                <a:latin typeface="Helvetica" panose="020B0604020202020204" pitchFamily="2" charset="0"/>
              </a:rPr>
              <a:t>Población bajo el nivel de pobreza</a:t>
            </a:r>
            <a:br>
              <a:rPr lang="es-MX" sz="2800" b="1" dirty="0">
                <a:solidFill>
                  <a:schemeClr val="tx2">
                    <a:lumMod val="75000"/>
                  </a:schemeClr>
                </a:solidFill>
                <a:latin typeface="Helvetica" panose="020B0604020202020204" pitchFamily="2" charset="0"/>
              </a:rPr>
            </a:br>
            <a:r>
              <a:rPr lang="es-MX" sz="2800" b="1" dirty="0">
                <a:solidFill>
                  <a:schemeClr val="tx2">
                    <a:lumMod val="75000"/>
                  </a:schemeClr>
                </a:solidFill>
                <a:latin typeface="Helvetica" panose="020B0604020202020204" pitchFamily="2" charset="0"/>
              </a:rPr>
              <a:t>/</a:t>
            </a:r>
            <a:r>
              <a:rPr lang="es-MX" sz="2800" b="1" dirty="0" err="1">
                <a:solidFill>
                  <a:schemeClr val="tx2">
                    <a:lumMod val="75000"/>
                  </a:schemeClr>
                </a:solidFill>
                <a:latin typeface="Helvetica" panose="020B0604020202020204" pitchFamily="2" charset="0"/>
              </a:rPr>
              <a:t>Population</a:t>
            </a:r>
            <a:r>
              <a:rPr lang="es-MX" sz="2800" b="1" dirty="0">
                <a:solidFill>
                  <a:schemeClr val="tx2">
                    <a:lumMod val="75000"/>
                  </a:schemeClr>
                </a:solidFill>
                <a:latin typeface="Helvetica" panose="020B0604020202020204" pitchFamily="2" charset="0"/>
              </a:rPr>
              <a:t> </a:t>
            </a:r>
            <a:r>
              <a:rPr lang="es-MX" sz="2800" b="1" dirty="0" err="1">
                <a:solidFill>
                  <a:schemeClr val="tx2">
                    <a:lumMod val="75000"/>
                  </a:schemeClr>
                </a:solidFill>
                <a:latin typeface="Helvetica" panose="020B0604020202020204" pitchFamily="2" charset="0"/>
              </a:rPr>
              <a:t>below</a:t>
            </a:r>
            <a:r>
              <a:rPr lang="es-MX" sz="2800" b="1" dirty="0">
                <a:solidFill>
                  <a:schemeClr val="tx2">
                    <a:lumMod val="75000"/>
                  </a:schemeClr>
                </a:solidFill>
                <a:latin typeface="Helvetica" panose="020B0604020202020204" pitchFamily="2" charset="0"/>
              </a:rPr>
              <a:t> </a:t>
            </a:r>
            <a:r>
              <a:rPr lang="es-MX" sz="2800" b="1" dirty="0" err="1">
                <a:solidFill>
                  <a:schemeClr val="tx2">
                    <a:lumMod val="75000"/>
                  </a:schemeClr>
                </a:solidFill>
                <a:latin typeface="Helvetica" panose="020B0604020202020204" pitchFamily="2" charset="0"/>
              </a:rPr>
              <a:t>poverty</a:t>
            </a:r>
            <a:r>
              <a:rPr lang="es-MX" sz="2800" b="1" dirty="0">
                <a:solidFill>
                  <a:schemeClr val="tx2">
                    <a:lumMod val="75000"/>
                  </a:schemeClr>
                </a:solidFill>
                <a:latin typeface="Helvetica" panose="020B0604020202020204" pitchFamily="2" charset="0"/>
              </a:rPr>
              <a:t> line</a:t>
            </a:r>
            <a:r>
              <a:rPr lang="es-MX" sz="2800" b="1" dirty="0">
                <a:solidFill>
                  <a:schemeClr val="bg2">
                    <a:lumMod val="50000"/>
                  </a:schemeClr>
                </a:solidFill>
                <a:latin typeface="Helvetica" panose="020B0604020202020204" pitchFamily="2" charset="0"/>
              </a:rPr>
              <a:t/>
            </a:r>
            <a:br>
              <a:rPr lang="es-MX" sz="2800" b="1" dirty="0">
                <a:solidFill>
                  <a:schemeClr val="bg2">
                    <a:lumMod val="50000"/>
                  </a:schemeClr>
                </a:solidFill>
                <a:latin typeface="Helvetica" panose="020B0604020202020204" pitchFamily="2" charset="0"/>
              </a:rPr>
            </a:br>
            <a:endParaRPr lang="es-MX" sz="2800" b="1" dirty="0">
              <a:solidFill>
                <a:schemeClr val="bg2">
                  <a:lumMod val="50000"/>
                </a:schemeClr>
              </a:solidFill>
              <a:latin typeface="Helvetica" panose="020B0604020202020204" pitchFamily="2" charset="0"/>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65364394"/>
              </p:ext>
            </p:extLst>
          </p:nvPr>
        </p:nvGraphicFramePr>
        <p:xfrm>
          <a:off x="5249385" y="1691321"/>
          <a:ext cx="6426200" cy="43332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3617128220"/>
              </p:ext>
            </p:extLst>
          </p:nvPr>
        </p:nvGraphicFramePr>
        <p:xfrm>
          <a:off x="960915" y="1691321"/>
          <a:ext cx="3306285" cy="4762816"/>
        </p:xfrm>
        <a:graphic>
          <a:graphicData uri="http://schemas.openxmlformats.org/drawingml/2006/table">
            <a:tbl>
              <a:tblPr firstRow="1" bandRow="1">
                <a:tableStyleId>{5C22544A-7EE6-4342-B048-85BDC9FD1C3A}</a:tableStyleId>
              </a:tblPr>
              <a:tblGrid>
                <a:gridCol w="677385">
                  <a:extLst>
                    <a:ext uri="{9D8B030D-6E8A-4147-A177-3AD203B41FA5}">
                      <a16:colId xmlns:a16="http://schemas.microsoft.com/office/drawing/2014/main" xmlns="" val="1680442326"/>
                    </a:ext>
                  </a:extLst>
                </a:gridCol>
                <a:gridCol w="1943100">
                  <a:extLst>
                    <a:ext uri="{9D8B030D-6E8A-4147-A177-3AD203B41FA5}">
                      <a16:colId xmlns:a16="http://schemas.microsoft.com/office/drawing/2014/main" xmlns="" val="3458503771"/>
                    </a:ext>
                  </a:extLst>
                </a:gridCol>
                <a:gridCol w="685800">
                  <a:extLst>
                    <a:ext uri="{9D8B030D-6E8A-4147-A177-3AD203B41FA5}">
                      <a16:colId xmlns:a16="http://schemas.microsoft.com/office/drawing/2014/main" xmlns="" val="382276102"/>
                    </a:ext>
                  </a:extLst>
                </a:gridCol>
              </a:tblGrid>
              <a:tr h="297676">
                <a:tc>
                  <a:txBody>
                    <a:bodyPr/>
                    <a:lstStyle/>
                    <a:p>
                      <a:pPr algn="ctr" fontAlgn="b"/>
                      <a:r>
                        <a:rPr lang="es-MX" sz="1400" b="1" i="0" u="none" strike="noStrike" dirty="0">
                          <a:solidFill>
                            <a:schemeClr val="accent1">
                              <a:lumMod val="50000"/>
                            </a:schemeClr>
                          </a:solidFill>
                          <a:effectLst/>
                          <a:latin typeface="Calibri" panose="020F0502020204030204" pitchFamily="34" charset="0"/>
                        </a:rPr>
                        <a:t>Ranking</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País/country</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Tasa</a:t>
                      </a:r>
                    </a:p>
                  </a:txBody>
                  <a:tcPr marL="9525" marR="9525" marT="9525" marB="0" anchor="ctr"/>
                </a:tc>
                <a:extLst>
                  <a:ext uri="{0D108BD9-81ED-4DB2-BD59-A6C34878D82A}">
                    <a16:rowId xmlns:a16="http://schemas.microsoft.com/office/drawing/2014/main" xmlns="" val="2102216694"/>
                  </a:ext>
                </a:extLst>
              </a:tr>
              <a:tr h="297676">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28.34</a:t>
                      </a:r>
                    </a:p>
                  </a:txBody>
                  <a:tcPr marL="9525" marR="9525" marT="9525" marB="0" anchor="b"/>
                </a:tc>
                <a:extLst>
                  <a:ext uri="{0D108BD9-81ED-4DB2-BD59-A6C34878D82A}">
                    <a16:rowId xmlns:a16="http://schemas.microsoft.com/office/drawing/2014/main" xmlns="" val="1613331211"/>
                  </a:ext>
                </a:extLst>
              </a:tr>
              <a:tr h="297676">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32.5</a:t>
                      </a:r>
                    </a:p>
                  </a:txBody>
                  <a:tcPr marL="9525" marR="9525" marT="9525" marB="0" anchor="b"/>
                </a:tc>
                <a:extLst>
                  <a:ext uri="{0D108BD9-81ED-4DB2-BD59-A6C34878D82A}">
                    <a16:rowId xmlns:a16="http://schemas.microsoft.com/office/drawing/2014/main" xmlns="" val="2099710986"/>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59.3</a:t>
                      </a:r>
                    </a:p>
                  </a:txBody>
                  <a:tcPr marL="9525" marR="9525" marT="9525" marB="0" anchor="b"/>
                </a:tc>
                <a:extLst>
                  <a:ext uri="{0D108BD9-81ED-4DB2-BD59-A6C34878D82A}">
                    <a16:rowId xmlns:a16="http://schemas.microsoft.com/office/drawing/2014/main" xmlns="" val="197309723"/>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58.5</a:t>
                      </a:r>
                    </a:p>
                  </a:txBody>
                  <a:tcPr marL="9525" marR="9525" marT="9525" marB="0" anchor="b"/>
                </a:tc>
                <a:extLst>
                  <a:ext uri="{0D108BD9-81ED-4DB2-BD59-A6C34878D82A}">
                    <a16:rowId xmlns:a16="http://schemas.microsoft.com/office/drawing/2014/main" xmlns="" val="3842978802"/>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México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46.2</a:t>
                      </a:r>
                    </a:p>
                  </a:txBody>
                  <a:tcPr marL="9525" marR="9525" marT="9525" marB="0" anchor="b"/>
                </a:tc>
                <a:extLst>
                  <a:ext uri="{0D108BD9-81ED-4DB2-BD59-A6C34878D82A}">
                    <a16:rowId xmlns:a16="http://schemas.microsoft.com/office/drawing/2014/main" xmlns="" val="3764853100"/>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34.9</a:t>
                      </a:r>
                    </a:p>
                  </a:txBody>
                  <a:tcPr marL="9525" marR="9525" marT="9525" marB="0" anchor="b"/>
                </a:tc>
                <a:extLst>
                  <a:ext uri="{0D108BD9-81ED-4DB2-BD59-A6C34878D82A}">
                    <a16:rowId xmlns:a16="http://schemas.microsoft.com/office/drawing/2014/main" xmlns="" val="1508955026"/>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a:solidFill>
                            <a:schemeClr val="accent1">
                              <a:lumMod val="50000"/>
                            </a:schemeClr>
                          </a:solidFill>
                          <a:effectLst/>
                          <a:latin typeface="Helvetica" panose="020B0604020202020204" pitchFamily="2" charset="0"/>
                        </a:rPr>
                        <a:t>30.5</a:t>
                      </a:r>
                    </a:p>
                  </a:txBody>
                  <a:tcPr marL="9525" marR="9525" marT="9525" marB="0" anchor="b"/>
                </a:tc>
                <a:extLst>
                  <a:ext uri="{0D108BD9-81ED-4DB2-BD59-A6C34878D82A}">
                    <a16:rowId xmlns:a16="http://schemas.microsoft.com/office/drawing/2014/main" xmlns="" val="1190817005"/>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29.6</a:t>
                      </a:r>
                    </a:p>
                  </a:txBody>
                  <a:tcPr marL="9525" marR="9525" marT="9525" marB="0" anchor="b"/>
                </a:tc>
                <a:extLst>
                  <a:ext uri="{0D108BD9-81ED-4DB2-BD59-A6C34878D82A}">
                    <a16:rowId xmlns:a16="http://schemas.microsoft.com/office/drawing/2014/main" xmlns="" val="2925983047"/>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29.6</a:t>
                      </a:r>
                    </a:p>
                  </a:txBody>
                  <a:tcPr marL="9525" marR="9525" marT="9525" marB="0" anchor="b"/>
                </a:tc>
                <a:extLst>
                  <a:ext uri="{0D108BD9-81ED-4DB2-BD59-A6C34878D82A}">
                    <a16:rowId xmlns:a16="http://schemas.microsoft.com/office/drawing/2014/main" xmlns="" val="2948225989"/>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23.0</a:t>
                      </a:r>
                    </a:p>
                  </a:txBody>
                  <a:tcPr marL="9525" marR="9525" marT="9525" marB="0" anchor="b"/>
                </a:tc>
                <a:extLst>
                  <a:ext uri="{0D108BD9-81ED-4DB2-BD59-A6C34878D82A}">
                    <a16:rowId xmlns:a16="http://schemas.microsoft.com/office/drawing/2014/main" xmlns="" val="3186683761"/>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21.7</a:t>
                      </a:r>
                    </a:p>
                  </a:txBody>
                  <a:tcPr marL="9525" marR="9525" marT="9525" marB="0" anchor="b"/>
                </a:tc>
                <a:extLst>
                  <a:ext uri="{0D108BD9-81ED-4DB2-BD59-A6C34878D82A}">
                    <a16:rowId xmlns:a16="http://schemas.microsoft.com/office/drawing/2014/main" xmlns="" val="3935128404"/>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15.1</a:t>
                      </a:r>
                    </a:p>
                  </a:txBody>
                  <a:tcPr marL="9525" marR="9525" marT="9525" marB="0" anchor="b"/>
                </a:tc>
                <a:extLst>
                  <a:ext uri="{0D108BD9-81ED-4DB2-BD59-A6C34878D82A}">
                    <a16:rowId xmlns:a16="http://schemas.microsoft.com/office/drawing/2014/main" xmlns="" val="3859578733"/>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9.4</a:t>
                      </a:r>
                    </a:p>
                  </a:txBody>
                  <a:tcPr marL="9525" marR="9525" marT="9525" marB="0" anchor="b"/>
                </a:tc>
                <a:extLst>
                  <a:ext uri="{0D108BD9-81ED-4DB2-BD59-A6C34878D82A}">
                    <a16:rowId xmlns:a16="http://schemas.microsoft.com/office/drawing/2014/main" xmlns="" val="169044312"/>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ND</a:t>
                      </a:r>
                    </a:p>
                  </a:txBody>
                  <a:tcPr marL="9525" marR="9525" marT="9525" marB="0" anchor="b"/>
                </a:tc>
                <a:extLst>
                  <a:ext uri="{0D108BD9-81ED-4DB2-BD59-A6C34878D82A}">
                    <a16:rowId xmlns:a16="http://schemas.microsoft.com/office/drawing/2014/main" xmlns="" val="3253473879"/>
                  </a:ext>
                </a:extLst>
              </a:tr>
              <a:tr h="29767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ND</a:t>
                      </a:r>
                    </a:p>
                  </a:txBody>
                  <a:tcPr marL="9525" marR="9525" marT="9525" marB="0" anchor="b"/>
                </a:tc>
                <a:extLst>
                  <a:ext uri="{0D108BD9-81ED-4DB2-BD59-A6C34878D82A}">
                    <a16:rowId xmlns:a16="http://schemas.microsoft.com/office/drawing/2014/main" xmlns="" val="1782879202"/>
                  </a:ext>
                </a:extLst>
              </a:tr>
            </a:tbl>
          </a:graphicData>
        </a:graphic>
      </p:graphicFrame>
      <p:cxnSp>
        <p:nvCxnSpPr>
          <p:cNvPr id="5" name="Conector recto 4">
            <a:extLst>
              <a:ext uri="{FF2B5EF4-FFF2-40B4-BE49-F238E27FC236}">
                <a16:creationId xmlns:a16="http://schemas.microsoft.com/office/drawing/2014/main" xmlns="" id="{5B6FFB0C-04D7-4033-ABCA-CBA30D2E109B}"/>
              </a:ext>
            </a:extLst>
          </p:cNvPr>
          <p:cNvCxnSpPr/>
          <p:nvPr/>
        </p:nvCxnSpPr>
        <p:spPr>
          <a:xfrm>
            <a:off x="1094015" y="2120900"/>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xmlns="" id="{CD31F610-1767-4597-9819-C598D07F0F9F}"/>
              </a:ext>
            </a:extLst>
          </p:cNvPr>
          <p:cNvSpPr/>
          <p:nvPr/>
        </p:nvSpPr>
        <p:spPr>
          <a:xfrm>
            <a:off x="845127" y="6492240"/>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hlinkClick r:id="rId4"/>
              </a:rPr>
              <a:t>CIA </a:t>
            </a:r>
            <a:r>
              <a:rPr lang="es-MX" sz="1050" dirty="0" err="1">
                <a:solidFill>
                  <a:srgbClr val="0066CC"/>
                </a:solidFill>
                <a:latin typeface="arial" panose="020B0604020202020204" pitchFamily="34" charset="0"/>
                <a:hlinkClick r:id="rId4"/>
              </a:rPr>
              <a:t>World</a:t>
            </a:r>
            <a:r>
              <a:rPr lang="es-MX" sz="1050" dirty="0">
                <a:solidFill>
                  <a:srgbClr val="0066CC"/>
                </a:solidFill>
                <a:latin typeface="arial" panose="020B0604020202020204" pitchFamily="34" charset="0"/>
                <a:hlinkClick r:id="rId4"/>
              </a:rPr>
              <a:t> </a:t>
            </a:r>
            <a:r>
              <a:rPr lang="es-MX" sz="1050" dirty="0" err="1">
                <a:solidFill>
                  <a:srgbClr val="0066CC"/>
                </a:solidFill>
                <a:latin typeface="arial" panose="020B0604020202020204" pitchFamily="34" charset="0"/>
                <a:hlinkClick r:id="rId4"/>
              </a:rPr>
              <a:t>Factbook</a:t>
            </a:r>
            <a:r>
              <a:rPr lang="es-MX" sz="1050" dirty="0">
                <a:solidFill>
                  <a:srgbClr val="000000"/>
                </a:solidFill>
                <a:latin typeface="arial" panose="020B0604020202020204" pitchFamily="34" charset="0"/>
              </a:rPr>
              <a:t> - julio de 2017</a:t>
            </a:r>
            <a:endParaRPr lang="es-MX" sz="1050" dirty="0"/>
          </a:p>
        </p:txBody>
      </p:sp>
      <p:sp>
        <p:nvSpPr>
          <p:cNvPr id="7" name="Rectángulo 6">
            <a:extLst>
              <a:ext uri="{FF2B5EF4-FFF2-40B4-BE49-F238E27FC236}">
                <a16:creationId xmlns:a16="http://schemas.microsoft.com/office/drawing/2014/main" xmlns="" id="{20154148-43BD-46BF-8CD8-2CBE68DF1501}"/>
              </a:ext>
            </a:extLst>
          </p:cNvPr>
          <p:cNvSpPr/>
          <p:nvPr/>
        </p:nvSpPr>
        <p:spPr>
          <a:xfrm>
            <a:off x="8108765" y="3429000"/>
            <a:ext cx="61200" cy="1037396"/>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s-MX"/>
          </a:p>
        </p:txBody>
      </p:sp>
      <p:sp>
        <p:nvSpPr>
          <p:cNvPr id="9" name="CuadroTexto 8">
            <a:extLst>
              <a:ext uri="{FF2B5EF4-FFF2-40B4-BE49-F238E27FC236}">
                <a16:creationId xmlns:a16="http://schemas.microsoft.com/office/drawing/2014/main" xmlns="" id="{DA426FD3-8468-4387-8AD6-3BC79FD8E572}"/>
              </a:ext>
            </a:extLst>
          </p:cNvPr>
          <p:cNvSpPr txBox="1"/>
          <p:nvPr/>
        </p:nvSpPr>
        <p:spPr>
          <a:xfrm>
            <a:off x="7344885" y="1454743"/>
            <a:ext cx="4503404" cy="738664"/>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Guatemala y Haití </a:t>
            </a:r>
            <a:r>
              <a:rPr lang="es-MX" dirty="0">
                <a:solidFill>
                  <a:schemeClr val="accent2">
                    <a:lumMod val="50000"/>
                  </a:schemeClr>
                </a:solidFill>
                <a:latin typeface="Helvetica" panose="020B0604020202020204" pitchFamily="2" charset="0"/>
              </a:rPr>
              <a:t>son los países más pobres en la Región interamericana </a:t>
            </a:r>
          </a:p>
        </p:txBody>
      </p:sp>
      <p:sp>
        <p:nvSpPr>
          <p:cNvPr id="10" name="Elipse 9">
            <a:extLst>
              <a:ext uri="{FF2B5EF4-FFF2-40B4-BE49-F238E27FC236}">
                <a16:creationId xmlns:a16="http://schemas.microsoft.com/office/drawing/2014/main" xmlns="" id="{99BC4502-B295-4AB5-A0D6-64ACFF51330A}"/>
              </a:ext>
            </a:extLst>
          </p:cNvPr>
          <p:cNvSpPr/>
          <p:nvPr/>
        </p:nvSpPr>
        <p:spPr>
          <a:xfrm>
            <a:off x="7168147" y="1564384"/>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4681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uanitaSilva\Downloads\fotos_región\fondo-semicirculos-abstractos-azules_1053-267.jpg"/>
          <p:cNvPicPr>
            <a:picLocks noChangeAspect="1" noChangeArrowheads="1"/>
          </p:cNvPicPr>
          <p:nvPr/>
        </p:nvPicPr>
        <p:blipFill>
          <a:blip r:embed="rId3" cstate="print"/>
          <a:srcRect/>
          <a:stretch>
            <a:fillRect/>
          </a:stretch>
        </p:blipFill>
        <p:spPr bwMode="auto">
          <a:xfrm>
            <a:off x="0" y="959756"/>
            <a:ext cx="5661026" cy="5898243"/>
          </a:xfrm>
          <a:prstGeom prst="rect">
            <a:avLst/>
          </a:prstGeom>
          <a:noFill/>
        </p:spPr>
      </p:pic>
      <p:sp>
        <p:nvSpPr>
          <p:cNvPr id="2" name="Título 1">
            <a:extLst>
              <a:ext uri="{FF2B5EF4-FFF2-40B4-BE49-F238E27FC236}">
                <a16:creationId xmlns:a16="http://schemas.microsoft.com/office/drawing/2014/main" xmlns="" id="{7DB1A6D0-4276-4879-84ED-CE601B44F4AF}"/>
              </a:ext>
            </a:extLst>
          </p:cNvPr>
          <p:cNvSpPr>
            <a:spLocks noGrp="1"/>
          </p:cNvSpPr>
          <p:nvPr>
            <p:ph type="title"/>
          </p:nvPr>
        </p:nvSpPr>
        <p:spPr>
          <a:xfrm>
            <a:off x="2038350" y="807357"/>
            <a:ext cx="6991350" cy="1109230"/>
          </a:xfrm>
        </p:spPr>
        <p:txBody>
          <a:bodyPr>
            <a:normAutofit/>
          </a:bodyPr>
          <a:lstStyle/>
          <a:p>
            <a:r>
              <a:rPr lang="es-MX" b="1" dirty="0">
                <a:solidFill>
                  <a:schemeClr val="tx2">
                    <a:lumMod val="75000"/>
                  </a:schemeClr>
                </a:solidFill>
                <a:latin typeface="Helvetica" panose="020B0604020202020204" pitchFamily="2" charset="0"/>
              </a:rPr>
              <a:t>Objetivo general</a:t>
            </a:r>
          </a:p>
        </p:txBody>
      </p:sp>
      <p:sp>
        <p:nvSpPr>
          <p:cNvPr id="3" name="Marcador de texto 2">
            <a:extLst>
              <a:ext uri="{FF2B5EF4-FFF2-40B4-BE49-F238E27FC236}">
                <a16:creationId xmlns:a16="http://schemas.microsoft.com/office/drawing/2014/main" xmlns="" id="{2909A1E8-C627-420E-A3D6-EC4C3A788051}"/>
              </a:ext>
            </a:extLst>
          </p:cNvPr>
          <p:cNvSpPr>
            <a:spLocks noGrp="1"/>
          </p:cNvSpPr>
          <p:nvPr>
            <p:ph type="body" idx="1"/>
          </p:nvPr>
        </p:nvSpPr>
        <p:spPr>
          <a:xfrm>
            <a:off x="2971800" y="2057990"/>
            <a:ext cx="7398833" cy="1500187"/>
          </a:xfrm>
        </p:spPr>
        <p:txBody>
          <a:bodyPr>
            <a:normAutofit/>
          </a:bodyPr>
          <a:lstStyle/>
          <a:p>
            <a:pPr algn="just"/>
            <a:r>
              <a:rPr lang="es-MX" sz="2800" dirty="0">
                <a:solidFill>
                  <a:schemeClr val="accent5">
                    <a:lumMod val="75000"/>
                  </a:schemeClr>
                </a:solidFill>
                <a:latin typeface="Helvetica" panose="020B0604020202020204" pitchFamily="2" charset="0"/>
              </a:rPr>
              <a:t>“Reconocer las llamadas del Espíritu”</a:t>
            </a:r>
            <a:r>
              <a:rPr lang="es-MX" sz="1800" dirty="0">
                <a:solidFill>
                  <a:schemeClr val="accent5">
                    <a:lumMod val="75000"/>
                  </a:schemeClr>
                </a:solidFill>
                <a:latin typeface="Helvetica" panose="020B0604020202020204" pitchFamily="2" charset="0"/>
              </a:rPr>
              <a:t>(SL,15) </a:t>
            </a:r>
            <a:r>
              <a:rPr lang="es-MX" sz="2800" dirty="0">
                <a:solidFill>
                  <a:schemeClr val="accent5">
                    <a:lumMod val="75000"/>
                  </a:schemeClr>
                </a:solidFill>
                <a:latin typeface="Helvetica" panose="020B0604020202020204" pitchFamily="2" charset="0"/>
              </a:rPr>
              <a:t>para la región interamericana a favor de nuestros destinatarios.</a:t>
            </a:r>
          </a:p>
        </p:txBody>
      </p:sp>
      <p:sp>
        <p:nvSpPr>
          <p:cNvPr id="4" name="3 Rectángulo"/>
          <p:cNvSpPr/>
          <p:nvPr/>
        </p:nvSpPr>
        <p:spPr>
          <a:xfrm>
            <a:off x="2997200" y="4171994"/>
            <a:ext cx="8599714" cy="193899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spcAft>
                <a:spcPts val="0"/>
              </a:spcAft>
            </a:pPr>
            <a:r>
              <a:rPr lang="es-MX" sz="2400" dirty="0">
                <a:solidFill>
                  <a:schemeClr val="accent5">
                    <a:lumMod val="50000"/>
                  </a:schemeClr>
                </a:solidFill>
                <a:latin typeface="Helvetica" panose="020B0604020202020204" pitchFamily="2" charset="0"/>
              </a:rPr>
              <a:t>Contextualizar el reto prioritario en la Región Interamericana, en sus elementos principales: vida, dignidad humana, familia y valores; de tal manera que a partir del conocimiento de esta realidad diversa, podamos posteriormente trabajar sobre los factores claves requeridos para responder a este reto.</a:t>
            </a:r>
          </a:p>
        </p:txBody>
      </p:sp>
      <p:sp>
        <p:nvSpPr>
          <p:cNvPr id="5" name="Título 1">
            <a:extLst>
              <a:ext uri="{FF2B5EF4-FFF2-40B4-BE49-F238E27FC236}">
                <a16:creationId xmlns:a16="http://schemas.microsoft.com/office/drawing/2014/main" xmlns="" id="{7DB1A6D0-4276-4879-84ED-CE601B44F4AF}"/>
              </a:ext>
            </a:extLst>
          </p:cNvPr>
          <p:cNvSpPr txBox="1">
            <a:spLocks/>
          </p:cNvSpPr>
          <p:nvPr/>
        </p:nvSpPr>
        <p:spPr>
          <a:xfrm>
            <a:off x="2170113" y="3532665"/>
            <a:ext cx="5175250" cy="563130"/>
          </a:xfrm>
          <a:prstGeom prst="rect">
            <a:avLst/>
          </a:prstGeom>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3600" b="0" i="0" u="none" strike="noStrike" kern="1200" cap="none" spc="0" normalizeH="0" baseline="0" noProof="0" dirty="0">
                <a:ln>
                  <a:noFill/>
                </a:ln>
                <a:solidFill>
                  <a:schemeClr val="bg1"/>
                </a:solidFill>
                <a:effectLst/>
                <a:uLnTx/>
                <a:uFillTx/>
                <a:latin typeface="Helvetica" panose="020B0604020202020204" pitchFamily="2" charset="0"/>
                <a:ea typeface="+mj-ea"/>
                <a:cs typeface="+mj-cs"/>
              </a:rPr>
              <a:t>Objetivo</a:t>
            </a:r>
            <a:r>
              <a:rPr kumimoji="0" lang="es-MX" sz="3600" b="0" i="0" u="none" strike="noStrike" kern="1200" cap="none" spc="0" normalizeH="0" noProof="0" dirty="0">
                <a:ln>
                  <a:noFill/>
                </a:ln>
                <a:solidFill>
                  <a:schemeClr val="bg1"/>
                </a:solidFill>
                <a:effectLst/>
                <a:uLnTx/>
                <a:uFillTx/>
                <a:latin typeface="Helvetica" panose="020B0604020202020204" pitchFamily="2" charset="0"/>
                <a:ea typeface="+mj-ea"/>
                <a:cs typeface="+mj-cs"/>
              </a:rPr>
              <a:t> particular</a:t>
            </a:r>
            <a:endParaRPr kumimoji="0" lang="es-MX" sz="3600" b="0" i="0" u="none" strike="noStrike" kern="1200" cap="none" spc="0" normalizeH="0" baseline="0" noProof="0" dirty="0">
              <a:ln>
                <a:noFill/>
              </a:ln>
              <a:solidFill>
                <a:schemeClr val="bg1"/>
              </a:solidFill>
              <a:effectLst/>
              <a:uLnTx/>
              <a:uFillTx/>
              <a:latin typeface="Helvetica" panose="020B0604020202020204" pitchFamily="2" charset="0"/>
              <a:ea typeface="+mj-ea"/>
              <a:cs typeface="+mj-cs"/>
            </a:endParaRPr>
          </a:p>
        </p:txBody>
      </p:sp>
      <p:sp>
        <p:nvSpPr>
          <p:cNvPr id="7" name="Oval 55">
            <a:hlinkClick r:id="rId4" action="ppaction://hlinksldjump"/>
            <a:extLst>
              <a:ext uri="{FF2B5EF4-FFF2-40B4-BE49-F238E27FC236}">
                <a16:creationId xmlns:a16="http://schemas.microsoft.com/office/drawing/2014/main" xmlns="" id="{DE83744E-E860-41F4-AB04-9A26F7422054}"/>
              </a:ext>
            </a:extLst>
          </p:cNvPr>
          <p:cNvSpPr/>
          <p:nvPr/>
        </p:nvSpPr>
        <p:spPr>
          <a:xfrm>
            <a:off x="10287000" y="518672"/>
            <a:ext cx="1113481" cy="113620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1</a:t>
            </a:r>
          </a:p>
        </p:txBody>
      </p:sp>
      <p:sp>
        <p:nvSpPr>
          <p:cNvPr id="6" name="Botón de acción: ir a inicio 5">
            <a:hlinkClick r:id="rId4" action="ppaction://hlinksldjump" highlightClick="1"/>
            <a:extLst>
              <a:ext uri="{FF2B5EF4-FFF2-40B4-BE49-F238E27FC236}">
                <a16:creationId xmlns:a16="http://schemas.microsoft.com/office/drawing/2014/main" xmlns="" id="{FD6EDBB1-CB52-4D55-B526-ACF42883713C}"/>
              </a:ext>
            </a:extLst>
          </p:cNvPr>
          <p:cNvSpPr/>
          <p:nvPr/>
        </p:nvSpPr>
        <p:spPr>
          <a:xfrm>
            <a:off x="11302264" y="6160451"/>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71570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8A9FEF-8CF5-4321-BFE5-05E38F11D28E}"/>
              </a:ext>
            </a:extLst>
          </p:cNvPr>
          <p:cNvSpPr>
            <a:spLocks noGrp="1"/>
          </p:cNvSpPr>
          <p:nvPr>
            <p:ph type="title"/>
          </p:nvPr>
        </p:nvSpPr>
        <p:spPr/>
        <p:txBody>
          <a:bodyPr>
            <a:normAutofit/>
          </a:bodyPr>
          <a:lstStyle/>
          <a:p>
            <a:r>
              <a:rPr lang="es-MX" sz="2800" b="1" dirty="0">
                <a:solidFill>
                  <a:schemeClr val="tx2">
                    <a:lumMod val="75000"/>
                  </a:schemeClr>
                </a:solidFill>
                <a:latin typeface="Helvetica" panose="020B0604020202020204" pitchFamily="2" charset="0"/>
              </a:rPr>
              <a:t>Número de usuarios y penetración de internet</a:t>
            </a:r>
            <a:br>
              <a:rPr lang="es-MX" sz="2800" b="1" dirty="0">
                <a:solidFill>
                  <a:schemeClr val="tx2">
                    <a:lumMod val="75000"/>
                  </a:schemeClr>
                </a:solidFill>
                <a:latin typeface="Helvetica" panose="020B0604020202020204" pitchFamily="2" charset="0"/>
              </a:rPr>
            </a:br>
            <a:r>
              <a:rPr lang="es-MX" sz="2800" b="1" dirty="0">
                <a:solidFill>
                  <a:schemeClr val="tx2">
                    <a:lumMod val="75000"/>
                  </a:schemeClr>
                </a:solidFill>
                <a:latin typeface="Helvetica" panose="020B0604020202020204" pitchFamily="2" charset="0"/>
              </a:rPr>
              <a:t>/</a:t>
            </a:r>
            <a:r>
              <a:rPr lang="es-MX" sz="2800" b="1" dirty="0" err="1">
                <a:solidFill>
                  <a:schemeClr val="tx2">
                    <a:lumMod val="75000"/>
                  </a:schemeClr>
                </a:solidFill>
                <a:latin typeface="Helvetica" panose="020B0604020202020204" pitchFamily="2" charset="0"/>
              </a:rPr>
              <a:t>Number</a:t>
            </a:r>
            <a:r>
              <a:rPr lang="es-MX" sz="2800" b="1" dirty="0">
                <a:solidFill>
                  <a:schemeClr val="tx2">
                    <a:lumMod val="75000"/>
                  </a:schemeClr>
                </a:solidFill>
                <a:latin typeface="Helvetica" panose="020B0604020202020204" pitchFamily="2" charset="0"/>
              </a:rPr>
              <a:t> of internet </a:t>
            </a:r>
            <a:r>
              <a:rPr lang="es-MX" sz="2800" b="1" dirty="0" err="1">
                <a:solidFill>
                  <a:schemeClr val="tx2">
                    <a:lumMod val="75000"/>
                  </a:schemeClr>
                </a:solidFill>
                <a:latin typeface="Helvetica" panose="020B0604020202020204" pitchFamily="2" charset="0"/>
              </a:rPr>
              <a:t>users</a:t>
            </a:r>
            <a:r>
              <a:rPr lang="es-MX" sz="2800" b="1" dirty="0">
                <a:solidFill>
                  <a:schemeClr val="tx2">
                    <a:lumMod val="75000"/>
                  </a:schemeClr>
                </a:solidFill>
                <a:latin typeface="Helvetica" panose="020B0604020202020204" pitchFamily="2" charset="0"/>
              </a:rPr>
              <a:t> and </a:t>
            </a:r>
            <a:r>
              <a:rPr lang="es-MX" sz="2800" b="1" dirty="0" err="1">
                <a:solidFill>
                  <a:schemeClr val="tx2">
                    <a:lumMod val="75000"/>
                  </a:schemeClr>
                </a:solidFill>
                <a:latin typeface="Helvetica" panose="020B0604020202020204" pitchFamily="2" charset="0"/>
              </a:rPr>
              <a:t>penetration</a:t>
            </a:r>
            <a:r>
              <a:rPr lang="es-MX" sz="2800" dirty="0">
                <a:solidFill>
                  <a:schemeClr val="bg2">
                    <a:lumMod val="50000"/>
                  </a:schemeClr>
                </a:solidFill>
              </a:rPr>
              <a:t/>
            </a:r>
            <a:br>
              <a:rPr lang="es-MX" sz="2800" dirty="0">
                <a:solidFill>
                  <a:schemeClr val="bg2">
                    <a:lumMod val="50000"/>
                  </a:schemeClr>
                </a:solidFill>
              </a:rPr>
            </a:br>
            <a:r>
              <a:rPr lang="es-MX" sz="1800" dirty="0">
                <a:solidFill>
                  <a:schemeClr val="tx2">
                    <a:lumMod val="75000"/>
                  </a:schemeClr>
                </a:solidFill>
              </a:rPr>
              <a:t>(millones/</a:t>
            </a:r>
            <a:r>
              <a:rPr lang="es-MX" sz="1800" dirty="0" err="1">
                <a:solidFill>
                  <a:schemeClr val="tx2">
                    <a:lumMod val="75000"/>
                  </a:schemeClr>
                </a:solidFill>
              </a:rPr>
              <a:t>millions</a:t>
            </a:r>
            <a:r>
              <a:rPr lang="es-MX" sz="1800" dirty="0">
                <a:solidFill>
                  <a:schemeClr val="tx2">
                    <a:lumMod val="75000"/>
                  </a:schemeClr>
                </a:solidFill>
              </a:rPr>
              <a:t>)</a:t>
            </a:r>
            <a:endParaRPr lang="es-MX" sz="2800" dirty="0">
              <a:solidFill>
                <a:schemeClr val="tx2">
                  <a:lumMod val="75000"/>
                </a:schemeClr>
              </a:solidFill>
            </a:endParaRPr>
          </a:p>
        </p:txBody>
      </p:sp>
      <p:graphicFrame>
        <p:nvGraphicFramePr>
          <p:cNvPr id="11" name="Marcador de contenido 10">
            <a:extLst>
              <a:ext uri="{FF2B5EF4-FFF2-40B4-BE49-F238E27FC236}">
                <a16:creationId xmlns:a16="http://schemas.microsoft.com/office/drawing/2014/main" xmlns="" id="{E0FB57EC-BE7D-4E49-851A-1FAA46B76000}"/>
              </a:ext>
            </a:extLst>
          </p:cNvPr>
          <p:cNvGraphicFramePr>
            <a:graphicFrameLocks noGrp="1"/>
          </p:cNvGraphicFramePr>
          <p:nvPr>
            <p:ph sz="half" idx="2"/>
            <p:extLst>
              <p:ext uri="{D42A27DB-BD31-4B8C-83A1-F6EECF244321}">
                <p14:modId xmlns:p14="http://schemas.microsoft.com/office/powerpoint/2010/main" val="2929560438"/>
              </p:ext>
            </p:extLst>
          </p:nvPr>
        </p:nvGraphicFramePr>
        <p:xfrm>
          <a:off x="5419492" y="2826515"/>
          <a:ext cx="6315745" cy="28324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Marcador de contenido 7">
            <a:extLst>
              <a:ext uri="{FF2B5EF4-FFF2-40B4-BE49-F238E27FC236}">
                <a16:creationId xmlns:a16="http://schemas.microsoft.com/office/drawing/2014/main" xmlns="" id="{99D6CE6D-E02D-4731-8C19-CCC6BC6B4BF5}"/>
              </a:ext>
            </a:extLst>
          </p:cNvPr>
          <p:cNvGraphicFramePr>
            <a:graphicFrameLocks noGrp="1"/>
          </p:cNvGraphicFramePr>
          <p:nvPr>
            <p:ph sz="half" idx="1"/>
            <p:extLst>
              <p:ext uri="{D42A27DB-BD31-4B8C-83A1-F6EECF244321}">
                <p14:modId xmlns:p14="http://schemas.microsoft.com/office/powerpoint/2010/main" val="208921331"/>
              </p:ext>
            </p:extLst>
          </p:nvPr>
        </p:nvGraphicFramePr>
        <p:xfrm>
          <a:off x="913267" y="1691322"/>
          <a:ext cx="4258570" cy="4553164"/>
        </p:xfrm>
        <a:graphic>
          <a:graphicData uri="http://schemas.openxmlformats.org/drawingml/2006/table">
            <a:tbl>
              <a:tblPr firstRow="1" bandRow="1">
                <a:tableStyleId>{5C22544A-7EE6-4342-B048-85BDC9FD1C3A}</a:tableStyleId>
              </a:tblPr>
              <a:tblGrid>
                <a:gridCol w="474546">
                  <a:extLst>
                    <a:ext uri="{9D8B030D-6E8A-4147-A177-3AD203B41FA5}">
                      <a16:colId xmlns:a16="http://schemas.microsoft.com/office/drawing/2014/main" xmlns="" val="1680442326"/>
                    </a:ext>
                  </a:extLst>
                </a:gridCol>
                <a:gridCol w="1821409">
                  <a:extLst>
                    <a:ext uri="{9D8B030D-6E8A-4147-A177-3AD203B41FA5}">
                      <a16:colId xmlns:a16="http://schemas.microsoft.com/office/drawing/2014/main" xmlns="" val="3458503771"/>
                    </a:ext>
                  </a:extLst>
                </a:gridCol>
                <a:gridCol w="657922">
                  <a:extLst>
                    <a:ext uri="{9D8B030D-6E8A-4147-A177-3AD203B41FA5}">
                      <a16:colId xmlns:a16="http://schemas.microsoft.com/office/drawing/2014/main" xmlns="" val="382276102"/>
                    </a:ext>
                  </a:extLst>
                </a:gridCol>
                <a:gridCol w="512956">
                  <a:extLst>
                    <a:ext uri="{9D8B030D-6E8A-4147-A177-3AD203B41FA5}">
                      <a16:colId xmlns:a16="http://schemas.microsoft.com/office/drawing/2014/main" xmlns="" val="20003"/>
                    </a:ext>
                  </a:extLst>
                </a:gridCol>
                <a:gridCol w="791737">
                  <a:extLst>
                    <a:ext uri="{9D8B030D-6E8A-4147-A177-3AD203B41FA5}">
                      <a16:colId xmlns:a16="http://schemas.microsoft.com/office/drawing/2014/main" xmlns="" val="20004"/>
                    </a:ext>
                  </a:extLst>
                </a:gridCol>
              </a:tblGrid>
              <a:tr h="255446">
                <a:tc rowSpan="2">
                  <a:txBody>
                    <a:bodyPr/>
                    <a:lstStyle/>
                    <a:p>
                      <a:pPr algn="ctr" fontAlgn="b"/>
                      <a:r>
                        <a:rPr lang="es-MX" sz="1400" b="1" i="0" u="none" strike="noStrike" dirty="0">
                          <a:solidFill>
                            <a:schemeClr val="accent1">
                              <a:lumMod val="50000"/>
                            </a:schemeClr>
                          </a:solidFill>
                          <a:effectLst/>
                          <a:latin typeface="Calibri" panose="020F0502020204030204" pitchFamily="34" charset="0"/>
                        </a:rPr>
                        <a:t>Ranking</a:t>
                      </a:r>
                    </a:p>
                  </a:txBody>
                  <a:tcPr marL="9525" marR="9525" marT="9525" marB="0" anchor="ctr"/>
                </a:tc>
                <a:tc rowSpan="2">
                  <a:txBody>
                    <a:bodyPr/>
                    <a:lstStyle/>
                    <a:p>
                      <a:pPr algn="ctr" fontAlgn="b"/>
                      <a:r>
                        <a:rPr lang="es-MX" sz="1400" b="1" i="0" u="none" strike="noStrike" dirty="0">
                          <a:solidFill>
                            <a:schemeClr val="accent1">
                              <a:lumMod val="50000"/>
                            </a:schemeClr>
                          </a:solidFill>
                          <a:effectLst/>
                          <a:latin typeface="Calibri" panose="020F0502020204030204" pitchFamily="34" charset="0"/>
                        </a:rPr>
                        <a:t>País/country</a:t>
                      </a:r>
                    </a:p>
                  </a:txBody>
                  <a:tcPr marL="9525" marR="9525" marT="9525" marB="0" anchor="ctr"/>
                </a:tc>
                <a:tc gridSpan="2">
                  <a:txBody>
                    <a:bodyPr/>
                    <a:lstStyle/>
                    <a:p>
                      <a:pPr algn="ctr" fontAlgn="b"/>
                      <a:r>
                        <a:rPr lang="es-MX" sz="1400" b="1" i="0" u="none" strike="noStrike" dirty="0">
                          <a:solidFill>
                            <a:schemeClr val="accent1">
                              <a:lumMod val="50000"/>
                            </a:schemeClr>
                          </a:solidFill>
                          <a:effectLst/>
                          <a:latin typeface="Calibri" panose="020F0502020204030204" pitchFamily="34" charset="0"/>
                        </a:rPr>
                        <a:t>Usuarios</a:t>
                      </a:r>
                    </a:p>
                  </a:txBody>
                  <a:tcPr marL="9525" marR="9525" marT="9525" marB="0" anchor="ctr"/>
                </a:tc>
                <a:tc hMerge="1">
                  <a:txBody>
                    <a:bodyPr/>
                    <a:lstStyle/>
                    <a:p>
                      <a:pPr algn="ctr" fontAlgn="b"/>
                      <a:endParaRPr lang="es-MX" sz="1400" b="1" i="0" u="none" strike="noStrike" dirty="0">
                        <a:solidFill>
                          <a:schemeClr val="accent1">
                            <a:lumMod val="50000"/>
                          </a:schemeClr>
                        </a:solidFill>
                        <a:effectLst/>
                        <a:latin typeface="Calibri" panose="020F0502020204030204" pitchFamily="34" charset="0"/>
                      </a:endParaRPr>
                    </a:p>
                  </a:txBody>
                  <a:tcPr marL="9525" marR="9525" marT="9525" marB="0" anchor="ctr"/>
                </a:tc>
                <a:tc rowSpan="2">
                  <a:txBody>
                    <a:bodyPr/>
                    <a:lstStyle/>
                    <a:p>
                      <a:pPr marL="0" algn="ctr" defTabSz="914400" rtl="0" eaLnBrk="1" fontAlgn="b" latinLnBrk="0" hangingPunct="1"/>
                      <a:r>
                        <a:rPr lang="es-ES" sz="1400" b="1" i="0" u="none" strike="noStrike" kern="1200" dirty="0">
                          <a:solidFill>
                            <a:schemeClr val="accent1">
                              <a:lumMod val="50000"/>
                            </a:schemeClr>
                          </a:solidFill>
                          <a:effectLst/>
                          <a:latin typeface="Calibri" panose="020F0502020204030204" pitchFamily="34" charset="0"/>
                          <a:ea typeface="+mn-ea"/>
                          <a:cs typeface="+mn-cs"/>
                        </a:rPr>
                        <a:t>% </a:t>
                      </a:r>
                      <a:r>
                        <a:rPr lang="es-ES" sz="1050" b="1" i="0" u="none" strike="noStrike" kern="1200" dirty="0" err="1">
                          <a:solidFill>
                            <a:schemeClr val="accent1">
                              <a:lumMod val="50000"/>
                            </a:schemeClr>
                          </a:solidFill>
                          <a:effectLst/>
                          <a:latin typeface="Calibri" panose="020F0502020204030204" pitchFamily="34" charset="0"/>
                          <a:ea typeface="+mn-ea"/>
                          <a:cs typeface="+mn-cs"/>
                        </a:rPr>
                        <a:t>Population</a:t>
                      </a:r>
                      <a:r>
                        <a:rPr lang="es-ES" sz="1050" b="1" i="0" u="none" strike="noStrike" kern="1200" dirty="0">
                          <a:solidFill>
                            <a:schemeClr val="accent1">
                              <a:lumMod val="50000"/>
                            </a:schemeClr>
                          </a:solidFill>
                          <a:effectLst/>
                          <a:latin typeface="Calibri" panose="020F0502020204030204" pitchFamily="34" charset="0"/>
                          <a:ea typeface="+mn-ea"/>
                          <a:cs typeface="+mn-cs"/>
                        </a:rPr>
                        <a:t/>
                      </a:r>
                      <a:br>
                        <a:rPr lang="es-ES" sz="1050" b="1" i="0" u="none" strike="noStrike" kern="1200" dirty="0">
                          <a:solidFill>
                            <a:schemeClr val="accent1">
                              <a:lumMod val="50000"/>
                            </a:schemeClr>
                          </a:solidFill>
                          <a:effectLst/>
                          <a:latin typeface="Calibri" panose="020F0502020204030204" pitchFamily="34" charset="0"/>
                          <a:ea typeface="+mn-ea"/>
                          <a:cs typeface="+mn-cs"/>
                        </a:rPr>
                      </a:br>
                      <a:r>
                        <a:rPr lang="es-ES" sz="1050" b="1" i="0" u="none" strike="noStrike" kern="1200" dirty="0">
                          <a:solidFill>
                            <a:schemeClr val="accent1">
                              <a:lumMod val="50000"/>
                            </a:schemeClr>
                          </a:solidFill>
                          <a:effectLst/>
                          <a:latin typeface="Calibri" panose="020F0502020204030204" pitchFamily="34" charset="0"/>
                          <a:ea typeface="+mn-ea"/>
                          <a:cs typeface="+mn-cs"/>
                        </a:rPr>
                        <a:t>(</a:t>
                      </a:r>
                      <a:r>
                        <a:rPr lang="es-ES" sz="1050" b="1" i="0" u="none" strike="noStrike" kern="1200" dirty="0" err="1">
                          <a:solidFill>
                            <a:schemeClr val="accent1">
                              <a:lumMod val="50000"/>
                            </a:schemeClr>
                          </a:solidFill>
                          <a:effectLst/>
                          <a:latin typeface="Calibri" panose="020F0502020204030204" pitchFamily="34" charset="0"/>
                          <a:ea typeface="+mn-ea"/>
                          <a:cs typeface="+mn-cs"/>
                        </a:rPr>
                        <a:t>Penetration</a:t>
                      </a:r>
                      <a:r>
                        <a:rPr lang="es-ES" sz="1050" b="1" i="0" u="none" strike="noStrike" kern="1200" dirty="0">
                          <a:solidFill>
                            <a:schemeClr val="accent1">
                              <a:lumMod val="50000"/>
                            </a:schemeClr>
                          </a:solidFill>
                          <a:effectLst/>
                          <a:latin typeface="Calibri" panose="020F0502020204030204" pitchFamily="34" charset="0"/>
                          <a:ea typeface="+mn-ea"/>
                          <a:cs typeface="+mn-cs"/>
                        </a:rPr>
                        <a:t>)</a:t>
                      </a:r>
                      <a:endParaRPr lang="es-MX" sz="1050" b="1" i="0" u="none" strike="noStrike" kern="1200" dirty="0">
                        <a:solidFill>
                          <a:schemeClr val="accent1">
                            <a:lumMod val="50000"/>
                          </a:schemeClr>
                        </a:solidFill>
                        <a:effectLst/>
                        <a:latin typeface="Calibri" panose="020F0502020204030204" pitchFamily="34" charset="0"/>
                        <a:ea typeface="+mn-ea"/>
                        <a:cs typeface="+mn-cs"/>
                      </a:endParaRPr>
                    </a:p>
                  </a:txBody>
                  <a:tcPr marL="9525" marR="9525" marT="9525" marB="0" anchor="ctr"/>
                </a:tc>
                <a:extLst>
                  <a:ext uri="{0D108BD9-81ED-4DB2-BD59-A6C34878D82A}">
                    <a16:rowId xmlns:a16="http://schemas.microsoft.com/office/drawing/2014/main" xmlns="" val="10000"/>
                  </a:ext>
                </a:extLst>
              </a:tr>
              <a:tr h="256808">
                <a:tc vMerge="1">
                  <a:txBody>
                    <a:bodyPr/>
                    <a:lstStyle/>
                    <a:p>
                      <a:pPr algn="ctr" fontAlgn="b"/>
                      <a:endParaRPr lang="es-MX" sz="1400" b="1" i="0" u="none" strike="noStrike" dirty="0">
                        <a:solidFill>
                          <a:schemeClr val="accent1">
                            <a:lumMod val="50000"/>
                          </a:schemeClr>
                        </a:solidFill>
                        <a:effectLst/>
                        <a:latin typeface="Calibri" panose="020F0502020204030204" pitchFamily="34" charset="0"/>
                      </a:endParaRPr>
                    </a:p>
                  </a:txBody>
                  <a:tcPr marL="9525" marR="9525" marT="9525" marB="0" anchor="ctr"/>
                </a:tc>
                <a:tc vMerge="1">
                  <a:txBody>
                    <a:bodyPr/>
                    <a:lstStyle/>
                    <a:p>
                      <a:pPr algn="ctr" fontAlgn="b"/>
                      <a:endParaRPr lang="es-MX" sz="1400" b="1" i="0" u="none" strike="noStrike" dirty="0">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2017</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Calibri" panose="020F0502020204030204" pitchFamily="34" charset="0"/>
                        </a:rPr>
                        <a:t>2018</a:t>
                      </a:r>
                    </a:p>
                  </a:txBody>
                  <a:tcPr marL="9525" marR="9525" marT="9525" marB="0" anchor="ctr"/>
                </a:tc>
                <a:tc vMerge="1">
                  <a:txBody>
                    <a:bodyPr/>
                    <a:lstStyle/>
                    <a:p>
                      <a:pPr algn="ctr" fontAlgn="b"/>
                      <a:endParaRPr lang="es-MX" sz="1400" b="1" i="0" u="none" strike="noStrike" dirty="0">
                        <a:solidFill>
                          <a:schemeClr val="accent1">
                            <a:lumMod val="50000"/>
                          </a:schemeClr>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102216694"/>
                  </a:ext>
                </a:extLst>
              </a:tr>
              <a:tr h="255446">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Mundo</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3 174</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4 199</a:t>
                      </a:r>
                    </a:p>
                  </a:txBody>
                  <a:tcPr marL="9525" marR="9525" marT="9525" marB="0" anchor="b"/>
                </a:tc>
                <a:tc>
                  <a:txBody>
                    <a:bodyPr/>
                    <a:lstStyle/>
                    <a:p>
                      <a:pPr algn="ctr" fontAlgn="b"/>
                      <a:r>
                        <a:rPr lang="es-MX" sz="1400" b="1" i="0" u="none" strike="noStrike" dirty="0">
                          <a:solidFill>
                            <a:srgbClr val="9900FF"/>
                          </a:solidFill>
                          <a:effectLst/>
                          <a:latin typeface="Helvetica" panose="020B0604020202020204" pitchFamily="2" charset="0"/>
                        </a:rPr>
                        <a:t>55.0</a:t>
                      </a:r>
                    </a:p>
                  </a:txBody>
                  <a:tcPr marL="9525" marR="9525" marT="9525" marB="0" anchor="b"/>
                </a:tc>
                <a:extLst>
                  <a:ext uri="{0D108BD9-81ED-4DB2-BD59-A6C34878D82A}">
                    <a16:rowId xmlns:a16="http://schemas.microsoft.com/office/drawing/2014/main" xmlns="" val="3620584265"/>
                  </a:ext>
                </a:extLst>
              </a:tr>
              <a:tr h="411601">
                <a:tc>
                  <a:txBody>
                    <a:bodyPr/>
                    <a:lstStyle/>
                    <a:p>
                      <a:pPr algn="ctr" fontAlgn="b"/>
                      <a:endParaRPr lang="es-MX" sz="11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390.6</a:t>
                      </a: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471.2</a:t>
                      </a:r>
                    </a:p>
                  </a:txBody>
                  <a:tcPr marL="9525" marR="9525" marT="9525" marB="0" anchor="b"/>
                </a:tc>
                <a:tc>
                  <a:txBody>
                    <a:bodyPr/>
                    <a:lstStyle/>
                    <a:p>
                      <a:pPr algn="ctr" fontAlgn="b"/>
                      <a:r>
                        <a:rPr lang="es-MX" sz="1400" b="1" i="0" u="none" strike="noStrike" dirty="0">
                          <a:solidFill>
                            <a:srgbClr val="9900FF"/>
                          </a:solidFill>
                          <a:effectLst/>
                          <a:latin typeface="Helvetica" panose="020B0604020202020204" pitchFamily="2" charset="0"/>
                        </a:rPr>
                        <a:t>81.9</a:t>
                      </a:r>
                    </a:p>
                  </a:txBody>
                  <a:tcPr marL="9525" marR="9525" marT="9525" marB="0" anchor="b"/>
                </a:tc>
                <a:extLst>
                  <a:ext uri="{0D108BD9-81ED-4DB2-BD59-A6C34878D82A}">
                    <a16:rowId xmlns:a16="http://schemas.microsoft.com/office/drawing/2014/main" xmlns="" val="2002058939"/>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Estados Unidos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239.8</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312.3</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95.6</a:t>
                      </a:r>
                    </a:p>
                  </a:txBody>
                  <a:tcPr marL="9525" marR="9525" marT="9525" marB="0" anchor="b"/>
                </a:tc>
                <a:extLst>
                  <a:ext uri="{0D108BD9-81ED-4DB2-BD59-A6C34878D82A}">
                    <a16:rowId xmlns:a16="http://schemas.microsoft.com/office/drawing/2014/main" xmlns="" val="197309723"/>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México</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69.5</a:t>
                      </a:r>
                      <a:endParaRPr lang="es-MX" sz="1400" b="0" i="0" u="none" strike="noStrike" dirty="0">
                        <a:solidFill>
                          <a:srgbClr val="FF0000"/>
                        </a:solidFill>
                        <a:effectLst/>
                        <a:latin typeface="Helvetica" panose="020B0604020202020204" pitchFamily="2" charset="0"/>
                      </a:endParaRP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85.0</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65.0</a:t>
                      </a:r>
                    </a:p>
                  </a:txBody>
                  <a:tcPr marL="9525" marR="9525" marT="9525" marB="0" anchor="b"/>
                </a:tc>
                <a:extLst>
                  <a:ext uri="{0D108BD9-81ED-4DB2-BD59-A6C34878D82A}">
                    <a16:rowId xmlns:a16="http://schemas.microsoft.com/office/drawing/2014/main" xmlns="" val="3842978802"/>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Canadá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31.3</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33.2</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89.9</a:t>
                      </a:r>
                    </a:p>
                  </a:txBody>
                  <a:tcPr marL="9525" marR="9525" marT="9525" marB="0" anchor="b"/>
                </a:tc>
                <a:extLst>
                  <a:ext uri="{0D108BD9-81ED-4DB2-BD59-A6C34878D82A}">
                    <a16:rowId xmlns:a16="http://schemas.microsoft.com/office/drawing/2014/main" xmlns="" val="3764853100"/>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26.9</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3.7</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57.7</a:t>
                      </a:r>
                    </a:p>
                  </a:txBody>
                  <a:tcPr marL="9525" marR="9525" marT="9525" marB="0" anchor="b"/>
                </a:tc>
                <a:extLst>
                  <a:ext uri="{0D108BD9-81ED-4DB2-BD59-A6C34878D82A}">
                    <a16:rowId xmlns:a16="http://schemas.microsoft.com/office/drawing/2014/main" xmlns="" val="1508955026"/>
                  </a:ext>
                </a:extLst>
              </a:tr>
              <a:tr h="253196">
                <a:tc>
                  <a:txBody>
                    <a:bodyPr/>
                    <a:lstStyle/>
                    <a:p>
                      <a:pPr algn="ctr" fontAlgn="b"/>
                      <a:r>
                        <a:rPr lang="es-MX" sz="11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República Dominicana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5.2</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6.6</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61.1</a:t>
                      </a:r>
                    </a:p>
                  </a:txBody>
                  <a:tcPr marL="9525" marR="9525" marT="9525" marB="0" anchor="b"/>
                </a:tc>
                <a:extLst>
                  <a:ext uri="{0D108BD9-81ED-4DB2-BD59-A6C34878D82A}">
                    <a16:rowId xmlns:a16="http://schemas.microsoft.com/office/drawing/2014/main" xmlns="" val="1190817005"/>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4.3</a:t>
                      </a:r>
                      <a:endParaRPr lang="es-MX" sz="1400" b="0" i="0" u="none" strike="noStrike" dirty="0">
                        <a:solidFill>
                          <a:srgbClr val="FF0000"/>
                        </a:solidFill>
                        <a:effectLst/>
                        <a:latin typeface="Helvetica" panose="020B0604020202020204" pitchFamily="2" charset="0"/>
                      </a:endParaRP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7.3</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42.1</a:t>
                      </a:r>
                    </a:p>
                  </a:txBody>
                  <a:tcPr marL="9525" marR="9525" marT="9525" marB="0" anchor="b"/>
                </a:tc>
                <a:extLst>
                  <a:ext uri="{0D108BD9-81ED-4DB2-BD59-A6C34878D82A}">
                    <a16:rowId xmlns:a16="http://schemas.microsoft.com/office/drawing/2014/main" xmlns="" val="2925983047"/>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3.2</a:t>
                      </a:r>
                      <a:endParaRPr lang="es-MX" sz="1400" b="0" i="0" u="none" strike="noStrike" dirty="0">
                        <a:solidFill>
                          <a:srgbClr val="FF0000"/>
                        </a:solidFill>
                        <a:effectLst/>
                        <a:latin typeface="Helvetica" panose="020B0604020202020204" pitchFamily="2" charset="0"/>
                      </a:endParaRP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4.6</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40.3</a:t>
                      </a:r>
                    </a:p>
                  </a:txBody>
                  <a:tcPr marL="9525" marR="9525" marT="9525" marB="0" anchor="b"/>
                </a:tc>
                <a:extLst>
                  <a:ext uri="{0D108BD9-81ED-4DB2-BD59-A6C34878D82A}">
                    <a16:rowId xmlns:a16="http://schemas.microsoft.com/office/drawing/2014/main" xmlns="" val="2948225989"/>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2.7</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4.3</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86.7</a:t>
                      </a:r>
                    </a:p>
                  </a:txBody>
                  <a:tcPr marL="9525" marR="9525" marT="9525" marB="0" anchor="b"/>
                </a:tc>
                <a:extLst>
                  <a:ext uri="{0D108BD9-81ED-4DB2-BD59-A6C34878D82A}">
                    <a16:rowId xmlns:a16="http://schemas.microsoft.com/office/drawing/2014/main" xmlns="" val="3186683761"/>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2.6</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3.0</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83.0</a:t>
                      </a:r>
                    </a:p>
                  </a:txBody>
                  <a:tcPr marL="9525" marR="9525" marT="9525" marB="0" anchor="b"/>
                </a:tc>
                <a:extLst>
                  <a:ext uri="{0D108BD9-81ED-4DB2-BD59-A6C34878D82A}">
                    <a16:rowId xmlns:a16="http://schemas.microsoft.com/office/drawing/2014/main" xmlns="" val="3935128404"/>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1.4</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2.7</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43.0</a:t>
                      </a:r>
                    </a:p>
                  </a:txBody>
                  <a:tcPr marL="9525" marR="9525" marT="9525" marB="0" anchor="b"/>
                </a:tc>
                <a:extLst>
                  <a:ext uri="{0D108BD9-81ED-4DB2-BD59-A6C34878D82A}">
                    <a16:rowId xmlns:a16="http://schemas.microsoft.com/office/drawing/2014/main" xmlns="" val="3859578733"/>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Haití</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1.3</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2.0</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18.1</a:t>
                      </a:r>
                    </a:p>
                  </a:txBody>
                  <a:tcPr marL="9525" marR="9525" marT="9525" marB="0" anchor="b"/>
                </a:tc>
                <a:extLst>
                  <a:ext uri="{0D108BD9-81ED-4DB2-BD59-A6C34878D82A}">
                    <a16:rowId xmlns:a16="http://schemas.microsoft.com/office/drawing/2014/main" xmlns="" val="169044312"/>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Panamá</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1.3</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2.9</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69.7</a:t>
                      </a:r>
                    </a:p>
                  </a:txBody>
                  <a:tcPr marL="9525" marR="9525" marT="9525" marB="0" anchor="b"/>
                </a:tc>
                <a:extLst>
                  <a:ext uri="{0D108BD9-81ED-4DB2-BD59-A6C34878D82A}">
                    <a16:rowId xmlns:a16="http://schemas.microsoft.com/office/drawing/2014/main" xmlns="" val="3253473879"/>
                  </a:ext>
                </a:extLst>
              </a:tr>
              <a:tr h="255446">
                <a:tc>
                  <a:txBody>
                    <a:bodyPr/>
                    <a:lstStyle/>
                    <a:p>
                      <a:pPr algn="ctr" fontAlgn="b"/>
                      <a:r>
                        <a:rPr lang="es-MX" sz="11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1.1</a:t>
                      </a:r>
                    </a:p>
                  </a:txBody>
                  <a:tcPr marL="9525" marR="9525" marT="9525" marB="0" anchor="b"/>
                </a:tc>
                <a:tc>
                  <a:txBody>
                    <a:bodyPr/>
                    <a:lstStyle/>
                    <a:p>
                      <a:pPr marL="0" algn="ctr" defTabSz="914400" rtl="0" eaLnBrk="1" fontAlgn="b" latinLnBrk="0" hangingPunct="1"/>
                      <a:r>
                        <a:rPr lang="es-MX" sz="1400" b="0" i="0" u="none" strike="noStrike" kern="1200" dirty="0">
                          <a:solidFill>
                            <a:schemeClr val="accent1">
                              <a:lumMod val="50000"/>
                            </a:schemeClr>
                          </a:solidFill>
                          <a:effectLst/>
                          <a:latin typeface="Helvetica" panose="020B0604020202020204" pitchFamily="2" charset="0"/>
                          <a:ea typeface="+mn-ea"/>
                          <a:cs typeface="+mn-cs"/>
                        </a:rPr>
                        <a:t>3.6</a:t>
                      </a:r>
                    </a:p>
                  </a:txBody>
                  <a:tcPr marL="9525" marR="9525" marT="9525" marB="0" anchor="b"/>
                </a:tc>
                <a:tc>
                  <a:txBody>
                    <a:bodyPr/>
                    <a:lstStyle/>
                    <a:p>
                      <a:pPr marL="0" algn="ctr" defTabSz="914400" rtl="0" eaLnBrk="1" fontAlgn="b" latinLnBrk="0" hangingPunct="1"/>
                      <a:r>
                        <a:rPr lang="es-MX" sz="1400" b="0" i="0" u="none" strike="noStrike" kern="1200" dirty="0">
                          <a:solidFill>
                            <a:srgbClr val="9900FF"/>
                          </a:solidFill>
                          <a:effectLst/>
                          <a:latin typeface="Helvetica" panose="020B0604020202020204" pitchFamily="2" charset="0"/>
                          <a:ea typeface="+mn-ea"/>
                          <a:cs typeface="+mn-cs"/>
                        </a:rPr>
                        <a:t>38.2</a:t>
                      </a:r>
                    </a:p>
                  </a:txBody>
                  <a:tcPr marL="9525" marR="9525" marT="9525" marB="0" anchor="b"/>
                </a:tc>
                <a:extLst>
                  <a:ext uri="{0D108BD9-81ED-4DB2-BD59-A6C34878D82A}">
                    <a16:rowId xmlns:a16="http://schemas.microsoft.com/office/drawing/2014/main" xmlns="" val="1782879202"/>
                  </a:ext>
                </a:extLst>
              </a:tr>
            </a:tbl>
          </a:graphicData>
        </a:graphic>
      </p:graphicFrame>
      <p:cxnSp>
        <p:nvCxnSpPr>
          <p:cNvPr id="5" name="Conector recto 4">
            <a:extLst>
              <a:ext uri="{FF2B5EF4-FFF2-40B4-BE49-F238E27FC236}">
                <a16:creationId xmlns:a16="http://schemas.microsoft.com/office/drawing/2014/main" xmlns="" id="{A56550F4-F610-412B-98BC-09B53E922BA8}"/>
              </a:ext>
            </a:extLst>
          </p:cNvPr>
          <p:cNvCxnSpPr/>
          <p:nvPr/>
        </p:nvCxnSpPr>
        <p:spPr>
          <a:xfrm>
            <a:off x="1038259" y="2196662"/>
            <a:ext cx="304800" cy="0"/>
          </a:xfrm>
          <a:prstGeom prst="line">
            <a:avLst/>
          </a:prstGeom>
          <a:ln w="63500">
            <a:solidFill>
              <a:srgbClr val="FF3399"/>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xmlns="" id="{1CFD8272-4567-470D-87E7-C99ABC81A82F}"/>
              </a:ext>
            </a:extLst>
          </p:cNvPr>
          <p:cNvSpPr/>
          <p:nvPr/>
        </p:nvSpPr>
        <p:spPr>
          <a:xfrm>
            <a:off x="845127" y="6356208"/>
            <a:ext cx="3022600" cy="253916"/>
          </a:xfrm>
          <a:prstGeom prst="rect">
            <a:avLst/>
          </a:prstGeom>
        </p:spPr>
        <p:txBody>
          <a:bodyPr wrap="square">
            <a:spAutoFit/>
          </a:bodyPr>
          <a:lstStyle/>
          <a:p>
            <a:r>
              <a:rPr lang="es-MX" sz="1050" b="1" dirty="0">
                <a:solidFill>
                  <a:srgbClr val="000000"/>
                </a:solidFill>
                <a:latin typeface="arial" panose="020B0604020202020204" pitchFamily="34" charset="0"/>
              </a:rPr>
              <a:t>Fuente:</a:t>
            </a:r>
            <a:r>
              <a:rPr lang="es-MX" sz="1050" dirty="0">
                <a:solidFill>
                  <a:srgbClr val="000000"/>
                </a:solidFill>
                <a:latin typeface="arial" panose="020B0604020202020204" pitchFamily="34" charset="0"/>
              </a:rPr>
              <a:t> </a:t>
            </a:r>
            <a:r>
              <a:rPr lang="es-MX" sz="1050" dirty="0">
                <a:solidFill>
                  <a:srgbClr val="0066CC"/>
                </a:solidFill>
                <a:latin typeface="arial" panose="020B0604020202020204" pitchFamily="34" charset="0"/>
              </a:rPr>
              <a:t>Internet </a:t>
            </a:r>
            <a:r>
              <a:rPr lang="es-MX" sz="1050" dirty="0" err="1">
                <a:solidFill>
                  <a:srgbClr val="0066CC"/>
                </a:solidFill>
                <a:latin typeface="arial" panose="020B0604020202020204" pitchFamily="34" charset="0"/>
              </a:rPr>
              <a:t>World</a:t>
            </a:r>
            <a:r>
              <a:rPr lang="es-MX" sz="1050" dirty="0">
                <a:solidFill>
                  <a:srgbClr val="0066CC"/>
                </a:solidFill>
                <a:latin typeface="arial" panose="020B0604020202020204" pitchFamily="34" charset="0"/>
              </a:rPr>
              <a:t> </a:t>
            </a:r>
            <a:r>
              <a:rPr lang="es-MX" sz="1050" dirty="0" err="1">
                <a:solidFill>
                  <a:srgbClr val="0066CC"/>
                </a:solidFill>
                <a:latin typeface="arial" panose="020B0604020202020204" pitchFamily="34" charset="0"/>
              </a:rPr>
              <a:t>Stats</a:t>
            </a:r>
            <a:r>
              <a:rPr lang="es-MX" sz="1050" dirty="0">
                <a:solidFill>
                  <a:srgbClr val="0066CC"/>
                </a:solidFill>
                <a:latin typeface="arial" panose="020B0604020202020204" pitchFamily="34" charset="0"/>
              </a:rPr>
              <a:t>. 30 jun 18</a:t>
            </a:r>
            <a:endParaRPr lang="es-MX" sz="1050" dirty="0"/>
          </a:p>
        </p:txBody>
      </p:sp>
      <p:sp>
        <p:nvSpPr>
          <p:cNvPr id="9" name="CuadroTexto 8">
            <a:extLst>
              <a:ext uri="{FF2B5EF4-FFF2-40B4-BE49-F238E27FC236}">
                <a16:creationId xmlns:a16="http://schemas.microsoft.com/office/drawing/2014/main" xmlns="" id="{9A1356AC-402F-4E29-B5FD-8D04D3953CA0}"/>
              </a:ext>
            </a:extLst>
          </p:cNvPr>
          <p:cNvSpPr txBox="1"/>
          <p:nvPr/>
        </p:nvSpPr>
        <p:spPr>
          <a:xfrm>
            <a:off x="6636330" y="1669348"/>
            <a:ext cx="4592948" cy="1015663"/>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Estados Unidos </a:t>
            </a:r>
            <a:r>
              <a:rPr lang="es-MX" dirty="0">
                <a:solidFill>
                  <a:schemeClr val="accent2">
                    <a:lumMod val="50000"/>
                  </a:schemeClr>
                </a:solidFill>
                <a:latin typeface="Helvetica" panose="020B0604020202020204" pitchFamily="2" charset="0"/>
              </a:rPr>
              <a:t>el país con mayor número de personas que tienen acceso a Internet en la Región interamericana</a:t>
            </a:r>
          </a:p>
        </p:txBody>
      </p:sp>
      <p:grpSp>
        <p:nvGrpSpPr>
          <p:cNvPr id="4" name="Grupo 3"/>
          <p:cNvGrpSpPr/>
          <p:nvPr/>
        </p:nvGrpSpPr>
        <p:grpSpPr>
          <a:xfrm>
            <a:off x="5507933" y="1467278"/>
            <a:ext cx="1419802" cy="1419802"/>
            <a:chOff x="5999356" y="1028541"/>
            <a:chExt cx="1419802" cy="1419802"/>
          </a:xfrm>
        </p:grpSpPr>
        <p:pic>
          <p:nvPicPr>
            <p:cNvPr id="12" name="Gráfico 57" descr="Compartir">
              <a:extLst>
                <a:ext uri="{FF2B5EF4-FFF2-40B4-BE49-F238E27FC236}">
                  <a16:creationId xmlns:a16="http://schemas.microsoft.com/office/drawing/2014/main" xmlns="" id="{3A875E43-8741-4568-9910-B5A9F0518F42}"/>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999356" y="1028541"/>
              <a:ext cx="1419802" cy="1419802"/>
            </a:xfrm>
            <a:prstGeom prst="rect">
              <a:avLst/>
            </a:prstGeom>
          </p:spPr>
        </p:pic>
        <p:sp>
          <p:nvSpPr>
            <p:cNvPr id="10" name="Elipse 9">
              <a:extLst>
                <a:ext uri="{FF2B5EF4-FFF2-40B4-BE49-F238E27FC236}">
                  <a16:creationId xmlns:a16="http://schemas.microsoft.com/office/drawing/2014/main" xmlns="" id="{6B75FFAB-1775-452A-ACEF-4B76A2EBB316}"/>
                </a:ext>
              </a:extLst>
            </p:cNvPr>
            <p:cNvSpPr/>
            <p:nvPr/>
          </p:nvSpPr>
          <p:spPr>
            <a:xfrm>
              <a:off x="6909275" y="1348394"/>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p:cNvPicPr>
              <a:picLocks noChangeAspect="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9890" b="95330" l="9890" r="89973">
                          <a14:foregroundMark x1="76511" y1="73352" x2="76511" y2="73352"/>
                          <a14:foregroundMark x1="87088" y1="95330" x2="87088" y2="95330"/>
                        </a14:backgroundRemoval>
                      </a14:imgEffect>
                    </a14:imgLayer>
                  </a14:imgProps>
                </a:ext>
                <a:ext uri="{28A0092B-C50C-407E-A947-70E740481C1C}">
                  <a14:useLocalDpi xmlns:a14="http://schemas.microsoft.com/office/drawing/2010/main" val="0"/>
                </a:ext>
              </a:extLst>
            </a:blip>
            <a:stretch>
              <a:fillRect/>
            </a:stretch>
          </p:blipFill>
          <p:spPr>
            <a:xfrm flipH="1">
              <a:off x="6852504" y="1875666"/>
              <a:ext cx="332019" cy="332019"/>
            </a:xfrm>
            <a:prstGeom prst="rect">
              <a:avLst/>
            </a:prstGeom>
          </p:spPr>
        </p:pic>
      </p:grpSp>
      <p:sp>
        <p:nvSpPr>
          <p:cNvPr id="14" name="Elipse 13">
            <a:extLst>
              <a:ext uri="{FF2B5EF4-FFF2-40B4-BE49-F238E27FC236}">
                <a16:creationId xmlns:a16="http://schemas.microsoft.com/office/drawing/2014/main" xmlns="" id="{6B75FFAB-1775-452A-ACEF-4B76A2EBB316}"/>
              </a:ext>
            </a:extLst>
          </p:cNvPr>
          <p:cNvSpPr/>
          <p:nvPr/>
        </p:nvSpPr>
        <p:spPr>
          <a:xfrm>
            <a:off x="6709257" y="5664563"/>
            <a:ext cx="218478" cy="206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xmlns="" id="{9A1356AC-402F-4E29-B5FD-8D04D3953CA0}"/>
              </a:ext>
            </a:extLst>
          </p:cNvPr>
          <p:cNvSpPr txBox="1"/>
          <p:nvPr/>
        </p:nvSpPr>
        <p:spPr>
          <a:xfrm>
            <a:off x="6927735" y="5502128"/>
            <a:ext cx="4581938" cy="738664"/>
          </a:xfrm>
          <a:prstGeom prst="rect">
            <a:avLst/>
          </a:prstGeom>
          <a:noFill/>
        </p:spPr>
        <p:txBody>
          <a:bodyPr wrap="square" rtlCol="0">
            <a:spAutoFit/>
          </a:bodyPr>
          <a:lstStyle/>
          <a:p>
            <a:r>
              <a:rPr lang="es-MX" sz="2400" b="1" dirty="0">
                <a:solidFill>
                  <a:schemeClr val="accent5">
                    <a:lumMod val="75000"/>
                  </a:schemeClr>
                </a:solidFill>
                <a:latin typeface="Helvetica" panose="020B0604020202020204" pitchFamily="2" charset="0"/>
              </a:rPr>
              <a:t>En Haití </a:t>
            </a:r>
            <a:r>
              <a:rPr lang="es-MX" dirty="0">
                <a:solidFill>
                  <a:schemeClr val="accent2">
                    <a:lumMod val="50000"/>
                  </a:schemeClr>
                </a:solidFill>
                <a:latin typeface="Helvetica" panose="020B0604020202020204" pitchFamily="2" charset="0"/>
              </a:rPr>
              <a:t>solo el 18 % de la población cuenta con este servicio</a:t>
            </a:r>
          </a:p>
        </p:txBody>
      </p:sp>
    </p:spTree>
    <p:extLst>
      <p:ext uri="{BB962C8B-B14F-4D97-AF65-F5344CB8AC3E}">
        <p14:creationId xmlns:p14="http://schemas.microsoft.com/office/powerpoint/2010/main" val="2732316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729C1B4-AC80-4180-AEBC-D48FD41D6B7B}"/>
              </a:ext>
            </a:extLst>
          </p:cNvPr>
          <p:cNvSpPr>
            <a:spLocks noGrp="1"/>
          </p:cNvSpPr>
          <p:nvPr>
            <p:ph type="title"/>
          </p:nvPr>
        </p:nvSpPr>
        <p:spPr/>
        <p:txBody>
          <a:bodyPr>
            <a:normAutofit/>
          </a:bodyPr>
          <a:lstStyle/>
          <a:p>
            <a:r>
              <a:rPr lang="es-MX" sz="3600" b="1" dirty="0">
                <a:solidFill>
                  <a:schemeClr val="tx2">
                    <a:lumMod val="75000"/>
                  </a:schemeClr>
                </a:solidFill>
                <a:latin typeface="Helvetica" panose="020B0604020202020204" pitchFamily="2" charset="0"/>
              </a:rPr>
              <a:t>Tasa de suicidio a nivel mundial según la OMS*</a:t>
            </a:r>
          </a:p>
        </p:txBody>
      </p:sp>
      <p:pic>
        <p:nvPicPr>
          <p:cNvPr id="5" name="Marcador de contenido 4">
            <a:extLst>
              <a:ext uri="{FF2B5EF4-FFF2-40B4-BE49-F238E27FC236}">
                <a16:creationId xmlns:a16="http://schemas.microsoft.com/office/drawing/2014/main" xmlns="" id="{234750E9-B196-40FD-8046-C284D978FB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64929" y="1350917"/>
            <a:ext cx="7336423" cy="5178652"/>
          </a:xfrm>
        </p:spPr>
      </p:pic>
      <p:sp>
        <p:nvSpPr>
          <p:cNvPr id="3" name="Rectángulo 2">
            <a:extLst>
              <a:ext uri="{FF2B5EF4-FFF2-40B4-BE49-F238E27FC236}">
                <a16:creationId xmlns:a16="http://schemas.microsoft.com/office/drawing/2014/main" xmlns="" id="{8E487949-5F80-429D-AEEC-59EEDC06B7DE}"/>
              </a:ext>
            </a:extLst>
          </p:cNvPr>
          <p:cNvSpPr/>
          <p:nvPr/>
        </p:nvSpPr>
        <p:spPr>
          <a:xfrm>
            <a:off x="7493000" y="1460500"/>
            <a:ext cx="808352"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xmlns="" id="{9749A629-5FAF-4904-A10D-00D417B8CE44}"/>
              </a:ext>
            </a:extLst>
          </p:cNvPr>
          <p:cNvSpPr txBox="1"/>
          <p:nvPr/>
        </p:nvSpPr>
        <p:spPr>
          <a:xfrm>
            <a:off x="8760198" y="2463841"/>
            <a:ext cx="2314202" cy="2985433"/>
          </a:xfrm>
          <a:prstGeom prst="rect">
            <a:avLst/>
          </a:prstGeom>
          <a:noFill/>
        </p:spPr>
        <p:txBody>
          <a:bodyPr wrap="square" rtlCol="0">
            <a:spAutoFit/>
          </a:bodyPr>
          <a:lstStyle/>
          <a:p>
            <a:r>
              <a:rPr lang="es-MX" sz="2800" b="1" dirty="0">
                <a:solidFill>
                  <a:schemeClr val="accent2">
                    <a:lumMod val="50000"/>
                  </a:schemeClr>
                </a:solidFill>
                <a:latin typeface="Helvetica" panose="020B0604020202020204" pitchFamily="2" charset="0"/>
              </a:rPr>
              <a:t>Una</a:t>
            </a:r>
          </a:p>
          <a:p>
            <a:r>
              <a:rPr lang="es-MX" sz="2800" b="1" dirty="0">
                <a:solidFill>
                  <a:schemeClr val="accent2">
                    <a:lumMod val="50000"/>
                  </a:schemeClr>
                </a:solidFill>
                <a:latin typeface="Helvetica" panose="020B0604020202020204" pitchFamily="2" charset="0"/>
              </a:rPr>
              <a:t>muerte</a:t>
            </a:r>
          </a:p>
          <a:p>
            <a:r>
              <a:rPr lang="es-MX" sz="2800" b="1" dirty="0">
                <a:solidFill>
                  <a:schemeClr val="accent2">
                    <a:lumMod val="50000"/>
                  </a:schemeClr>
                </a:solidFill>
                <a:latin typeface="Helvetica" panose="020B0604020202020204" pitchFamily="2" charset="0"/>
              </a:rPr>
              <a:t>cada</a:t>
            </a:r>
          </a:p>
          <a:p>
            <a:r>
              <a:rPr lang="es-MX" sz="7200" b="1" dirty="0">
                <a:solidFill>
                  <a:schemeClr val="accent2">
                    <a:lumMod val="50000"/>
                  </a:schemeClr>
                </a:solidFill>
                <a:latin typeface="Helvetica" panose="020B0604020202020204" pitchFamily="2" charset="0"/>
              </a:rPr>
              <a:t>40</a:t>
            </a:r>
          </a:p>
          <a:p>
            <a:r>
              <a:rPr lang="es-MX" sz="2800" b="1" dirty="0">
                <a:solidFill>
                  <a:schemeClr val="accent2">
                    <a:lumMod val="50000"/>
                  </a:schemeClr>
                </a:solidFill>
                <a:latin typeface="Helvetica" panose="020B0604020202020204" pitchFamily="2" charset="0"/>
              </a:rPr>
              <a:t>segundos</a:t>
            </a:r>
          </a:p>
        </p:txBody>
      </p:sp>
      <p:sp>
        <p:nvSpPr>
          <p:cNvPr id="7" name="Freeform: Shape 118">
            <a:extLst>
              <a:ext uri="{FF2B5EF4-FFF2-40B4-BE49-F238E27FC236}">
                <a16:creationId xmlns:a16="http://schemas.microsoft.com/office/drawing/2014/main" xmlns="" id="{2F3D45DC-F95E-4DDC-A3C1-D3A437AF09B2}"/>
              </a:ext>
            </a:extLst>
          </p:cNvPr>
          <p:cNvSpPr/>
          <p:nvPr/>
        </p:nvSpPr>
        <p:spPr>
          <a:xfrm>
            <a:off x="10041000" y="3014876"/>
            <a:ext cx="1659041" cy="1850733"/>
          </a:xfrm>
          <a:custGeom>
            <a:avLst/>
            <a:gdLst>
              <a:gd name="connsiteX0" fmla="*/ 238116 w 477076"/>
              <a:gd name="connsiteY0" fmla="*/ 434602 h 546374"/>
              <a:gd name="connsiteX1" fmla="*/ 252136 w 477076"/>
              <a:gd name="connsiteY1" fmla="*/ 448622 h 546374"/>
              <a:gd name="connsiteX2" fmla="*/ 238116 w 477076"/>
              <a:gd name="connsiteY2" fmla="*/ 462642 h 546374"/>
              <a:gd name="connsiteX3" fmla="*/ 224096 w 477076"/>
              <a:gd name="connsiteY3" fmla="*/ 448622 h 546374"/>
              <a:gd name="connsiteX4" fmla="*/ 238116 w 477076"/>
              <a:gd name="connsiteY4" fmla="*/ 434602 h 546374"/>
              <a:gd name="connsiteX5" fmla="*/ 378310 w 477076"/>
              <a:gd name="connsiteY5" fmla="*/ 287398 h 546374"/>
              <a:gd name="connsiteX6" fmla="*/ 392330 w 477076"/>
              <a:gd name="connsiteY6" fmla="*/ 301418 h 546374"/>
              <a:gd name="connsiteX7" fmla="*/ 378310 w 477076"/>
              <a:gd name="connsiteY7" fmla="*/ 315438 h 546374"/>
              <a:gd name="connsiteX8" fmla="*/ 364290 w 477076"/>
              <a:gd name="connsiteY8" fmla="*/ 301418 h 546374"/>
              <a:gd name="connsiteX9" fmla="*/ 378310 w 477076"/>
              <a:gd name="connsiteY9" fmla="*/ 287398 h 546374"/>
              <a:gd name="connsiteX10" fmla="*/ 97922 w 477076"/>
              <a:gd name="connsiteY10" fmla="*/ 287398 h 546374"/>
              <a:gd name="connsiteX11" fmla="*/ 111942 w 477076"/>
              <a:gd name="connsiteY11" fmla="*/ 301418 h 546374"/>
              <a:gd name="connsiteX12" fmla="*/ 97922 w 477076"/>
              <a:gd name="connsiteY12" fmla="*/ 315438 h 546374"/>
              <a:gd name="connsiteX13" fmla="*/ 83902 w 477076"/>
              <a:gd name="connsiteY13" fmla="*/ 301418 h 546374"/>
              <a:gd name="connsiteX14" fmla="*/ 97922 w 477076"/>
              <a:gd name="connsiteY14" fmla="*/ 287398 h 546374"/>
              <a:gd name="connsiteX15" fmla="*/ 224096 w 477076"/>
              <a:gd name="connsiteY15" fmla="*/ 203282 h 546374"/>
              <a:gd name="connsiteX16" fmla="*/ 252135 w 477076"/>
              <a:gd name="connsiteY16" fmla="*/ 203282 h 546374"/>
              <a:gd name="connsiteX17" fmla="*/ 252135 w 477076"/>
              <a:gd name="connsiteY17" fmla="*/ 295810 h 546374"/>
              <a:gd name="connsiteX18" fmla="*/ 317325 w 477076"/>
              <a:gd name="connsiteY18" fmla="*/ 361000 h 546374"/>
              <a:gd name="connsiteX19" fmla="*/ 297698 w 477076"/>
              <a:gd name="connsiteY19" fmla="*/ 380627 h 546374"/>
              <a:gd name="connsiteX20" fmla="*/ 228302 w 477076"/>
              <a:gd name="connsiteY20" fmla="*/ 311231 h 546374"/>
              <a:gd name="connsiteX21" fmla="*/ 224096 w 477076"/>
              <a:gd name="connsiteY21" fmla="*/ 301418 h 546374"/>
              <a:gd name="connsiteX22" fmla="*/ 238116 w 477076"/>
              <a:gd name="connsiteY22" fmla="*/ 154214 h 546374"/>
              <a:gd name="connsiteX23" fmla="*/ 252136 w 477076"/>
              <a:gd name="connsiteY23" fmla="*/ 168234 h 546374"/>
              <a:gd name="connsiteX24" fmla="*/ 238116 w 477076"/>
              <a:gd name="connsiteY24" fmla="*/ 182254 h 546374"/>
              <a:gd name="connsiteX25" fmla="*/ 224096 w 477076"/>
              <a:gd name="connsiteY25" fmla="*/ 168234 h 546374"/>
              <a:gd name="connsiteX26" fmla="*/ 238116 w 477076"/>
              <a:gd name="connsiteY26" fmla="*/ 154214 h 546374"/>
              <a:gd name="connsiteX27" fmla="*/ 238115 w 477076"/>
              <a:gd name="connsiteY27" fmla="*/ 112155 h 546374"/>
              <a:gd name="connsiteX28" fmla="*/ 41844 w 477076"/>
              <a:gd name="connsiteY28" fmla="*/ 308428 h 546374"/>
              <a:gd name="connsiteX29" fmla="*/ 238115 w 477076"/>
              <a:gd name="connsiteY29" fmla="*/ 504699 h 546374"/>
              <a:gd name="connsiteX30" fmla="*/ 434387 w 477076"/>
              <a:gd name="connsiteY30" fmla="*/ 308428 h 546374"/>
              <a:gd name="connsiteX31" fmla="*/ 238115 w 477076"/>
              <a:gd name="connsiteY31" fmla="*/ 112155 h 546374"/>
              <a:gd name="connsiteX32" fmla="*/ 153999 w 477076"/>
              <a:gd name="connsiteY32" fmla="*/ 0 h 546374"/>
              <a:gd name="connsiteX33" fmla="*/ 322232 w 477076"/>
              <a:gd name="connsiteY33" fmla="*/ 0 h 546374"/>
              <a:gd name="connsiteX34" fmla="*/ 322232 w 477076"/>
              <a:gd name="connsiteY34" fmla="*/ 42058 h 546374"/>
              <a:gd name="connsiteX35" fmla="*/ 259145 w 477076"/>
              <a:gd name="connsiteY35" fmla="*/ 42058 h 546374"/>
              <a:gd name="connsiteX36" fmla="*/ 259145 w 477076"/>
              <a:gd name="connsiteY36" fmla="*/ 71499 h 546374"/>
              <a:gd name="connsiteX37" fmla="*/ 371300 w 477076"/>
              <a:gd name="connsiteY37" fmla="*/ 110753 h 546374"/>
              <a:gd name="connsiteX38" fmla="*/ 395133 w 477076"/>
              <a:gd name="connsiteY38" fmla="*/ 86219 h 546374"/>
              <a:gd name="connsiteX39" fmla="*/ 424573 w 477076"/>
              <a:gd name="connsiteY39" fmla="*/ 86920 h 546374"/>
              <a:gd name="connsiteX40" fmla="*/ 425274 w 477076"/>
              <a:gd name="connsiteY40" fmla="*/ 116361 h 546374"/>
              <a:gd name="connsiteX41" fmla="*/ 404245 w 477076"/>
              <a:gd name="connsiteY41" fmla="*/ 137390 h 546374"/>
              <a:gd name="connsiteX42" fmla="*/ 441397 w 477076"/>
              <a:gd name="connsiteY42" fmla="*/ 433901 h 546374"/>
              <a:gd name="connsiteX43" fmla="*/ 158906 w 477076"/>
              <a:gd name="connsiteY43" fmla="*/ 532738 h 546374"/>
              <a:gd name="connsiteX44" fmla="*/ 1889 w 477076"/>
              <a:gd name="connsiteY44" fmla="*/ 278286 h 546374"/>
              <a:gd name="connsiteX45" fmla="*/ 217086 w 477076"/>
              <a:gd name="connsiteY45" fmla="*/ 70798 h 546374"/>
              <a:gd name="connsiteX46" fmla="*/ 217086 w 477076"/>
              <a:gd name="connsiteY46" fmla="*/ 42058 h 546374"/>
              <a:gd name="connsiteX47" fmla="*/ 153999 w 477076"/>
              <a:gd name="connsiteY47" fmla="*/ 42058 h 54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77076" h="546374">
                <a:moveTo>
                  <a:pt x="238116" y="434602"/>
                </a:moveTo>
                <a:cubicBezTo>
                  <a:pt x="245859" y="434602"/>
                  <a:pt x="252136" y="440879"/>
                  <a:pt x="252136" y="448622"/>
                </a:cubicBezTo>
                <a:cubicBezTo>
                  <a:pt x="252136" y="456365"/>
                  <a:pt x="245859" y="462642"/>
                  <a:pt x="238116" y="462642"/>
                </a:cubicBezTo>
                <a:cubicBezTo>
                  <a:pt x="230373" y="462642"/>
                  <a:pt x="224096" y="456365"/>
                  <a:pt x="224096" y="448622"/>
                </a:cubicBezTo>
                <a:cubicBezTo>
                  <a:pt x="224096" y="440879"/>
                  <a:pt x="230373" y="434602"/>
                  <a:pt x="238116" y="434602"/>
                </a:cubicBezTo>
                <a:close/>
                <a:moveTo>
                  <a:pt x="378310" y="287398"/>
                </a:moveTo>
                <a:cubicBezTo>
                  <a:pt x="386053" y="287398"/>
                  <a:pt x="392330" y="293675"/>
                  <a:pt x="392330" y="301418"/>
                </a:cubicBezTo>
                <a:cubicBezTo>
                  <a:pt x="392330" y="309161"/>
                  <a:pt x="386053" y="315438"/>
                  <a:pt x="378310" y="315438"/>
                </a:cubicBezTo>
                <a:cubicBezTo>
                  <a:pt x="370567" y="315438"/>
                  <a:pt x="364290" y="309161"/>
                  <a:pt x="364290" y="301418"/>
                </a:cubicBezTo>
                <a:cubicBezTo>
                  <a:pt x="364290" y="293675"/>
                  <a:pt x="370567" y="287398"/>
                  <a:pt x="378310" y="287398"/>
                </a:cubicBezTo>
                <a:close/>
                <a:moveTo>
                  <a:pt x="97922" y="287398"/>
                </a:moveTo>
                <a:cubicBezTo>
                  <a:pt x="105665" y="287398"/>
                  <a:pt x="111942" y="293675"/>
                  <a:pt x="111942" y="301418"/>
                </a:cubicBezTo>
                <a:cubicBezTo>
                  <a:pt x="111942" y="309161"/>
                  <a:pt x="105665" y="315438"/>
                  <a:pt x="97922" y="315438"/>
                </a:cubicBezTo>
                <a:cubicBezTo>
                  <a:pt x="90179" y="315438"/>
                  <a:pt x="83902" y="309161"/>
                  <a:pt x="83902" y="301418"/>
                </a:cubicBezTo>
                <a:cubicBezTo>
                  <a:pt x="83902" y="293675"/>
                  <a:pt x="90179" y="287398"/>
                  <a:pt x="97922" y="287398"/>
                </a:cubicBezTo>
                <a:close/>
                <a:moveTo>
                  <a:pt x="224096" y="203282"/>
                </a:moveTo>
                <a:lnTo>
                  <a:pt x="252135" y="203282"/>
                </a:lnTo>
                <a:lnTo>
                  <a:pt x="252135" y="295810"/>
                </a:lnTo>
                <a:lnTo>
                  <a:pt x="317325" y="361000"/>
                </a:lnTo>
                <a:lnTo>
                  <a:pt x="297698" y="380627"/>
                </a:lnTo>
                <a:lnTo>
                  <a:pt x="228302" y="311231"/>
                </a:lnTo>
                <a:cubicBezTo>
                  <a:pt x="225498" y="308427"/>
                  <a:pt x="224096" y="304923"/>
                  <a:pt x="224096" y="301418"/>
                </a:cubicBezTo>
                <a:close/>
                <a:moveTo>
                  <a:pt x="238116" y="154214"/>
                </a:moveTo>
                <a:cubicBezTo>
                  <a:pt x="245859" y="154214"/>
                  <a:pt x="252136" y="160491"/>
                  <a:pt x="252136" y="168234"/>
                </a:cubicBezTo>
                <a:cubicBezTo>
                  <a:pt x="252136" y="175977"/>
                  <a:pt x="245859" y="182254"/>
                  <a:pt x="238116" y="182254"/>
                </a:cubicBezTo>
                <a:cubicBezTo>
                  <a:pt x="230373" y="182254"/>
                  <a:pt x="224096" y="175977"/>
                  <a:pt x="224096" y="168234"/>
                </a:cubicBezTo>
                <a:cubicBezTo>
                  <a:pt x="224096" y="160491"/>
                  <a:pt x="230373" y="154214"/>
                  <a:pt x="238116" y="154214"/>
                </a:cubicBezTo>
                <a:close/>
                <a:moveTo>
                  <a:pt x="238115" y="112155"/>
                </a:moveTo>
                <a:cubicBezTo>
                  <a:pt x="129465" y="112155"/>
                  <a:pt x="41844" y="199776"/>
                  <a:pt x="41844" y="308428"/>
                </a:cubicBezTo>
                <a:cubicBezTo>
                  <a:pt x="41844" y="417078"/>
                  <a:pt x="129465" y="504699"/>
                  <a:pt x="238115" y="504699"/>
                </a:cubicBezTo>
                <a:cubicBezTo>
                  <a:pt x="346766" y="504699"/>
                  <a:pt x="434387" y="417078"/>
                  <a:pt x="434387" y="308428"/>
                </a:cubicBezTo>
                <a:cubicBezTo>
                  <a:pt x="434387" y="199776"/>
                  <a:pt x="346766" y="112155"/>
                  <a:pt x="238115" y="112155"/>
                </a:cubicBezTo>
                <a:close/>
                <a:moveTo>
                  <a:pt x="153999" y="0"/>
                </a:moveTo>
                <a:lnTo>
                  <a:pt x="322232" y="0"/>
                </a:lnTo>
                <a:lnTo>
                  <a:pt x="322232" y="42058"/>
                </a:lnTo>
                <a:lnTo>
                  <a:pt x="259145" y="42058"/>
                </a:lnTo>
                <a:lnTo>
                  <a:pt x="259145" y="71499"/>
                </a:lnTo>
                <a:cubicBezTo>
                  <a:pt x="299100" y="74303"/>
                  <a:pt x="337653" y="88322"/>
                  <a:pt x="371300" y="110753"/>
                </a:cubicBezTo>
                <a:lnTo>
                  <a:pt x="395133" y="86219"/>
                </a:lnTo>
                <a:cubicBezTo>
                  <a:pt x="403544" y="78509"/>
                  <a:pt x="416863" y="79210"/>
                  <a:pt x="424573" y="86920"/>
                </a:cubicBezTo>
                <a:cubicBezTo>
                  <a:pt x="432985" y="95332"/>
                  <a:pt x="432985" y="107949"/>
                  <a:pt x="425274" y="116361"/>
                </a:cubicBezTo>
                <a:lnTo>
                  <a:pt x="404245" y="137390"/>
                </a:lnTo>
                <a:cubicBezTo>
                  <a:pt x="484156" y="215198"/>
                  <a:pt x="500979" y="338569"/>
                  <a:pt x="441397" y="433901"/>
                </a:cubicBezTo>
                <a:cubicBezTo>
                  <a:pt x="381814" y="529233"/>
                  <a:pt x="264752" y="569889"/>
                  <a:pt x="158906" y="532738"/>
                </a:cubicBezTo>
                <a:cubicBezTo>
                  <a:pt x="53059" y="495587"/>
                  <a:pt x="-12131" y="389740"/>
                  <a:pt x="1889" y="278286"/>
                </a:cubicBezTo>
                <a:cubicBezTo>
                  <a:pt x="15908" y="166831"/>
                  <a:pt x="105632" y="80612"/>
                  <a:pt x="217086" y="70798"/>
                </a:cubicBezTo>
                <a:lnTo>
                  <a:pt x="217086" y="42058"/>
                </a:lnTo>
                <a:lnTo>
                  <a:pt x="153999" y="42058"/>
                </a:lnTo>
                <a:close/>
              </a:path>
            </a:pathLst>
          </a:custGeom>
          <a:solidFill>
            <a:schemeClr val="accent1">
              <a:lumMod val="50000"/>
            </a:schemeClr>
          </a:solidFill>
          <a:ln w="6945" cap="flat">
            <a:noFill/>
            <a:prstDash val="solid"/>
            <a:miter/>
          </a:ln>
        </p:spPr>
        <p:txBody>
          <a:bodyPr rtlCol="0" anchor="ctr"/>
          <a:lstStyle/>
          <a:p>
            <a:endParaRPr lang="en-US" dirty="0"/>
          </a:p>
        </p:txBody>
      </p:sp>
      <p:sp>
        <p:nvSpPr>
          <p:cNvPr id="6" name="CuadroTexto 5">
            <a:extLst>
              <a:ext uri="{FF2B5EF4-FFF2-40B4-BE49-F238E27FC236}">
                <a16:creationId xmlns:a16="http://schemas.microsoft.com/office/drawing/2014/main" xmlns="" id="{F2F84D7B-1E66-47B7-810A-794AD7ED216A}"/>
              </a:ext>
            </a:extLst>
          </p:cNvPr>
          <p:cNvSpPr txBox="1"/>
          <p:nvPr/>
        </p:nvSpPr>
        <p:spPr>
          <a:xfrm>
            <a:off x="845127" y="6488668"/>
            <a:ext cx="2366802" cy="276999"/>
          </a:xfrm>
          <a:prstGeom prst="rect">
            <a:avLst/>
          </a:prstGeom>
          <a:noFill/>
        </p:spPr>
        <p:txBody>
          <a:bodyPr wrap="none" rtlCol="0">
            <a:spAutoFit/>
          </a:bodyPr>
          <a:lstStyle/>
          <a:p>
            <a:r>
              <a:rPr lang="es-MX" sz="1200" dirty="0">
                <a:solidFill>
                  <a:schemeClr val="tx2">
                    <a:lumMod val="75000"/>
                  </a:schemeClr>
                </a:solidFill>
              </a:rPr>
              <a:t>* Organización Mundial de la Salud</a:t>
            </a:r>
          </a:p>
        </p:txBody>
      </p:sp>
    </p:spTree>
    <p:extLst>
      <p:ext uri="{BB962C8B-B14F-4D97-AF65-F5344CB8AC3E}">
        <p14:creationId xmlns:p14="http://schemas.microsoft.com/office/powerpoint/2010/main" val="840690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BFAE1-45D3-4B3B-81D2-0BF25FA84FB8}"/>
              </a:ext>
            </a:extLst>
          </p:cNvPr>
          <p:cNvSpPr>
            <a:spLocks noGrp="1"/>
          </p:cNvSpPr>
          <p:nvPr>
            <p:ph type="title"/>
          </p:nvPr>
        </p:nvSpPr>
        <p:spPr>
          <a:xfrm>
            <a:off x="838200" y="541603"/>
            <a:ext cx="10515600" cy="505942"/>
          </a:xfrm>
        </p:spPr>
        <p:txBody>
          <a:bodyPr>
            <a:normAutofit fontScale="90000"/>
          </a:bodyPr>
          <a:lstStyle/>
          <a:p>
            <a:r>
              <a:rPr lang="es-MX" sz="2700" b="1" dirty="0">
                <a:solidFill>
                  <a:schemeClr val="tx2">
                    <a:lumMod val="75000"/>
                  </a:schemeClr>
                </a:solidFill>
                <a:latin typeface="Helvetica" panose="020B0604020202020204" pitchFamily="2" charset="0"/>
              </a:rPr>
              <a:t>Tasas de suicidio en edades de 15 a 49 años</a:t>
            </a:r>
            <a:br>
              <a:rPr lang="es-MX" sz="2700" b="1" dirty="0">
                <a:solidFill>
                  <a:schemeClr val="tx2">
                    <a:lumMod val="75000"/>
                  </a:schemeClr>
                </a:solidFill>
                <a:latin typeface="Helvetica" panose="020B0604020202020204" pitchFamily="2" charset="0"/>
              </a:rPr>
            </a:br>
            <a:r>
              <a:rPr lang="es-MX" sz="2700" b="1" dirty="0">
                <a:solidFill>
                  <a:schemeClr val="tx2">
                    <a:lumMod val="75000"/>
                  </a:schemeClr>
                </a:solidFill>
                <a:latin typeface="Helvetica" panose="020B0604020202020204" pitchFamily="2" charset="0"/>
              </a:rPr>
              <a:t>/Suicide </a:t>
            </a:r>
            <a:r>
              <a:rPr lang="es-MX" sz="2700" b="1" dirty="0" err="1">
                <a:solidFill>
                  <a:schemeClr val="tx2">
                    <a:lumMod val="75000"/>
                  </a:schemeClr>
                </a:solidFill>
                <a:latin typeface="Helvetica" panose="020B0604020202020204" pitchFamily="2" charset="0"/>
              </a:rPr>
              <a:t>rates</a:t>
            </a:r>
            <a:r>
              <a:rPr lang="es-MX" sz="2700" b="1" dirty="0">
                <a:solidFill>
                  <a:schemeClr val="tx2">
                    <a:lumMod val="75000"/>
                  </a:schemeClr>
                </a:solidFill>
                <a:latin typeface="Helvetica" panose="020B0604020202020204" pitchFamily="2" charset="0"/>
              </a:rPr>
              <a:t> at </a:t>
            </a:r>
            <a:r>
              <a:rPr lang="es-MX" sz="2700" b="1" dirty="0" err="1">
                <a:solidFill>
                  <a:schemeClr val="tx2">
                    <a:lumMod val="75000"/>
                  </a:schemeClr>
                </a:solidFill>
                <a:latin typeface="Helvetica" panose="020B0604020202020204" pitchFamily="2" charset="0"/>
              </a:rPr>
              <a:t>ages</a:t>
            </a:r>
            <a:r>
              <a:rPr lang="es-MX" sz="2700" b="1" dirty="0">
                <a:solidFill>
                  <a:schemeClr val="tx2">
                    <a:lumMod val="75000"/>
                  </a:schemeClr>
                </a:solidFill>
                <a:latin typeface="Helvetica" panose="020B0604020202020204" pitchFamily="2" charset="0"/>
              </a:rPr>
              <a:t> 15 </a:t>
            </a:r>
            <a:r>
              <a:rPr lang="es-MX" sz="2700" b="1" dirty="0" err="1">
                <a:solidFill>
                  <a:schemeClr val="tx2">
                    <a:lumMod val="75000"/>
                  </a:schemeClr>
                </a:solidFill>
                <a:latin typeface="Helvetica" panose="020B0604020202020204" pitchFamily="2" charset="0"/>
              </a:rPr>
              <a:t>to</a:t>
            </a:r>
            <a:r>
              <a:rPr lang="es-MX" sz="2700" b="1" dirty="0">
                <a:solidFill>
                  <a:schemeClr val="tx2">
                    <a:lumMod val="75000"/>
                  </a:schemeClr>
                </a:solidFill>
                <a:latin typeface="Helvetica" panose="020B0604020202020204" pitchFamily="2" charset="0"/>
              </a:rPr>
              <a:t> 49</a:t>
            </a:r>
            <a:r>
              <a:rPr lang="es-MX" b="1" dirty="0">
                <a:solidFill>
                  <a:schemeClr val="tx2">
                    <a:lumMod val="75000"/>
                  </a:schemeClr>
                </a:solidFill>
                <a:latin typeface="Helvetica" panose="020B0604020202020204" pitchFamily="2" charset="0"/>
              </a:rPr>
              <a:t/>
            </a:r>
            <a:br>
              <a:rPr lang="es-MX" b="1" dirty="0">
                <a:solidFill>
                  <a:schemeClr val="tx2">
                    <a:lumMod val="75000"/>
                  </a:schemeClr>
                </a:solidFill>
                <a:latin typeface="Helvetica" panose="020B0604020202020204" pitchFamily="2" charset="0"/>
              </a:rPr>
            </a:br>
            <a:endParaRPr lang="en-US" b="1" noProof="1">
              <a:solidFill>
                <a:schemeClr val="tx2">
                  <a:lumMod val="75000"/>
                </a:schemeClr>
              </a:solidFill>
              <a:latin typeface="Helvetica" panose="020B0604020202020204" pitchFamily="2" charset="0"/>
            </a:endParaRPr>
          </a:p>
        </p:txBody>
      </p:sp>
      <p:grpSp>
        <p:nvGrpSpPr>
          <p:cNvPr id="9" name="Grupo 8">
            <a:extLst>
              <a:ext uri="{FF2B5EF4-FFF2-40B4-BE49-F238E27FC236}">
                <a16:creationId xmlns:a16="http://schemas.microsoft.com/office/drawing/2014/main" xmlns="" id="{D840916E-B518-44A5-8902-10E3B92D79F2}"/>
              </a:ext>
            </a:extLst>
          </p:cNvPr>
          <p:cNvGrpSpPr/>
          <p:nvPr/>
        </p:nvGrpSpPr>
        <p:grpSpPr>
          <a:xfrm>
            <a:off x="620031" y="1138653"/>
            <a:ext cx="3156041" cy="5177744"/>
            <a:chOff x="620031" y="1138652"/>
            <a:chExt cx="3273879" cy="5719349"/>
          </a:xfrm>
        </p:grpSpPr>
        <p:grpSp>
          <p:nvGrpSpPr>
            <p:cNvPr id="18" name="Group 17">
              <a:extLst>
                <a:ext uri="{FF2B5EF4-FFF2-40B4-BE49-F238E27FC236}">
                  <a16:creationId xmlns:a16="http://schemas.microsoft.com/office/drawing/2014/main" xmlns="" id="{31D12326-BBD4-4A79-B519-C866D6C0A59B}"/>
                </a:ext>
              </a:extLst>
            </p:cNvPr>
            <p:cNvGrpSpPr/>
            <p:nvPr/>
          </p:nvGrpSpPr>
          <p:grpSpPr>
            <a:xfrm>
              <a:off x="620031" y="1138652"/>
              <a:ext cx="3273879" cy="5719349"/>
              <a:chOff x="3531357" y="-6126227"/>
              <a:chExt cx="5129285" cy="8960678"/>
            </a:xfrm>
          </p:grpSpPr>
          <p:sp>
            <p:nvSpPr>
              <p:cNvPr id="19" name="Shape">
                <a:extLst>
                  <a:ext uri="{FF2B5EF4-FFF2-40B4-BE49-F238E27FC236}">
                    <a16:creationId xmlns:a16="http://schemas.microsoft.com/office/drawing/2014/main" xmlns="" id="{E3FA0399-4A10-4C11-88B8-E14B9EDDB5BD}"/>
                  </a:ext>
                </a:extLst>
              </p:cNvPr>
              <p:cNvSpPr/>
              <p:nvPr/>
            </p:nvSpPr>
            <p:spPr>
              <a:xfrm>
                <a:off x="4420358" y="-6126227"/>
                <a:ext cx="3364105" cy="8431787"/>
              </a:xfrm>
              <a:custGeom>
                <a:avLst/>
                <a:gdLst/>
                <a:ahLst/>
                <a:cxnLst>
                  <a:cxn ang="0">
                    <a:pos x="wd2" y="hd2"/>
                  </a:cxn>
                  <a:cxn ang="5400000">
                    <a:pos x="wd2" y="hd2"/>
                  </a:cxn>
                  <a:cxn ang="10800000">
                    <a:pos x="wd2" y="hd2"/>
                  </a:cxn>
                  <a:cxn ang="16200000">
                    <a:pos x="wd2" y="hd2"/>
                  </a:cxn>
                </a:cxnLst>
                <a:rect l="0" t="0" r="r" b="b"/>
                <a:pathLst>
                  <a:path w="21600" h="21600" extrusionOk="0">
                    <a:moveTo>
                      <a:pt x="21600" y="19426"/>
                    </a:moveTo>
                    <a:cubicBezTo>
                      <a:pt x="21600" y="20627"/>
                      <a:pt x="19340" y="21600"/>
                      <a:pt x="16552" y="21600"/>
                    </a:cubicBezTo>
                    <a:lnTo>
                      <a:pt x="5048" y="21600"/>
                    </a:lnTo>
                    <a:cubicBezTo>
                      <a:pt x="2260" y="21600"/>
                      <a:pt x="0" y="20627"/>
                      <a:pt x="0" y="19426"/>
                    </a:cubicBezTo>
                    <a:lnTo>
                      <a:pt x="0" y="2174"/>
                    </a:lnTo>
                    <a:cubicBezTo>
                      <a:pt x="0" y="973"/>
                      <a:pt x="2260" y="0"/>
                      <a:pt x="5048" y="0"/>
                    </a:cubicBezTo>
                    <a:lnTo>
                      <a:pt x="16552" y="0"/>
                    </a:lnTo>
                    <a:cubicBezTo>
                      <a:pt x="19340" y="0"/>
                      <a:pt x="21600" y="973"/>
                      <a:pt x="21600" y="2174"/>
                    </a:cubicBezTo>
                    <a:lnTo>
                      <a:pt x="21600" y="19426"/>
                    </a:lnTo>
                    <a:close/>
                  </a:path>
                </a:pathLst>
              </a:custGeom>
              <a:solidFill>
                <a:schemeClr val="bg1">
                  <a:lumMod val="75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0" name="Circle">
                <a:extLst>
                  <a:ext uri="{FF2B5EF4-FFF2-40B4-BE49-F238E27FC236}">
                    <a16:creationId xmlns:a16="http://schemas.microsoft.com/office/drawing/2014/main" xmlns="" id="{26DCABB5-1EC3-4F57-80E5-D05CE6AFF82D}"/>
                  </a:ext>
                </a:extLst>
              </p:cNvPr>
              <p:cNvSpPr/>
              <p:nvPr/>
            </p:nvSpPr>
            <p:spPr>
              <a:xfrm>
                <a:off x="5080757" y="-5427726"/>
                <a:ext cx="2035793" cy="2035791"/>
              </a:xfrm>
              <a:prstGeom prst="ellipse">
                <a:avLst/>
              </a:prstGeom>
              <a:solidFill>
                <a:srgbClr val="FFFFFF"/>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1" name="Circle">
                <a:extLst>
                  <a:ext uri="{FF2B5EF4-FFF2-40B4-BE49-F238E27FC236}">
                    <a16:creationId xmlns:a16="http://schemas.microsoft.com/office/drawing/2014/main" xmlns="" id="{136C7023-5493-4C5E-B361-27F21EDDC910}"/>
                  </a:ext>
                </a:extLst>
              </p:cNvPr>
              <p:cNvSpPr/>
              <p:nvPr/>
            </p:nvSpPr>
            <p:spPr>
              <a:xfrm>
                <a:off x="5080758" y="-2976626"/>
                <a:ext cx="2035792" cy="2035792"/>
              </a:xfrm>
              <a:prstGeom prst="ellipse">
                <a:avLst/>
              </a:prstGeom>
              <a:solidFill>
                <a:srgbClr val="FFFFFF"/>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2" name="Circle">
                <a:extLst>
                  <a:ext uri="{FF2B5EF4-FFF2-40B4-BE49-F238E27FC236}">
                    <a16:creationId xmlns:a16="http://schemas.microsoft.com/office/drawing/2014/main" xmlns="" id="{6F855920-298A-428C-AE34-0BAA475CBB26}"/>
                  </a:ext>
                </a:extLst>
              </p:cNvPr>
              <p:cNvSpPr/>
              <p:nvPr/>
            </p:nvSpPr>
            <p:spPr>
              <a:xfrm>
                <a:off x="5080758" y="-512826"/>
                <a:ext cx="2035792" cy="2035792"/>
              </a:xfrm>
              <a:prstGeom prst="ellipse">
                <a:avLst/>
              </a:prstGeom>
              <a:solidFill>
                <a:srgbClr val="FFFFFF"/>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3" name="Shape">
                <a:extLst>
                  <a:ext uri="{FF2B5EF4-FFF2-40B4-BE49-F238E27FC236}">
                    <a16:creationId xmlns:a16="http://schemas.microsoft.com/office/drawing/2014/main" xmlns="" id="{B275AA3C-AB3B-4D2F-A381-C53482D4D9F8}"/>
                  </a:ext>
                </a:extLst>
              </p:cNvPr>
              <p:cNvSpPr/>
              <p:nvPr/>
            </p:nvSpPr>
            <p:spPr>
              <a:xfrm>
                <a:off x="5195058" y="-5313426"/>
                <a:ext cx="1803520" cy="1803559"/>
              </a:xfrm>
              <a:custGeom>
                <a:avLst/>
                <a:gdLst/>
                <a:ahLst/>
                <a:cxnLst>
                  <a:cxn ang="0">
                    <a:pos x="wd2" y="hd2"/>
                  </a:cxn>
                  <a:cxn ang="5400000">
                    <a:pos x="wd2" y="hd2"/>
                  </a:cxn>
                  <a:cxn ang="10800000">
                    <a:pos x="wd2" y="hd2"/>
                  </a:cxn>
                  <a:cxn ang="16200000">
                    <a:pos x="wd2" y="hd2"/>
                  </a:cxn>
                </a:cxnLst>
                <a:rect l="0" t="0" r="r" b="b"/>
                <a:pathLst>
                  <a:path w="20390" h="19875" extrusionOk="0">
                    <a:moveTo>
                      <a:pt x="19847" y="13222"/>
                    </a:moveTo>
                    <a:cubicBezTo>
                      <a:pt x="18871" y="16173"/>
                      <a:pt x="16446" y="18486"/>
                      <a:pt x="13405" y="19396"/>
                    </a:cubicBezTo>
                    <a:cubicBezTo>
                      <a:pt x="9678" y="20511"/>
                      <a:pt x="6114" y="19596"/>
                      <a:pt x="3601" y="17517"/>
                    </a:cubicBezTo>
                    <a:cubicBezTo>
                      <a:pt x="3461" y="17401"/>
                      <a:pt x="3326" y="17282"/>
                      <a:pt x="3192" y="17159"/>
                    </a:cubicBezTo>
                    <a:cubicBezTo>
                      <a:pt x="499" y="14681"/>
                      <a:pt x="-805" y="10784"/>
                      <a:pt x="526" y="6696"/>
                    </a:cubicBezTo>
                    <a:cubicBezTo>
                      <a:pt x="1469" y="3797"/>
                      <a:pt x="3807" y="1487"/>
                      <a:pt x="6773" y="543"/>
                    </a:cubicBezTo>
                    <a:cubicBezTo>
                      <a:pt x="11900" y="-1089"/>
                      <a:pt x="16743" y="1125"/>
                      <a:pt x="19022" y="4967"/>
                    </a:cubicBezTo>
                    <a:cubicBezTo>
                      <a:pt x="19091" y="5084"/>
                      <a:pt x="19160" y="5203"/>
                      <a:pt x="19223" y="5324"/>
                    </a:cubicBezTo>
                    <a:cubicBezTo>
                      <a:pt x="20445" y="7581"/>
                      <a:pt x="20795" y="10360"/>
                      <a:pt x="19847" y="13222"/>
                    </a:cubicBezTo>
                    <a:close/>
                  </a:path>
                </a:pathLst>
              </a:custGeom>
              <a:solidFill>
                <a:schemeClr val="accent5">
                  <a:lumMod val="50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4" name="Shape">
                <a:extLst>
                  <a:ext uri="{FF2B5EF4-FFF2-40B4-BE49-F238E27FC236}">
                    <a16:creationId xmlns:a16="http://schemas.microsoft.com/office/drawing/2014/main" xmlns="" id="{5CA82D9C-C6AC-4B93-A191-2192BF597C15}"/>
                  </a:ext>
                </a:extLst>
              </p:cNvPr>
              <p:cNvSpPr/>
              <p:nvPr/>
            </p:nvSpPr>
            <p:spPr>
              <a:xfrm>
                <a:off x="5410958" y="-5046726"/>
                <a:ext cx="1587628" cy="1534414"/>
              </a:xfrm>
              <a:custGeom>
                <a:avLst/>
                <a:gdLst/>
                <a:ahLst/>
                <a:cxnLst>
                  <a:cxn ang="0">
                    <a:pos x="wd2" y="hd2"/>
                  </a:cxn>
                  <a:cxn ang="5400000">
                    <a:pos x="wd2" y="hd2"/>
                  </a:cxn>
                  <a:cxn ang="10800000">
                    <a:pos x="wd2" y="hd2"/>
                  </a:cxn>
                  <a:cxn ang="16200000">
                    <a:pos x="wd2" y="hd2"/>
                  </a:cxn>
                </a:cxnLst>
                <a:rect l="0" t="0" r="r" b="b"/>
                <a:pathLst>
                  <a:path w="21600" h="21600" extrusionOk="0">
                    <a:moveTo>
                      <a:pt x="21600" y="8907"/>
                    </a:moveTo>
                    <a:cubicBezTo>
                      <a:pt x="21600" y="15917"/>
                      <a:pt x="16107" y="21600"/>
                      <a:pt x="9332" y="21600"/>
                    </a:cubicBezTo>
                    <a:cubicBezTo>
                      <a:pt x="6307" y="21600"/>
                      <a:pt x="3537" y="20465"/>
                      <a:pt x="1400" y="18588"/>
                    </a:cubicBezTo>
                    <a:cubicBezTo>
                      <a:pt x="503" y="16827"/>
                      <a:pt x="0" y="14823"/>
                      <a:pt x="0" y="12693"/>
                    </a:cubicBezTo>
                    <a:cubicBezTo>
                      <a:pt x="0" y="5683"/>
                      <a:pt x="5493" y="0"/>
                      <a:pt x="12268" y="0"/>
                    </a:cubicBezTo>
                    <a:cubicBezTo>
                      <a:pt x="15292" y="0"/>
                      <a:pt x="18061" y="1132"/>
                      <a:pt x="20199" y="3012"/>
                    </a:cubicBezTo>
                    <a:cubicBezTo>
                      <a:pt x="21094" y="4772"/>
                      <a:pt x="21600" y="6779"/>
                      <a:pt x="21600" y="8907"/>
                    </a:cubicBezTo>
                    <a:close/>
                  </a:path>
                </a:pathLst>
              </a:custGeom>
              <a:solidFill>
                <a:srgbClr val="FF0000"/>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5" name="Shape">
                <a:extLst>
                  <a:ext uri="{FF2B5EF4-FFF2-40B4-BE49-F238E27FC236}">
                    <a16:creationId xmlns:a16="http://schemas.microsoft.com/office/drawing/2014/main" xmlns="" id="{D2660CF9-DBAE-4AB4-860A-92262292F8F2}"/>
                  </a:ext>
                </a:extLst>
              </p:cNvPr>
              <p:cNvSpPr/>
              <p:nvPr/>
            </p:nvSpPr>
            <p:spPr>
              <a:xfrm>
                <a:off x="5195058" y="-2849627"/>
                <a:ext cx="1803400" cy="1803528"/>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65"/>
                      <a:pt x="16764" y="21600"/>
                      <a:pt x="10800" y="21600"/>
                    </a:cubicBezTo>
                    <a:cubicBezTo>
                      <a:pt x="8137" y="21600"/>
                      <a:pt x="5698" y="20634"/>
                      <a:pt x="3817" y="19037"/>
                    </a:cubicBezTo>
                    <a:cubicBezTo>
                      <a:pt x="3667" y="18911"/>
                      <a:pt x="3524" y="18782"/>
                      <a:pt x="3383" y="18648"/>
                    </a:cubicBezTo>
                    <a:cubicBezTo>
                      <a:pt x="1299" y="16681"/>
                      <a:pt x="0" y="13891"/>
                      <a:pt x="0" y="10799"/>
                    </a:cubicBezTo>
                    <a:cubicBezTo>
                      <a:pt x="0" y="4835"/>
                      <a:pt x="4836" y="0"/>
                      <a:pt x="10800" y="0"/>
                    </a:cubicBezTo>
                    <a:cubicBezTo>
                      <a:pt x="14798" y="0"/>
                      <a:pt x="18285" y="2170"/>
                      <a:pt x="20153" y="5398"/>
                    </a:cubicBezTo>
                    <a:cubicBezTo>
                      <a:pt x="20226" y="5526"/>
                      <a:pt x="20299" y="5655"/>
                      <a:pt x="20366" y="5786"/>
                    </a:cubicBezTo>
                    <a:cubicBezTo>
                      <a:pt x="21154" y="7283"/>
                      <a:pt x="21600" y="8991"/>
                      <a:pt x="21600" y="10801"/>
                    </a:cubicBezTo>
                    <a:close/>
                  </a:path>
                </a:pathLst>
              </a:custGeom>
              <a:solidFill>
                <a:schemeClr val="accent4">
                  <a:lumMod val="50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6" name="Shape">
                <a:extLst>
                  <a:ext uri="{FF2B5EF4-FFF2-40B4-BE49-F238E27FC236}">
                    <a16:creationId xmlns:a16="http://schemas.microsoft.com/office/drawing/2014/main" xmlns="" id="{D9418608-B3E7-4D51-A4A9-362A4A188077}"/>
                  </a:ext>
                </a:extLst>
              </p:cNvPr>
              <p:cNvSpPr/>
              <p:nvPr/>
            </p:nvSpPr>
            <p:spPr>
              <a:xfrm>
                <a:off x="5410958" y="-2582926"/>
                <a:ext cx="1587628" cy="1534414"/>
              </a:xfrm>
              <a:custGeom>
                <a:avLst/>
                <a:gdLst/>
                <a:ahLst/>
                <a:cxnLst>
                  <a:cxn ang="0">
                    <a:pos x="wd2" y="hd2"/>
                  </a:cxn>
                  <a:cxn ang="5400000">
                    <a:pos x="wd2" y="hd2"/>
                  </a:cxn>
                  <a:cxn ang="10800000">
                    <a:pos x="wd2" y="hd2"/>
                  </a:cxn>
                  <a:cxn ang="16200000">
                    <a:pos x="wd2" y="hd2"/>
                  </a:cxn>
                </a:cxnLst>
                <a:rect l="0" t="0" r="r" b="b"/>
                <a:pathLst>
                  <a:path w="21600" h="21600" extrusionOk="0">
                    <a:moveTo>
                      <a:pt x="21600" y="8907"/>
                    </a:moveTo>
                    <a:cubicBezTo>
                      <a:pt x="21600" y="15917"/>
                      <a:pt x="16107" y="21600"/>
                      <a:pt x="9332" y="21600"/>
                    </a:cubicBezTo>
                    <a:cubicBezTo>
                      <a:pt x="6307" y="21600"/>
                      <a:pt x="3537" y="20465"/>
                      <a:pt x="1400" y="18588"/>
                    </a:cubicBezTo>
                    <a:cubicBezTo>
                      <a:pt x="503" y="16827"/>
                      <a:pt x="0" y="14823"/>
                      <a:pt x="0" y="12693"/>
                    </a:cubicBezTo>
                    <a:cubicBezTo>
                      <a:pt x="0" y="5683"/>
                      <a:pt x="5493" y="0"/>
                      <a:pt x="12268" y="0"/>
                    </a:cubicBezTo>
                    <a:cubicBezTo>
                      <a:pt x="15292" y="0"/>
                      <a:pt x="18061" y="1132"/>
                      <a:pt x="20199" y="3012"/>
                    </a:cubicBezTo>
                    <a:cubicBezTo>
                      <a:pt x="21094" y="4772"/>
                      <a:pt x="21600" y="6779"/>
                      <a:pt x="21600" y="8907"/>
                    </a:cubicBezTo>
                    <a:close/>
                  </a:path>
                </a:pathLst>
              </a:custGeom>
              <a:solidFill>
                <a:schemeClr val="accent4"/>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7" name="Shape">
                <a:extLst>
                  <a:ext uri="{FF2B5EF4-FFF2-40B4-BE49-F238E27FC236}">
                    <a16:creationId xmlns:a16="http://schemas.microsoft.com/office/drawing/2014/main" xmlns="" id="{8147B25E-B4CF-4120-8315-65DA0A259155}"/>
                  </a:ext>
                </a:extLst>
              </p:cNvPr>
              <p:cNvSpPr/>
              <p:nvPr/>
            </p:nvSpPr>
            <p:spPr>
              <a:xfrm>
                <a:off x="5195058" y="-398527"/>
                <a:ext cx="1803400" cy="1803528"/>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65"/>
                      <a:pt x="16764" y="21600"/>
                      <a:pt x="10800" y="21600"/>
                    </a:cubicBezTo>
                    <a:cubicBezTo>
                      <a:pt x="8137" y="21600"/>
                      <a:pt x="5698" y="20634"/>
                      <a:pt x="3817" y="19037"/>
                    </a:cubicBezTo>
                    <a:cubicBezTo>
                      <a:pt x="3667" y="18911"/>
                      <a:pt x="3524" y="18782"/>
                      <a:pt x="3383" y="18648"/>
                    </a:cubicBezTo>
                    <a:cubicBezTo>
                      <a:pt x="1299" y="16681"/>
                      <a:pt x="0" y="13891"/>
                      <a:pt x="0" y="10799"/>
                    </a:cubicBezTo>
                    <a:cubicBezTo>
                      <a:pt x="0" y="4835"/>
                      <a:pt x="4836" y="0"/>
                      <a:pt x="10800" y="0"/>
                    </a:cubicBezTo>
                    <a:cubicBezTo>
                      <a:pt x="14798" y="0"/>
                      <a:pt x="18285" y="2170"/>
                      <a:pt x="20153" y="5398"/>
                    </a:cubicBezTo>
                    <a:cubicBezTo>
                      <a:pt x="20226" y="5526"/>
                      <a:pt x="20299" y="5655"/>
                      <a:pt x="20366" y="5786"/>
                    </a:cubicBezTo>
                    <a:cubicBezTo>
                      <a:pt x="21154" y="7283"/>
                      <a:pt x="21600" y="8991"/>
                      <a:pt x="21600" y="10801"/>
                    </a:cubicBezTo>
                    <a:close/>
                  </a:path>
                </a:pathLst>
              </a:custGeom>
              <a:solidFill>
                <a:schemeClr val="accent6">
                  <a:lumMod val="50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8" name="Shape">
                <a:extLst>
                  <a:ext uri="{FF2B5EF4-FFF2-40B4-BE49-F238E27FC236}">
                    <a16:creationId xmlns:a16="http://schemas.microsoft.com/office/drawing/2014/main" xmlns="" id="{0A695091-CC67-472D-B89E-F45729C6EFF0}"/>
                  </a:ext>
                </a:extLst>
              </p:cNvPr>
              <p:cNvSpPr/>
              <p:nvPr/>
            </p:nvSpPr>
            <p:spPr>
              <a:xfrm>
                <a:off x="5410958" y="-131826"/>
                <a:ext cx="1587628" cy="1534414"/>
              </a:xfrm>
              <a:custGeom>
                <a:avLst/>
                <a:gdLst/>
                <a:ahLst/>
                <a:cxnLst>
                  <a:cxn ang="0">
                    <a:pos x="wd2" y="hd2"/>
                  </a:cxn>
                  <a:cxn ang="5400000">
                    <a:pos x="wd2" y="hd2"/>
                  </a:cxn>
                  <a:cxn ang="10800000">
                    <a:pos x="wd2" y="hd2"/>
                  </a:cxn>
                  <a:cxn ang="16200000">
                    <a:pos x="wd2" y="hd2"/>
                  </a:cxn>
                </a:cxnLst>
                <a:rect l="0" t="0" r="r" b="b"/>
                <a:pathLst>
                  <a:path w="21600" h="21600" extrusionOk="0">
                    <a:moveTo>
                      <a:pt x="21600" y="8907"/>
                    </a:moveTo>
                    <a:cubicBezTo>
                      <a:pt x="21600" y="15917"/>
                      <a:pt x="16107" y="21600"/>
                      <a:pt x="9332" y="21600"/>
                    </a:cubicBezTo>
                    <a:cubicBezTo>
                      <a:pt x="6307" y="21600"/>
                      <a:pt x="3537" y="20465"/>
                      <a:pt x="1400" y="18588"/>
                    </a:cubicBezTo>
                    <a:cubicBezTo>
                      <a:pt x="503" y="16827"/>
                      <a:pt x="0" y="14823"/>
                      <a:pt x="0" y="12693"/>
                    </a:cubicBezTo>
                    <a:cubicBezTo>
                      <a:pt x="0" y="5683"/>
                      <a:pt x="5493" y="0"/>
                      <a:pt x="12268" y="0"/>
                    </a:cubicBezTo>
                    <a:cubicBezTo>
                      <a:pt x="15292" y="0"/>
                      <a:pt x="18061" y="1132"/>
                      <a:pt x="20199" y="3012"/>
                    </a:cubicBezTo>
                    <a:cubicBezTo>
                      <a:pt x="21094" y="4772"/>
                      <a:pt x="21600" y="6779"/>
                      <a:pt x="21600" y="8907"/>
                    </a:cubicBezTo>
                    <a:close/>
                  </a:path>
                </a:pathLst>
              </a:custGeom>
              <a:solidFill>
                <a:schemeClr val="accent6"/>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9" name="Shape">
                <a:extLst>
                  <a:ext uri="{FF2B5EF4-FFF2-40B4-BE49-F238E27FC236}">
                    <a16:creationId xmlns:a16="http://schemas.microsoft.com/office/drawing/2014/main" xmlns="" id="{49F561C7-8284-4933-AB49-B092B27F710A}"/>
                  </a:ext>
                </a:extLst>
              </p:cNvPr>
              <p:cNvSpPr/>
              <p:nvPr/>
            </p:nvSpPr>
            <p:spPr>
              <a:xfrm>
                <a:off x="7887458" y="-5275326"/>
                <a:ext cx="773184" cy="1739265"/>
              </a:xfrm>
              <a:custGeom>
                <a:avLst/>
                <a:gdLst/>
                <a:ahLst/>
                <a:cxnLst>
                  <a:cxn ang="0">
                    <a:pos x="wd2" y="hd2"/>
                  </a:cxn>
                  <a:cxn ang="5400000">
                    <a:pos x="wd2" y="hd2"/>
                  </a:cxn>
                  <a:cxn ang="10800000">
                    <a:pos x="wd2" y="hd2"/>
                  </a:cxn>
                  <a:cxn ang="16200000">
                    <a:pos x="wd2" y="hd2"/>
                  </a:cxn>
                </a:cxnLst>
                <a:rect l="0" t="0" r="r" b="b"/>
                <a:pathLst>
                  <a:path w="20284" h="21600" extrusionOk="0">
                    <a:moveTo>
                      <a:pt x="19931" y="5591"/>
                    </a:moveTo>
                    <a:lnTo>
                      <a:pt x="12321" y="18392"/>
                    </a:lnTo>
                    <a:cubicBezTo>
                      <a:pt x="11191" y="20289"/>
                      <a:pt x="7537" y="21600"/>
                      <a:pt x="3375" y="21600"/>
                    </a:cubicBezTo>
                    <a:lnTo>
                      <a:pt x="0" y="21600"/>
                    </a:lnTo>
                    <a:lnTo>
                      <a:pt x="0" y="0"/>
                    </a:lnTo>
                    <a:lnTo>
                      <a:pt x="10988" y="0"/>
                    </a:lnTo>
                    <a:cubicBezTo>
                      <a:pt x="17145" y="0"/>
                      <a:pt x="21600" y="2785"/>
                      <a:pt x="19931" y="5591"/>
                    </a:cubicBezTo>
                    <a:close/>
                  </a:path>
                </a:pathLst>
              </a:custGeom>
              <a:solidFill>
                <a:schemeClr val="bg1">
                  <a:lumMod val="75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1" name="Shape">
                <a:extLst>
                  <a:ext uri="{FF2B5EF4-FFF2-40B4-BE49-F238E27FC236}">
                    <a16:creationId xmlns:a16="http://schemas.microsoft.com/office/drawing/2014/main" xmlns="" id="{0705B6DD-7E26-4B08-BFD8-9930ACD0CD04}"/>
                  </a:ext>
                </a:extLst>
              </p:cNvPr>
              <p:cNvSpPr/>
              <p:nvPr/>
            </p:nvSpPr>
            <p:spPr>
              <a:xfrm>
                <a:off x="7887458" y="-2824226"/>
                <a:ext cx="773184" cy="1739265"/>
              </a:xfrm>
              <a:custGeom>
                <a:avLst/>
                <a:gdLst/>
                <a:ahLst/>
                <a:cxnLst>
                  <a:cxn ang="0">
                    <a:pos x="wd2" y="hd2"/>
                  </a:cxn>
                  <a:cxn ang="5400000">
                    <a:pos x="wd2" y="hd2"/>
                  </a:cxn>
                  <a:cxn ang="10800000">
                    <a:pos x="wd2" y="hd2"/>
                  </a:cxn>
                  <a:cxn ang="16200000">
                    <a:pos x="wd2" y="hd2"/>
                  </a:cxn>
                </a:cxnLst>
                <a:rect l="0" t="0" r="r" b="b"/>
                <a:pathLst>
                  <a:path w="20284" h="21600" extrusionOk="0">
                    <a:moveTo>
                      <a:pt x="19931" y="5591"/>
                    </a:moveTo>
                    <a:lnTo>
                      <a:pt x="12321" y="18392"/>
                    </a:lnTo>
                    <a:cubicBezTo>
                      <a:pt x="11191" y="20289"/>
                      <a:pt x="7537" y="21600"/>
                      <a:pt x="3375" y="21600"/>
                    </a:cubicBezTo>
                    <a:lnTo>
                      <a:pt x="0" y="21600"/>
                    </a:lnTo>
                    <a:lnTo>
                      <a:pt x="0" y="0"/>
                    </a:lnTo>
                    <a:lnTo>
                      <a:pt x="10988" y="0"/>
                    </a:lnTo>
                    <a:cubicBezTo>
                      <a:pt x="17145" y="0"/>
                      <a:pt x="21600" y="2785"/>
                      <a:pt x="19931" y="5591"/>
                    </a:cubicBezTo>
                    <a:close/>
                  </a:path>
                </a:pathLst>
              </a:custGeom>
              <a:solidFill>
                <a:schemeClr val="bg1">
                  <a:lumMod val="75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2" name="Shape">
                <a:extLst>
                  <a:ext uri="{FF2B5EF4-FFF2-40B4-BE49-F238E27FC236}">
                    <a16:creationId xmlns:a16="http://schemas.microsoft.com/office/drawing/2014/main" xmlns="" id="{3997AD42-DC06-4F3D-8536-E9F091786425}"/>
                  </a:ext>
                </a:extLst>
              </p:cNvPr>
              <p:cNvSpPr/>
              <p:nvPr/>
            </p:nvSpPr>
            <p:spPr>
              <a:xfrm>
                <a:off x="7887458" y="-360426"/>
                <a:ext cx="773184" cy="1739265"/>
              </a:xfrm>
              <a:custGeom>
                <a:avLst/>
                <a:gdLst/>
                <a:ahLst/>
                <a:cxnLst>
                  <a:cxn ang="0">
                    <a:pos x="wd2" y="hd2"/>
                  </a:cxn>
                  <a:cxn ang="5400000">
                    <a:pos x="wd2" y="hd2"/>
                  </a:cxn>
                  <a:cxn ang="10800000">
                    <a:pos x="wd2" y="hd2"/>
                  </a:cxn>
                  <a:cxn ang="16200000">
                    <a:pos x="wd2" y="hd2"/>
                  </a:cxn>
                </a:cxnLst>
                <a:rect l="0" t="0" r="r" b="b"/>
                <a:pathLst>
                  <a:path w="20284" h="21600" extrusionOk="0">
                    <a:moveTo>
                      <a:pt x="19931" y="5591"/>
                    </a:moveTo>
                    <a:lnTo>
                      <a:pt x="12321" y="18392"/>
                    </a:lnTo>
                    <a:cubicBezTo>
                      <a:pt x="11191" y="20289"/>
                      <a:pt x="7537" y="21600"/>
                      <a:pt x="3375" y="21600"/>
                    </a:cubicBezTo>
                    <a:lnTo>
                      <a:pt x="0" y="21600"/>
                    </a:lnTo>
                    <a:lnTo>
                      <a:pt x="0" y="0"/>
                    </a:lnTo>
                    <a:lnTo>
                      <a:pt x="10988" y="0"/>
                    </a:lnTo>
                    <a:cubicBezTo>
                      <a:pt x="17145" y="0"/>
                      <a:pt x="21600" y="2785"/>
                      <a:pt x="19931" y="5591"/>
                    </a:cubicBezTo>
                    <a:close/>
                  </a:path>
                </a:pathLst>
              </a:custGeom>
              <a:solidFill>
                <a:schemeClr val="bg1">
                  <a:lumMod val="75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3" name="Shape">
                <a:extLst>
                  <a:ext uri="{FF2B5EF4-FFF2-40B4-BE49-F238E27FC236}">
                    <a16:creationId xmlns:a16="http://schemas.microsoft.com/office/drawing/2014/main" xmlns="" id="{2EE42D31-972B-4505-B30A-995BBFD0C627}"/>
                  </a:ext>
                </a:extLst>
              </p:cNvPr>
              <p:cNvSpPr/>
              <p:nvPr/>
            </p:nvSpPr>
            <p:spPr>
              <a:xfrm>
                <a:off x="3531357" y="-5288026"/>
                <a:ext cx="773185" cy="1739265"/>
              </a:xfrm>
              <a:custGeom>
                <a:avLst/>
                <a:gdLst/>
                <a:ahLst/>
                <a:cxnLst>
                  <a:cxn ang="0">
                    <a:pos x="wd2" y="hd2"/>
                  </a:cxn>
                  <a:cxn ang="5400000">
                    <a:pos x="wd2" y="hd2"/>
                  </a:cxn>
                  <a:cxn ang="10800000">
                    <a:pos x="wd2" y="hd2"/>
                  </a:cxn>
                  <a:cxn ang="16200000">
                    <a:pos x="wd2" y="hd2"/>
                  </a:cxn>
                </a:cxnLst>
                <a:rect l="0" t="0" r="r" b="b"/>
                <a:pathLst>
                  <a:path w="20284" h="21600" extrusionOk="0">
                    <a:moveTo>
                      <a:pt x="353" y="5591"/>
                    </a:moveTo>
                    <a:lnTo>
                      <a:pt x="7963" y="18392"/>
                    </a:lnTo>
                    <a:cubicBezTo>
                      <a:pt x="9093" y="20289"/>
                      <a:pt x="12747" y="21600"/>
                      <a:pt x="16909" y="21600"/>
                    </a:cubicBezTo>
                    <a:lnTo>
                      <a:pt x="20284" y="21600"/>
                    </a:lnTo>
                    <a:lnTo>
                      <a:pt x="20284" y="0"/>
                    </a:lnTo>
                    <a:lnTo>
                      <a:pt x="9296" y="0"/>
                    </a:lnTo>
                    <a:cubicBezTo>
                      <a:pt x="3139" y="0"/>
                      <a:pt x="-1316" y="2784"/>
                      <a:pt x="353" y="5591"/>
                    </a:cubicBezTo>
                    <a:close/>
                  </a:path>
                </a:pathLst>
              </a:custGeom>
              <a:solidFill>
                <a:schemeClr val="bg1">
                  <a:lumMod val="75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4" name="Shape">
                <a:extLst>
                  <a:ext uri="{FF2B5EF4-FFF2-40B4-BE49-F238E27FC236}">
                    <a16:creationId xmlns:a16="http://schemas.microsoft.com/office/drawing/2014/main" xmlns="" id="{3144311B-814F-4222-A19D-A77C7341D60B}"/>
                  </a:ext>
                </a:extLst>
              </p:cNvPr>
              <p:cNvSpPr/>
              <p:nvPr/>
            </p:nvSpPr>
            <p:spPr>
              <a:xfrm>
                <a:off x="3531357" y="-2824226"/>
                <a:ext cx="773185" cy="1739265"/>
              </a:xfrm>
              <a:custGeom>
                <a:avLst/>
                <a:gdLst/>
                <a:ahLst/>
                <a:cxnLst>
                  <a:cxn ang="0">
                    <a:pos x="wd2" y="hd2"/>
                  </a:cxn>
                  <a:cxn ang="5400000">
                    <a:pos x="wd2" y="hd2"/>
                  </a:cxn>
                  <a:cxn ang="10800000">
                    <a:pos x="wd2" y="hd2"/>
                  </a:cxn>
                  <a:cxn ang="16200000">
                    <a:pos x="wd2" y="hd2"/>
                  </a:cxn>
                </a:cxnLst>
                <a:rect l="0" t="0" r="r" b="b"/>
                <a:pathLst>
                  <a:path w="20284" h="21598" extrusionOk="0">
                    <a:moveTo>
                      <a:pt x="353" y="5590"/>
                    </a:moveTo>
                    <a:lnTo>
                      <a:pt x="7963" y="18390"/>
                    </a:lnTo>
                    <a:cubicBezTo>
                      <a:pt x="9093" y="20287"/>
                      <a:pt x="12747" y="21598"/>
                      <a:pt x="16909" y="21598"/>
                    </a:cubicBezTo>
                    <a:lnTo>
                      <a:pt x="20284" y="21598"/>
                    </a:lnTo>
                    <a:lnTo>
                      <a:pt x="20284" y="0"/>
                    </a:lnTo>
                    <a:lnTo>
                      <a:pt x="9296" y="0"/>
                    </a:lnTo>
                    <a:cubicBezTo>
                      <a:pt x="3139" y="-2"/>
                      <a:pt x="-1316" y="2783"/>
                      <a:pt x="353" y="5590"/>
                    </a:cubicBezTo>
                    <a:close/>
                  </a:path>
                </a:pathLst>
              </a:custGeom>
              <a:solidFill>
                <a:schemeClr val="bg1">
                  <a:lumMod val="75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5" name="Shape">
                <a:extLst>
                  <a:ext uri="{FF2B5EF4-FFF2-40B4-BE49-F238E27FC236}">
                    <a16:creationId xmlns:a16="http://schemas.microsoft.com/office/drawing/2014/main" xmlns="" id="{6DFA576F-0471-4AD4-A07A-BE55D51D4CB7}"/>
                  </a:ext>
                </a:extLst>
              </p:cNvPr>
              <p:cNvSpPr/>
              <p:nvPr/>
            </p:nvSpPr>
            <p:spPr>
              <a:xfrm>
                <a:off x="3531357" y="-360427"/>
                <a:ext cx="773185" cy="1739267"/>
              </a:xfrm>
              <a:custGeom>
                <a:avLst/>
                <a:gdLst/>
                <a:ahLst/>
                <a:cxnLst>
                  <a:cxn ang="0">
                    <a:pos x="wd2" y="hd2"/>
                  </a:cxn>
                  <a:cxn ang="5400000">
                    <a:pos x="wd2" y="hd2"/>
                  </a:cxn>
                  <a:cxn ang="10800000">
                    <a:pos x="wd2" y="hd2"/>
                  </a:cxn>
                  <a:cxn ang="16200000">
                    <a:pos x="wd2" y="hd2"/>
                  </a:cxn>
                </a:cxnLst>
                <a:rect l="0" t="0" r="r" b="b"/>
                <a:pathLst>
                  <a:path w="20284" h="21598" extrusionOk="0">
                    <a:moveTo>
                      <a:pt x="353" y="5590"/>
                    </a:moveTo>
                    <a:lnTo>
                      <a:pt x="7963" y="18390"/>
                    </a:lnTo>
                    <a:cubicBezTo>
                      <a:pt x="9093" y="20287"/>
                      <a:pt x="12747" y="21598"/>
                      <a:pt x="16909" y="21598"/>
                    </a:cubicBezTo>
                    <a:lnTo>
                      <a:pt x="20284" y="21598"/>
                    </a:lnTo>
                    <a:lnTo>
                      <a:pt x="20284" y="0"/>
                    </a:lnTo>
                    <a:lnTo>
                      <a:pt x="9296" y="0"/>
                    </a:lnTo>
                    <a:cubicBezTo>
                      <a:pt x="3139" y="-2"/>
                      <a:pt x="-1316" y="2783"/>
                      <a:pt x="353" y="5590"/>
                    </a:cubicBezTo>
                    <a:close/>
                  </a:path>
                </a:pathLst>
              </a:custGeom>
              <a:solidFill>
                <a:schemeClr val="bg1">
                  <a:lumMod val="75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46" name="Rectangle">
                <a:extLst>
                  <a:ext uri="{FF2B5EF4-FFF2-40B4-BE49-F238E27FC236}">
                    <a16:creationId xmlns:a16="http://schemas.microsoft.com/office/drawing/2014/main" xmlns="" id="{939F4A25-03C7-4C78-9252-052A691717AA}"/>
                  </a:ext>
                </a:extLst>
              </p:cNvPr>
              <p:cNvSpPr/>
              <p:nvPr/>
            </p:nvSpPr>
            <p:spPr>
              <a:xfrm>
                <a:off x="5576057" y="2433575"/>
                <a:ext cx="1052323" cy="400876"/>
              </a:xfrm>
              <a:prstGeom prst="rect">
                <a:avLst/>
              </a:prstGeom>
              <a:solidFill>
                <a:schemeClr val="bg1">
                  <a:lumMod val="75000"/>
                </a:scheme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en-US" sz="3000" b="0" i="0" u="none" strike="noStrike" kern="1200" cap="none" spc="0" normalizeH="0" baseline="0" noProof="1">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sp>
          <p:nvSpPr>
            <p:cNvPr id="3" name="TextBox 2">
              <a:extLst>
                <a:ext uri="{FF2B5EF4-FFF2-40B4-BE49-F238E27FC236}">
                  <a16:creationId xmlns:a16="http://schemas.microsoft.com/office/drawing/2014/main" xmlns="" id="{F8997B26-187E-48A0-AC13-82EAB2AC412B}"/>
                </a:ext>
              </a:extLst>
            </p:cNvPr>
            <p:cNvSpPr txBox="1"/>
            <p:nvPr/>
          </p:nvSpPr>
          <p:spPr>
            <a:xfrm>
              <a:off x="1930600" y="1652117"/>
              <a:ext cx="652743" cy="120032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47" name="TextBox 46">
              <a:extLst>
                <a:ext uri="{FF2B5EF4-FFF2-40B4-BE49-F238E27FC236}">
                  <a16:creationId xmlns:a16="http://schemas.microsoft.com/office/drawing/2014/main" xmlns="" id="{08CEE876-074B-4AA9-8DA4-A08F624BE9CF}"/>
                </a:ext>
              </a:extLst>
            </p:cNvPr>
            <p:cNvSpPr txBox="1"/>
            <p:nvPr/>
          </p:nvSpPr>
          <p:spPr>
            <a:xfrm>
              <a:off x="1930600" y="3251741"/>
              <a:ext cx="652743" cy="120032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a:t>
              </a:r>
            </a:p>
          </p:txBody>
        </p:sp>
        <p:sp>
          <p:nvSpPr>
            <p:cNvPr id="48" name="TextBox 47">
              <a:extLst>
                <a:ext uri="{FF2B5EF4-FFF2-40B4-BE49-F238E27FC236}">
                  <a16:creationId xmlns:a16="http://schemas.microsoft.com/office/drawing/2014/main" xmlns="" id="{40BEF0D5-8716-4D10-B351-C00E99D25A2C}"/>
                </a:ext>
              </a:extLst>
            </p:cNvPr>
            <p:cNvSpPr txBox="1"/>
            <p:nvPr/>
          </p:nvSpPr>
          <p:spPr>
            <a:xfrm>
              <a:off x="1930600" y="4838619"/>
              <a:ext cx="652743" cy="120032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a:t>
              </a:r>
            </a:p>
          </p:txBody>
        </p:sp>
      </p:grpSp>
      <p:grpSp>
        <p:nvGrpSpPr>
          <p:cNvPr id="4" name="Group 3">
            <a:extLst>
              <a:ext uri="{FF2B5EF4-FFF2-40B4-BE49-F238E27FC236}">
                <a16:creationId xmlns:a16="http://schemas.microsoft.com/office/drawing/2014/main" xmlns="" id="{0C5871DA-946F-4F7F-A4AA-1F418DA6E3F8}"/>
              </a:ext>
            </a:extLst>
          </p:cNvPr>
          <p:cNvGrpSpPr/>
          <p:nvPr/>
        </p:nvGrpSpPr>
        <p:grpSpPr>
          <a:xfrm>
            <a:off x="4774957" y="1329384"/>
            <a:ext cx="2147214" cy="1328762"/>
            <a:chOff x="4838700" y="1244133"/>
            <a:chExt cx="6515099" cy="1328762"/>
          </a:xfrm>
        </p:grpSpPr>
        <p:sp>
          <p:nvSpPr>
            <p:cNvPr id="49" name="Rectangle 48">
              <a:extLst>
                <a:ext uri="{FF2B5EF4-FFF2-40B4-BE49-F238E27FC236}">
                  <a16:creationId xmlns:a16="http://schemas.microsoft.com/office/drawing/2014/main" xmlns="" id="{65D0AE6B-44A3-4421-9479-B2B9E69EEBF4}"/>
                </a:ext>
              </a:extLst>
            </p:cNvPr>
            <p:cNvSpPr/>
            <p:nvPr/>
          </p:nvSpPr>
          <p:spPr>
            <a:xfrm>
              <a:off x="4838700" y="1649565"/>
              <a:ext cx="651509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schemeClr val="accent1">
                      <a:lumMod val="50000"/>
                    </a:schemeClr>
                  </a:solidFill>
                  <a:effectLst/>
                  <a:uLnTx/>
                  <a:uFillTx/>
                  <a:latin typeface="Calibri" panose="020F0502020204030204"/>
                  <a:ea typeface="+mn-ea"/>
                  <a:cs typeface="+mn-cs"/>
                </a:rPr>
                <a:t>Estados Unidos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noProof="1">
                  <a:solidFill>
                    <a:schemeClr val="accent1">
                      <a:lumMod val="50000"/>
                    </a:schemeClr>
                  </a:solidFill>
                  <a:latin typeface="Calibri" panose="020F0502020204030204"/>
                </a:rPr>
                <a:t>Canadá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schemeClr val="accent1">
                      <a:lumMod val="50000"/>
                    </a:schemeClr>
                  </a:solidFill>
                  <a:effectLst/>
                  <a:uLnTx/>
                  <a:uFillTx/>
                  <a:latin typeface="Calibri" panose="020F0502020204030204"/>
                  <a:ea typeface="+mn-ea"/>
                  <a:cs typeface="+mn-cs"/>
                </a:rPr>
                <a:t>El Salvador</a:t>
              </a:r>
            </a:p>
          </p:txBody>
        </p:sp>
        <p:sp>
          <p:nvSpPr>
            <p:cNvPr id="50" name="Rectangle 49">
              <a:extLst>
                <a:ext uri="{FF2B5EF4-FFF2-40B4-BE49-F238E27FC236}">
                  <a16:creationId xmlns:a16="http://schemas.microsoft.com/office/drawing/2014/main" xmlns="" id="{B4C26B99-001A-4248-B2C8-AF9B240067F3}"/>
                </a:ext>
              </a:extLst>
            </p:cNvPr>
            <p:cNvSpPr/>
            <p:nvPr/>
          </p:nvSpPr>
          <p:spPr>
            <a:xfrm>
              <a:off x="4838700" y="1244133"/>
              <a:ext cx="5388428"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chemeClr val="accent1">
                      <a:lumMod val="50000"/>
                    </a:schemeClr>
                  </a:solidFill>
                  <a:effectLst/>
                  <a:uLnTx/>
                  <a:uFillTx/>
                  <a:latin typeface="Calibri" panose="020F0502020204030204"/>
                  <a:ea typeface="+mn-ea"/>
                  <a:cs typeface="+mn-cs"/>
                </a:rPr>
                <a:t>NIvel</a:t>
              </a:r>
            </a:p>
          </p:txBody>
        </p:sp>
      </p:grpSp>
      <p:grpSp>
        <p:nvGrpSpPr>
          <p:cNvPr id="51" name="Group 50">
            <a:extLst>
              <a:ext uri="{FF2B5EF4-FFF2-40B4-BE49-F238E27FC236}">
                <a16:creationId xmlns:a16="http://schemas.microsoft.com/office/drawing/2014/main" xmlns="" id="{BF6C1E4F-5287-47DC-AAC6-C5F6C76CCD6D}"/>
              </a:ext>
            </a:extLst>
          </p:cNvPr>
          <p:cNvGrpSpPr/>
          <p:nvPr/>
        </p:nvGrpSpPr>
        <p:grpSpPr>
          <a:xfrm>
            <a:off x="4792648" y="2706637"/>
            <a:ext cx="2671269" cy="1882760"/>
            <a:chOff x="4838700" y="1244133"/>
            <a:chExt cx="5388428" cy="1882760"/>
          </a:xfrm>
        </p:grpSpPr>
        <p:sp>
          <p:nvSpPr>
            <p:cNvPr id="52" name="Rectangle 51">
              <a:extLst>
                <a:ext uri="{FF2B5EF4-FFF2-40B4-BE49-F238E27FC236}">
                  <a16:creationId xmlns:a16="http://schemas.microsoft.com/office/drawing/2014/main" xmlns="" id="{DC6F276E-E1BD-43BA-81B4-7C8011317873}"/>
                </a:ext>
              </a:extLst>
            </p:cNvPr>
            <p:cNvSpPr/>
            <p:nvPr/>
          </p:nvSpPr>
          <p:spPr>
            <a:xfrm>
              <a:off x="4838700" y="1649565"/>
              <a:ext cx="3074358"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schemeClr val="accent1">
                      <a:lumMod val="50000"/>
                    </a:schemeClr>
                  </a:solidFill>
                  <a:effectLst/>
                  <a:uLnTx/>
                  <a:uFillTx/>
                  <a:latin typeface="Calibri" panose="020F0502020204030204"/>
                  <a:ea typeface="+mn-ea"/>
                  <a:cs typeface="+mn-cs"/>
                </a:rPr>
                <a:t>Cuba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schemeClr val="accent1">
                      <a:lumMod val="50000"/>
                    </a:schemeClr>
                  </a:solidFill>
                  <a:effectLst/>
                  <a:uLnTx/>
                  <a:uFillTx/>
                  <a:latin typeface="Calibri" panose="020F0502020204030204"/>
                  <a:ea typeface="+mn-ea"/>
                  <a:cs typeface="+mn-cs"/>
                </a:rPr>
                <a:t>Costa Rica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noProof="1">
                  <a:solidFill>
                    <a:schemeClr val="accent1">
                      <a:lumMod val="50000"/>
                    </a:schemeClr>
                  </a:solidFill>
                  <a:latin typeface="Calibri" panose="020F0502020204030204"/>
                </a:rPr>
                <a:t>República Dominicana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schemeClr val="accent1">
                      <a:lumMod val="50000"/>
                    </a:schemeClr>
                  </a:solidFill>
                  <a:effectLst/>
                  <a:uLnTx/>
                  <a:uFillTx/>
                  <a:latin typeface="Calibri" panose="020F0502020204030204"/>
                  <a:ea typeface="+mn-ea"/>
                  <a:cs typeface="+mn-cs"/>
                </a:rPr>
                <a:t>Haití</a:t>
              </a:r>
            </a:p>
          </p:txBody>
        </p:sp>
        <p:sp>
          <p:nvSpPr>
            <p:cNvPr id="57" name="Rectangle 56">
              <a:extLst>
                <a:ext uri="{FF2B5EF4-FFF2-40B4-BE49-F238E27FC236}">
                  <a16:creationId xmlns:a16="http://schemas.microsoft.com/office/drawing/2014/main" xmlns="" id="{8A906AC9-5452-4825-BC25-AC97F8410A13}"/>
                </a:ext>
              </a:extLst>
            </p:cNvPr>
            <p:cNvSpPr/>
            <p:nvPr/>
          </p:nvSpPr>
          <p:spPr>
            <a:xfrm>
              <a:off x="4838700" y="1244133"/>
              <a:ext cx="5388428"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chemeClr val="accent1">
                      <a:lumMod val="50000"/>
                    </a:schemeClr>
                  </a:solidFill>
                  <a:effectLst/>
                  <a:uLnTx/>
                  <a:uFillTx/>
                  <a:latin typeface="Calibri" panose="020F0502020204030204"/>
                  <a:ea typeface="+mn-ea"/>
                  <a:cs typeface="+mn-cs"/>
                </a:rPr>
                <a:t>Nivel</a:t>
              </a:r>
            </a:p>
          </p:txBody>
        </p:sp>
      </p:grpSp>
      <p:grpSp>
        <p:nvGrpSpPr>
          <p:cNvPr id="58" name="Group 57">
            <a:extLst>
              <a:ext uri="{FF2B5EF4-FFF2-40B4-BE49-F238E27FC236}">
                <a16:creationId xmlns:a16="http://schemas.microsoft.com/office/drawing/2014/main" xmlns="" id="{FE9163C6-A753-4941-B6CB-DA8580E7FA18}"/>
              </a:ext>
            </a:extLst>
          </p:cNvPr>
          <p:cNvGrpSpPr/>
          <p:nvPr/>
        </p:nvGrpSpPr>
        <p:grpSpPr>
          <a:xfrm>
            <a:off x="4774516" y="4609773"/>
            <a:ext cx="2408309" cy="2159758"/>
            <a:chOff x="4838699" y="1244133"/>
            <a:chExt cx="6515100" cy="2159758"/>
          </a:xfrm>
        </p:grpSpPr>
        <p:sp>
          <p:nvSpPr>
            <p:cNvPr id="59" name="Rectangle 58">
              <a:extLst>
                <a:ext uri="{FF2B5EF4-FFF2-40B4-BE49-F238E27FC236}">
                  <a16:creationId xmlns:a16="http://schemas.microsoft.com/office/drawing/2014/main" xmlns="" id="{65C3FC58-0A44-4725-85BE-04EFF23C6E04}"/>
                </a:ext>
              </a:extLst>
            </p:cNvPr>
            <p:cNvSpPr/>
            <p:nvPr/>
          </p:nvSpPr>
          <p:spPr>
            <a:xfrm>
              <a:off x="4838700" y="1649565"/>
              <a:ext cx="6515099"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schemeClr val="accent1">
                      <a:lumMod val="50000"/>
                    </a:schemeClr>
                  </a:solidFill>
                  <a:effectLst/>
                  <a:uLnTx/>
                  <a:uFillTx/>
                  <a:latin typeface="Calibri" panose="020F0502020204030204"/>
                  <a:ea typeface="+mn-ea"/>
                  <a:cs typeface="+mn-cs"/>
                </a:rPr>
                <a:t>Nicaragua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noProof="1">
                  <a:solidFill>
                    <a:schemeClr val="accent1">
                      <a:lumMod val="50000"/>
                    </a:schemeClr>
                  </a:solidFill>
                  <a:latin typeface="Calibri" panose="020F0502020204030204"/>
                </a:rPr>
                <a:t>Guatemala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schemeClr val="accent1">
                      <a:lumMod val="50000"/>
                    </a:schemeClr>
                  </a:solidFill>
                  <a:effectLst/>
                  <a:uLnTx/>
                  <a:uFillTx/>
                  <a:latin typeface="Calibri" panose="020F0502020204030204"/>
                  <a:ea typeface="+mn-ea"/>
                  <a:cs typeface="+mn-cs"/>
                </a:rPr>
                <a:t>México</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noProof="1">
                  <a:solidFill>
                    <a:schemeClr val="accent1">
                      <a:lumMod val="50000"/>
                    </a:schemeClr>
                  </a:solidFill>
                  <a:latin typeface="Calibri" panose="020F0502020204030204"/>
                </a:rPr>
                <a:t>Puerto Rico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schemeClr val="accent1">
                      <a:lumMod val="50000"/>
                    </a:schemeClr>
                  </a:solidFill>
                  <a:effectLst/>
                  <a:uLnTx/>
                  <a:uFillTx/>
                  <a:latin typeface="Calibri" panose="020F0502020204030204"/>
                  <a:ea typeface="+mn-ea"/>
                  <a:cs typeface="+mn-cs"/>
                </a:rPr>
                <a:t>Panamá</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noProof="1">
                  <a:solidFill>
                    <a:schemeClr val="accent1">
                      <a:lumMod val="50000"/>
                    </a:schemeClr>
                  </a:solidFill>
                  <a:latin typeface="Calibri" panose="020F0502020204030204"/>
                </a:rPr>
                <a:t>Honduras</a:t>
              </a:r>
              <a:endParaRPr kumimoji="0" lang="en-US" sz="1800" b="0" i="0" u="none" strike="noStrike" kern="1200" cap="none" spc="0" normalizeH="0" baseline="0" noProof="1">
                <a:ln>
                  <a:noFill/>
                </a:ln>
                <a:solidFill>
                  <a:schemeClr val="accent1">
                    <a:lumMod val="50000"/>
                  </a:schemeClr>
                </a:solidFill>
                <a:effectLst/>
                <a:uLnTx/>
                <a:uFillTx/>
                <a:latin typeface="Calibri" panose="020F0502020204030204"/>
              </a:endParaRPr>
            </a:p>
          </p:txBody>
        </p:sp>
        <p:sp>
          <p:nvSpPr>
            <p:cNvPr id="60" name="Rectangle 59">
              <a:extLst>
                <a:ext uri="{FF2B5EF4-FFF2-40B4-BE49-F238E27FC236}">
                  <a16:creationId xmlns:a16="http://schemas.microsoft.com/office/drawing/2014/main" xmlns="" id="{9C5DFC20-4BB0-4840-B850-5BC0BD80CE46}"/>
                </a:ext>
              </a:extLst>
            </p:cNvPr>
            <p:cNvSpPr/>
            <p:nvPr/>
          </p:nvSpPr>
          <p:spPr>
            <a:xfrm>
              <a:off x="4838699" y="1244133"/>
              <a:ext cx="6304237"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all" noProof="1">
                  <a:solidFill>
                    <a:schemeClr val="accent1">
                      <a:lumMod val="50000"/>
                    </a:schemeClr>
                  </a:solidFill>
                  <a:latin typeface="Calibri" panose="020F0502020204030204"/>
                </a:rPr>
                <a:t>Nivel </a:t>
              </a:r>
              <a:endParaRPr kumimoji="0" lang="en-US" sz="2400" b="1" i="0" u="none" strike="noStrike" kern="1200" cap="all" spc="0" normalizeH="0" baseline="0" noProof="1">
                <a:ln>
                  <a:noFill/>
                </a:ln>
                <a:solidFill>
                  <a:schemeClr val="accent1">
                    <a:lumMod val="50000"/>
                  </a:schemeClr>
                </a:solidFill>
                <a:effectLst/>
                <a:uLnTx/>
                <a:uFillTx/>
                <a:latin typeface="Calibri" panose="020F0502020204030204"/>
              </a:endParaRPr>
            </a:p>
          </p:txBody>
        </p:sp>
      </p:grpSp>
      <p:sp>
        <p:nvSpPr>
          <p:cNvPr id="7" name="Oval 6">
            <a:extLst>
              <a:ext uri="{FF2B5EF4-FFF2-40B4-BE49-F238E27FC236}">
                <a16:creationId xmlns:a16="http://schemas.microsoft.com/office/drawing/2014/main" xmlns="" id="{443504E1-2841-480E-9B5B-8285AA86AA78}"/>
              </a:ext>
            </a:extLst>
          </p:cNvPr>
          <p:cNvSpPr/>
          <p:nvPr/>
        </p:nvSpPr>
        <p:spPr>
          <a:xfrm>
            <a:off x="4215716" y="1280816"/>
            <a:ext cx="558800" cy="558800"/>
          </a:xfrm>
          <a:prstGeom prst="ellipse">
            <a:avLst/>
          </a:prstGeom>
          <a:solidFill>
            <a:srgbClr val="FF0000"/>
          </a:solidFill>
          <a:ln>
            <a:noFill/>
          </a:ln>
          <a:effectLst>
            <a:innerShdw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a:t>
            </a:r>
          </a:p>
        </p:txBody>
      </p:sp>
      <p:sp>
        <p:nvSpPr>
          <p:cNvPr id="61" name="Oval 60">
            <a:extLst>
              <a:ext uri="{FF2B5EF4-FFF2-40B4-BE49-F238E27FC236}">
                <a16:creationId xmlns:a16="http://schemas.microsoft.com/office/drawing/2014/main" xmlns="" id="{F6F83667-428A-42D5-AE1A-F0FF08449630}"/>
              </a:ext>
            </a:extLst>
          </p:cNvPr>
          <p:cNvSpPr/>
          <p:nvPr/>
        </p:nvSpPr>
        <p:spPr>
          <a:xfrm>
            <a:off x="4233407" y="2657940"/>
            <a:ext cx="558800" cy="558800"/>
          </a:xfrm>
          <a:prstGeom prst="ellipse">
            <a:avLst/>
          </a:prstGeom>
          <a:solidFill>
            <a:schemeClr val="accent4"/>
          </a:solidFill>
          <a:ln>
            <a:noFill/>
          </a:ln>
          <a:effectLst>
            <a:innerShdw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a:t>
            </a:r>
          </a:p>
        </p:txBody>
      </p:sp>
      <p:sp>
        <p:nvSpPr>
          <p:cNvPr id="62" name="Oval 61">
            <a:extLst>
              <a:ext uri="{FF2B5EF4-FFF2-40B4-BE49-F238E27FC236}">
                <a16:creationId xmlns:a16="http://schemas.microsoft.com/office/drawing/2014/main" xmlns="" id="{28425AAC-40BA-4782-8126-DA36F237E4AE}"/>
              </a:ext>
            </a:extLst>
          </p:cNvPr>
          <p:cNvSpPr/>
          <p:nvPr/>
        </p:nvSpPr>
        <p:spPr>
          <a:xfrm>
            <a:off x="4197584" y="4592122"/>
            <a:ext cx="558800" cy="558800"/>
          </a:xfrm>
          <a:prstGeom prst="ellipse">
            <a:avLst/>
          </a:prstGeom>
          <a:solidFill>
            <a:schemeClr val="accent6"/>
          </a:solidFill>
          <a:ln>
            <a:noFill/>
          </a:ln>
          <a:effectLst>
            <a:innerShdw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a:t>
            </a:r>
          </a:p>
        </p:txBody>
      </p:sp>
      <p:graphicFrame>
        <p:nvGraphicFramePr>
          <p:cNvPr id="37" name="Marcador de contenido 7">
            <a:extLst>
              <a:ext uri="{FF2B5EF4-FFF2-40B4-BE49-F238E27FC236}">
                <a16:creationId xmlns:a16="http://schemas.microsoft.com/office/drawing/2014/main" xmlns="" id="{DE1263D3-E36C-4B56-8C85-97F7D6664DCA}"/>
              </a:ext>
            </a:extLst>
          </p:cNvPr>
          <p:cNvGraphicFramePr>
            <a:graphicFrameLocks/>
          </p:cNvGraphicFramePr>
          <p:nvPr>
            <p:extLst>
              <p:ext uri="{D42A27DB-BD31-4B8C-83A1-F6EECF244321}">
                <p14:modId xmlns:p14="http://schemas.microsoft.com/office/powerpoint/2010/main" val="3054672728"/>
              </p:ext>
            </p:extLst>
          </p:nvPr>
        </p:nvGraphicFramePr>
        <p:xfrm>
          <a:off x="7502522" y="1208341"/>
          <a:ext cx="4043299" cy="5077614"/>
        </p:xfrm>
        <a:graphic>
          <a:graphicData uri="http://schemas.openxmlformats.org/drawingml/2006/table">
            <a:tbl>
              <a:tblPr firstRow="1" bandRow="1">
                <a:tableStyleId>{5C22544A-7EE6-4342-B048-85BDC9FD1C3A}</a:tableStyleId>
              </a:tblPr>
              <a:tblGrid>
                <a:gridCol w="907849">
                  <a:extLst>
                    <a:ext uri="{9D8B030D-6E8A-4147-A177-3AD203B41FA5}">
                      <a16:colId xmlns:a16="http://schemas.microsoft.com/office/drawing/2014/main" xmlns="" val="1680442326"/>
                    </a:ext>
                  </a:extLst>
                </a:gridCol>
                <a:gridCol w="2156029">
                  <a:extLst>
                    <a:ext uri="{9D8B030D-6E8A-4147-A177-3AD203B41FA5}">
                      <a16:colId xmlns:a16="http://schemas.microsoft.com/office/drawing/2014/main" xmlns="" val="3458503771"/>
                    </a:ext>
                  </a:extLst>
                </a:gridCol>
                <a:gridCol w="979421">
                  <a:extLst>
                    <a:ext uri="{9D8B030D-6E8A-4147-A177-3AD203B41FA5}">
                      <a16:colId xmlns:a16="http://schemas.microsoft.com/office/drawing/2014/main" xmlns="" val="382276102"/>
                    </a:ext>
                  </a:extLst>
                </a:gridCol>
              </a:tblGrid>
              <a:tr h="335010">
                <a:tc>
                  <a:txBody>
                    <a:bodyPr/>
                    <a:lstStyle/>
                    <a:p>
                      <a:pPr algn="ctr" fontAlgn="b"/>
                      <a:r>
                        <a:rPr lang="es-MX" sz="1800" b="1" i="0" u="none" strike="noStrike" dirty="0">
                          <a:solidFill>
                            <a:schemeClr val="accent1">
                              <a:lumMod val="50000"/>
                            </a:schemeClr>
                          </a:solidFill>
                          <a:effectLst/>
                          <a:latin typeface="Calibri" panose="020F0502020204030204" pitchFamily="34" charset="0"/>
                        </a:rPr>
                        <a:t>Ranking</a:t>
                      </a:r>
                    </a:p>
                  </a:txBody>
                  <a:tcPr marL="9525" marR="9525" marT="9525" marB="0" anchor="b"/>
                </a:tc>
                <a:tc>
                  <a:txBody>
                    <a:bodyPr/>
                    <a:lstStyle/>
                    <a:p>
                      <a:pPr algn="ctr" fontAlgn="b"/>
                      <a:r>
                        <a:rPr lang="es-MX" sz="1800" b="1" i="0" u="none" strike="noStrike" dirty="0">
                          <a:solidFill>
                            <a:schemeClr val="accent1">
                              <a:lumMod val="50000"/>
                            </a:schemeClr>
                          </a:solidFill>
                          <a:effectLst/>
                          <a:latin typeface="Calibri" panose="020F0502020204030204" pitchFamily="34" charset="0"/>
                        </a:rPr>
                        <a:t>País/country</a:t>
                      </a:r>
                    </a:p>
                  </a:txBody>
                  <a:tcPr marL="9525" marR="9525" marT="9525" marB="0" anchor="b"/>
                </a:tc>
                <a:tc>
                  <a:txBody>
                    <a:bodyPr/>
                    <a:lstStyle/>
                    <a:p>
                      <a:pPr algn="ctr" fontAlgn="b"/>
                      <a:r>
                        <a:rPr lang="es-MX" sz="1800" b="1" i="0" u="none" strike="noStrike" dirty="0">
                          <a:solidFill>
                            <a:schemeClr val="accent1">
                              <a:lumMod val="50000"/>
                            </a:schemeClr>
                          </a:solidFill>
                          <a:effectLst/>
                          <a:latin typeface="Calibri" panose="020F0502020204030204" pitchFamily="34" charset="0"/>
                        </a:rPr>
                        <a:t>Tasa*</a:t>
                      </a:r>
                    </a:p>
                  </a:txBody>
                  <a:tcPr marL="9525" marR="9525" marT="9525" marB="0" anchor="b"/>
                </a:tc>
                <a:extLst>
                  <a:ext uri="{0D108BD9-81ED-4DB2-BD59-A6C34878D82A}">
                    <a16:rowId xmlns:a16="http://schemas.microsoft.com/office/drawing/2014/main" xmlns="" val="2102216694"/>
                  </a:ext>
                </a:extLst>
              </a:tr>
              <a:tr h="351118">
                <a:tc>
                  <a:txBody>
                    <a:bodyPr/>
                    <a:lstStyle/>
                    <a:p>
                      <a:pPr algn="ctr" fontAlgn="b"/>
                      <a:endParaRPr lang="es-MX" sz="1800" b="0" i="0" u="none" strike="noStrike" dirty="0">
                        <a:solidFill>
                          <a:schemeClr val="accent1">
                            <a:lumMod val="50000"/>
                          </a:schemeClr>
                        </a:solidFill>
                        <a:effectLst/>
                        <a:latin typeface="Calibri" panose="020F0502020204030204" pitchFamily="34" charset="0"/>
                      </a:endParaRPr>
                    </a:p>
                  </a:txBody>
                  <a:tcPr marL="9525" marR="9525" marT="9525" marB="0" anchor="b"/>
                </a:tc>
                <a:tc>
                  <a:txBody>
                    <a:bodyPr/>
                    <a:lstStyle/>
                    <a:p>
                      <a:pPr algn="l" fontAlgn="b"/>
                      <a:r>
                        <a:rPr lang="es-MX" sz="1400" b="1" i="0" u="none" strike="noStrike" dirty="0" err="1">
                          <a:solidFill>
                            <a:schemeClr val="accent1">
                              <a:lumMod val="50000"/>
                            </a:schemeClr>
                          </a:solidFill>
                          <a:effectLst/>
                          <a:latin typeface="Helvetica" panose="020B0604020202020204" pitchFamily="2" charset="0"/>
                        </a:rPr>
                        <a:t>World</a:t>
                      </a:r>
                      <a:endParaRPr lang="es-MX" sz="1400" b="1"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11.6</a:t>
                      </a:r>
                    </a:p>
                  </a:txBody>
                  <a:tcPr marL="9525" marR="9525" marT="9525" marB="0" anchor="b"/>
                </a:tc>
                <a:extLst>
                  <a:ext uri="{0D108BD9-81ED-4DB2-BD59-A6C34878D82A}">
                    <a16:rowId xmlns:a16="http://schemas.microsoft.com/office/drawing/2014/main" xmlns="" val="197309723"/>
                  </a:ext>
                </a:extLst>
              </a:tr>
              <a:tr h="535888">
                <a:tc>
                  <a:txBody>
                    <a:bodyPr/>
                    <a:lstStyle/>
                    <a:p>
                      <a:pPr algn="ctr" fontAlgn="b"/>
                      <a:endParaRPr lang="es-MX" sz="1800" b="0" i="0" u="none" strike="noStrike" dirty="0">
                        <a:solidFill>
                          <a:schemeClr val="accent1">
                            <a:lumMod val="50000"/>
                          </a:schemeClr>
                        </a:solidFill>
                        <a:effectLst/>
                        <a:latin typeface="Calibri" panose="020F0502020204030204" pitchFamily="34" charset="0"/>
                      </a:endParaRPr>
                    </a:p>
                  </a:txBody>
                  <a:tcPr marL="9525" marR="9525" marT="9525" marB="0" anchor="ctr"/>
                </a:tc>
                <a:tc>
                  <a:txBody>
                    <a:bodyPr/>
                    <a:lstStyle/>
                    <a:p>
                      <a:pPr algn="l" fontAlgn="b"/>
                      <a:r>
                        <a:rPr lang="es-MX" sz="1400" b="1" i="0" u="none" strike="noStrike" dirty="0">
                          <a:solidFill>
                            <a:schemeClr val="accent1">
                              <a:lumMod val="50000"/>
                            </a:schemeClr>
                          </a:solidFill>
                          <a:effectLst/>
                          <a:latin typeface="Helvetica" panose="020B0604020202020204" pitchFamily="2" charset="0"/>
                        </a:rPr>
                        <a:t>Región interamericana</a:t>
                      </a:r>
                    </a:p>
                  </a:txBody>
                  <a:tcPr marL="9525" marR="9525" marT="9525" marB="0" anchor="ctr"/>
                </a:tc>
                <a:tc>
                  <a:txBody>
                    <a:bodyPr/>
                    <a:lstStyle/>
                    <a:p>
                      <a:pPr algn="ctr" fontAlgn="b"/>
                      <a:r>
                        <a:rPr lang="es-MX" sz="1400" b="1" i="0" u="none" strike="noStrike" dirty="0">
                          <a:solidFill>
                            <a:schemeClr val="accent1">
                              <a:lumMod val="50000"/>
                            </a:schemeClr>
                          </a:solidFill>
                          <a:effectLst/>
                          <a:latin typeface="Helvetica" panose="020B0604020202020204" pitchFamily="2" charset="0"/>
                        </a:rPr>
                        <a:t>10.2</a:t>
                      </a:r>
                    </a:p>
                  </a:txBody>
                  <a:tcPr marL="9525" marR="9525" marT="9525" marB="0" anchor="ctr"/>
                </a:tc>
                <a:extLst>
                  <a:ext uri="{0D108BD9-81ED-4DB2-BD59-A6C34878D82A}">
                    <a16:rowId xmlns:a16="http://schemas.microsoft.com/office/drawing/2014/main" xmlns="" val="1798988065"/>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s-MX" sz="1400" b="0" i="0" u="none" strike="noStrike" dirty="0" err="1">
                          <a:solidFill>
                            <a:schemeClr val="accent1">
                              <a:lumMod val="50000"/>
                            </a:schemeClr>
                          </a:solidFill>
                          <a:effectLst/>
                          <a:latin typeface="Helvetica" panose="020B0604020202020204" pitchFamily="2" charset="0"/>
                        </a:rPr>
                        <a:t>United</a:t>
                      </a:r>
                      <a:r>
                        <a:rPr lang="es-MX" sz="1400" b="0" i="0" u="none" strike="noStrike" dirty="0">
                          <a:solidFill>
                            <a:schemeClr val="accent1">
                              <a:lumMod val="50000"/>
                            </a:schemeClr>
                          </a:solidFill>
                          <a:effectLst/>
                          <a:latin typeface="Helvetica" panose="020B0604020202020204" pitchFamily="2" charset="0"/>
                        </a:rPr>
                        <a:t> </a:t>
                      </a:r>
                      <a:r>
                        <a:rPr lang="es-MX" sz="1400" b="0" i="0" u="none" strike="noStrike" dirty="0" err="1">
                          <a:solidFill>
                            <a:schemeClr val="accent1">
                              <a:lumMod val="50000"/>
                            </a:schemeClr>
                          </a:solidFill>
                          <a:effectLst/>
                          <a:latin typeface="Helvetica" panose="020B0604020202020204" pitchFamily="2" charset="0"/>
                        </a:rPr>
                        <a:t>States</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17.2</a:t>
                      </a:r>
                    </a:p>
                  </a:txBody>
                  <a:tcPr marL="9525" marR="9525" marT="9525" marB="0" anchor="b"/>
                </a:tc>
                <a:extLst>
                  <a:ext uri="{0D108BD9-81ED-4DB2-BD59-A6C34878D82A}">
                    <a16:rowId xmlns:a16="http://schemas.microsoft.com/office/drawing/2014/main" xmlns="" val="2372228147"/>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l" fontAlgn="b"/>
                      <a:r>
                        <a:rPr lang="es-MX" sz="1400" b="0" i="0" u="none" strike="noStrike" dirty="0" err="1">
                          <a:solidFill>
                            <a:schemeClr val="accent1">
                              <a:lumMod val="50000"/>
                            </a:schemeClr>
                          </a:solidFill>
                          <a:effectLst/>
                          <a:latin typeface="Helvetica" panose="020B0604020202020204" pitchFamily="2" charset="0"/>
                        </a:rPr>
                        <a:t>Canada</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15.4</a:t>
                      </a:r>
                    </a:p>
                  </a:txBody>
                  <a:tcPr marL="9525" marR="9525" marT="9525" marB="0" anchor="b"/>
                </a:tc>
                <a:extLst>
                  <a:ext uri="{0D108BD9-81ED-4DB2-BD59-A6C34878D82A}">
                    <a16:rowId xmlns:a16="http://schemas.microsoft.com/office/drawing/2014/main" xmlns="" val="3842978802"/>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El Salvador</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13.9</a:t>
                      </a:r>
                    </a:p>
                  </a:txBody>
                  <a:tcPr marL="9525" marR="9525" marT="9525" marB="0" anchor="b"/>
                </a:tc>
                <a:extLst>
                  <a:ext uri="{0D108BD9-81ED-4DB2-BD59-A6C34878D82A}">
                    <a16:rowId xmlns:a16="http://schemas.microsoft.com/office/drawing/2014/main" xmlns="" val="3764853100"/>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Cuba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11.1</a:t>
                      </a:r>
                    </a:p>
                  </a:txBody>
                  <a:tcPr marL="9525" marR="9525" marT="9525" marB="0" anchor="b"/>
                </a:tc>
                <a:extLst>
                  <a:ext uri="{0D108BD9-81ED-4DB2-BD59-A6C34878D82A}">
                    <a16:rowId xmlns:a16="http://schemas.microsoft.com/office/drawing/2014/main" xmlns="" val="1508955026"/>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5</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Costa Rica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10.8</a:t>
                      </a:r>
                    </a:p>
                  </a:txBody>
                  <a:tcPr marL="9525" marR="9525" marT="9525" marB="0" anchor="b"/>
                </a:tc>
                <a:extLst>
                  <a:ext uri="{0D108BD9-81ED-4DB2-BD59-A6C34878D82A}">
                    <a16:rowId xmlns:a16="http://schemas.microsoft.com/office/drawing/2014/main" xmlns="" val="1190817005"/>
                  </a:ext>
                </a:extLst>
              </a:tr>
              <a:tr h="295210">
                <a:tc>
                  <a:txBody>
                    <a:bodyPr/>
                    <a:lstStyle/>
                    <a:p>
                      <a:pPr algn="ctr" fontAlgn="b"/>
                      <a:r>
                        <a:rPr lang="es-MX" sz="1200" b="0" i="0" u="none" strike="noStrike" dirty="0">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s-MX" sz="1400" b="0" i="0" u="none" strike="noStrike" dirty="0" err="1">
                          <a:solidFill>
                            <a:schemeClr val="accent1">
                              <a:lumMod val="50000"/>
                            </a:schemeClr>
                          </a:solidFill>
                          <a:effectLst/>
                          <a:latin typeface="Helvetica" panose="020B0604020202020204" pitchFamily="2" charset="0"/>
                        </a:rPr>
                        <a:t>Dominican</a:t>
                      </a:r>
                      <a:r>
                        <a:rPr lang="es-MX" sz="1400" b="0" i="0" u="none" strike="noStrike" dirty="0">
                          <a:solidFill>
                            <a:schemeClr val="accent1">
                              <a:lumMod val="50000"/>
                            </a:schemeClr>
                          </a:solidFill>
                          <a:effectLst/>
                          <a:latin typeface="Helvetica" panose="020B0604020202020204" pitchFamily="2" charset="0"/>
                        </a:rPr>
                        <a:t> </a:t>
                      </a:r>
                      <a:r>
                        <a:rPr lang="es-MX" sz="1400" b="0" i="0" u="none" strike="noStrike" dirty="0" err="1">
                          <a:solidFill>
                            <a:schemeClr val="accent1">
                              <a:lumMod val="50000"/>
                            </a:schemeClr>
                          </a:solidFill>
                          <a:effectLst/>
                          <a:latin typeface="Helvetica" panose="020B0604020202020204" pitchFamily="2" charset="0"/>
                        </a:rPr>
                        <a:t>Republic</a:t>
                      </a:r>
                      <a:endParaRPr lang="es-MX" sz="1400" b="0" i="0" u="none" strike="noStrike" dirty="0">
                        <a:solidFill>
                          <a:schemeClr val="accent1">
                            <a:lumMod val="50000"/>
                          </a:schemeClr>
                        </a:solidFill>
                        <a:effectLst/>
                        <a:latin typeface="Helvetica" panose="020B0604020202020204" pitchFamily="2" charset="0"/>
                      </a:endParaRP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10.1</a:t>
                      </a:r>
                    </a:p>
                  </a:txBody>
                  <a:tcPr marL="9525" marR="9525" marT="9525" marB="0" anchor="b"/>
                </a:tc>
                <a:extLst>
                  <a:ext uri="{0D108BD9-81ED-4DB2-BD59-A6C34878D82A}">
                    <a16:rowId xmlns:a16="http://schemas.microsoft.com/office/drawing/2014/main" xmlns="" val="2925983047"/>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Haiti</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9.3</a:t>
                      </a:r>
                    </a:p>
                  </a:txBody>
                  <a:tcPr marL="9525" marR="9525" marT="9525" marB="0" anchor="b"/>
                </a:tc>
                <a:extLst>
                  <a:ext uri="{0D108BD9-81ED-4DB2-BD59-A6C34878D82A}">
                    <a16:rowId xmlns:a16="http://schemas.microsoft.com/office/drawing/2014/main" xmlns="" val="2948225989"/>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8</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Nicaragua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8.7</a:t>
                      </a:r>
                    </a:p>
                  </a:txBody>
                  <a:tcPr marL="9525" marR="9525" marT="9525" marB="0" anchor="b"/>
                </a:tc>
                <a:extLst>
                  <a:ext uri="{0D108BD9-81ED-4DB2-BD59-A6C34878D82A}">
                    <a16:rowId xmlns:a16="http://schemas.microsoft.com/office/drawing/2014/main" xmlns="" val="3186683761"/>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Guatemala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8.7</a:t>
                      </a:r>
                    </a:p>
                  </a:txBody>
                  <a:tcPr marL="9525" marR="9525" marT="9525" marB="0" anchor="b"/>
                </a:tc>
                <a:extLst>
                  <a:ext uri="{0D108BD9-81ED-4DB2-BD59-A6C34878D82A}">
                    <a16:rowId xmlns:a16="http://schemas.microsoft.com/office/drawing/2014/main" xmlns="" val="3935128404"/>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Mexico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8.4</a:t>
                      </a:r>
                    </a:p>
                  </a:txBody>
                  <a:tcPr marL="9525" marR="9525" marT="9525" marB="0" anchor="b"/>
                </a:tc>
                <a:extLst>
                  <a:ext uri="{0D108BD9-81ED-4DB2-BD59-A6C34878D82A}">
                    <a16:rowId xmlns:a16="http://schemas.microsoft.com/office/drawing/2014/main" xmlns="" val="3859578733"/>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11</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Puerto Rico</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7.7</a:t>
                      </a:r>
                    </a:p>
                  </a:txBody>
                  <a:tcPr marL="9525" marR="9525" marT="9525" marB="0" anchor="b"/>
                </a:tc>
                <a:extLst>
                  <a:ext uri="{0D108BD9-81ED-4DB2-BD59-A6C34878D82A}">
                    <a16:rowId xmlns:a16="http://schemas.microsoft.com/office/drawing/2014/main" xmlns="" val="169044312"/>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l" fontAlgn="b"/>
                      <a:r>
                        <a:rPr lang="es-MX" sz="1400" b="0" i="0" u="none" strike="noStrike">
                          <a:solidFill>
                            <a:schemeClr val="accent1">
                              <a:lumMod val="50000"/>
                            </a:schemeClr>
                          </a:solidFill>
                          <a:effectLst/>
                          <a:latin typeface="Helvetica" panose="020B0604020202020204" pitchFamily="2" charset="0"/>
                        </a:rPr>
                        <a:t>Panama</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6.7</a:t>
                      </a:r>
                    </a:p>
                  </a:txBody>
                  <a:tcPr marL="9525" marR="9525" marT="9525" marB="0" anchor="b"/>
                </a:tc>
                <a:extLst>
                  <a:ext uri="{0D108BD9-81ED-4DB2-BD59-A6C34878D82A}">
                    <a16:rowId xmlns:a16="http://schemas.microsoft.com/office/drawing/2014/main" xmlns="" val="3253473879"/>
                  </a:ext>
                </a:extLst>
              </a:tr>
              <a:tr h="296699">
                <a:tc>
                  <a:txBody>
                    <a:bodyPr/>
                    <a:lstStyle/>
                    <a:p>
                      <a:pPr algn="ctr" fontAlgn="b"/>
                      <a:r>
                        <a:rPr lang="es-MX" sz="1200" b="0" i="0" u="none" strike="noStrike" dirty="0">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s-MX" sz="1400" b="0" i="0" u="none" strike="noStrike" dirty="0">
                          <a:solidFill>
                            <a:schemeClr val="accent1">
                              <a:lumMod val="50000"/>
                            </a:schemeClr>
                          </a:solidFill>
                          <a:effectLst/>
                          <a:latin typeface="Helvetica" panose="020B0604020202020204" pitchFamily="2" charset="0"/>
                        </a:rPr>
                        <a:t>Honduras</a:t>
                      </a:r>
                    </a:p>
                  </a:txBody>
                  <a:tcPr marL="9525" marR="9525" marT="9525" marB="0" anchor="b"/>
                </a:tc>
                <a:tc>
                  <a:txBody>
                    <a:bodyPr/>
                    <a:lstStyle/>
                    <a:p>
                      <a:pPr algn="ctr" fontAlgn="b"/>
                      <a:r>
                        <a:rPr lang="es-MX" sz="1400" b="0" i="0" u="none" strike="noStrike" dirty="0">
                          <a:solidFill>
                            <a:schemeClr val="accent1">
                              <a:lumMod val="50000"/>
                            </a:schemeClr>
                          </a:solidFill>
                          <a:effectLst/>
                          <a:latin typeface="Helvetica" panose="020B0604020202020204" pitchFamily="2" charset="0"/>
                        </a:rPr>
                        <a:t>5.0</a:t>
                      </a:r>
                    </a:p>
                  </a:txBody>
                  <a:tcPr marL="9525" marR="9525" marT="9525" marB="0" anchor="b"/>
                </a:tc>
                <a:extLst>
                  <a:ext uri="{0D108BD9-81ED-4DB2-BD59-A6C34878D82A}">
                    <a16:rowId xmlns:a16="http://schemas.microsoft.com/office/drawing/2014/main" xmlns="" val="1782879202"/>
                  </a:ext>
                </a:extLst>
              </a:tr>
            </a:tbl>
          </a:graphicData>
        </a:graphic>
      </p:graphicFrame>
      <p:sp>
        <p:nvSpPr>
          <p:cNvPr id="6" name="Rectángulo 5">
            <a:extLst>
              <a:ext uri="{FF2B5EF4-FFF2-40B4-BE49-F238E27FC236}">
                <a16:creationId xmlns:a16="http://schemas.microsoft.com/office/drawing/2014/main" xmlns="" id="{C926867D-8C1E-4FD5-B41C-ECABABC34080}"/>
              </a:ext>
            </a:extLst>
          </p:cNvPr>
          <p:cNvSpPr/>
          <p:nvPr/>
        </p:nvSpPr>
        <p:spPr>
          <a:xfrm>
            <a:off x="7319535" y="2489125"/>
            <a:ext cx="4409272" cy="14773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a:extLst>
              <a:ext uri="{FF2B5EF4-FFF2-40B4-BE49-F238E27FC236}">
                <a16:creationId xmlns:a16="http://schemas.microsoft.com/office/drawing/2014/main" xmlns="" id="{D1C6FA73-864B-4C99-A345-F75F1E1D03E6}"/>
              </a:ext>
            </a:extLst>
          </p:cNvPr>
          <p:cNvSpPr/>
          <p:nvPr/>
        </p:nvSpPr>
        <p:spPr>
          <a:xfrm>
            <a:off x="10750148" y="2010663"/>
            <a:ext cx="642257" cy="420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highlight>
                <a:srgbClr val="FFFF00"/>
              </a:highlight>
            </a:endParaRPr>
          </a:p>
        </p:txBody>
      </p:sp>
      <p:sp>
        <p:nvSpPr>
          <p:cNvPr id="11" name="CuadroTexto 10">
            <a:extLst>
              <a:ext uri="{FF2B5EF4-FFF2-40B4-BE49-F238E27FC236}">
                <a16:creationId xmlns:a16="http://schemas.microsoft.com/office/drawing/2014/main" xmlns="" id="{AFE033FE-8111-423B-A3C0-FF8D6EE6D1FE}"/>
              </a:ext>
            </a:extLst>
          </p:cNvPr>
          <p:cNvSpPr txBox="1"/>
          <p:nvPr/>
        </p:nvSpPr>
        <p:spPr>
          <a:xfrm>
            <a:off x="2673159" y="6008962"/>
            <a:ext cx="1939377" cy="276999"/>
          </a:xfrm>
          <a:prstGeom prst="rect">
            <a:avLst/>
          </a:prstGeom>
          <a:noFill/>
        </p:spPr>
        <p:txBody>
          <a:bodyPr wrap="none" rtlCol="0">
            <a:spAutoFit/>
          </a:bodyPr>
          <a:lstStyle/>
          <a:p>
            <a:r>
              <a:rPr lang="es-MX" sz="1200" dirty="0"/>
              <a:t>*Por cada 100 mil personas.</a:t>
            </a:r>
          </a:p>
        </p:txBody>
      </p:sp>
      <p:sp>
        <p:nvSpPr>
          <p:cNvPr id="53" name="Rectángulo 52">
            <a:extLst>
              <a:ext uri="{FF2B5EF4-FFF2-40B4-BE49-F238E27FC236}">
                <a16:creationId xmlns:a16="http://schemas.microsoft.com/office/drawing/2014/main" xmlns="" id="{A1833F75-716F-471B-84EB-5AF218DFCFF0}"/>
              </a:ext>
            </a:extLst>
          </p:cNvPr>
          <p:cNvSpPr/>
          <p:nvPr/>
        </p:nvSpPr>
        <p:spPr>
          <a:xfrm>
            <a:off x="7344805" y="6353609"/>
            <a:ext cx="3022600" cy="253916"/>
          </a:xfrm>
          <a:prstGeom prst="rect">
            <a:avLst/>
          </a:prstGeom>
        </p:spPr>
        <p:txBody>
          <a:bodyPr wrap="square">
            <a:spAutoFit/>
          </a:bodyPr>
          <a:lstStyle/>
          <a:p>
            <a:r>
              <a:rPr lang="es-MX" sz="1000" b="1" dirty="0">
                <a:solidFill>
                  <a:srgbClr val="000000"/>
                </a:solidFill>
                <a:latin typeface="arial" panose="020B0604020202020204" pitchFamily="34" charset="0"/>
              </a:rPr>
              <a:t>Fuente:</a:t>
            </a:r>
            <a:r>
              <a:rPr lang="es-MX" sz="1000" dirty="0">
                <a:solidFill>
                  <a:srgbClr val="000000"/>
                </a:solidFill>
                <a:latin typeface="arial" panose="020B0604020202020204" pitchFamily="34" charset="0"/>
              </a:rPr>
              <a:t> </a:t>
            </a:r>
            <a:r>
              <a:rPr lang="es-MX" sz="1000" dirty="0">
                <a:solidFill>
                  <a:srgbClr val="0066CC"/>
                </a:solidFill>
                <a:latin typeface="arial" panose="020B0604020202020204" pitchFamily="34" charset="0"/>
                <a:hlinkClick r:id="rId3"/>
              </a:rPr>
              <a:t>CIA </a:t>
            </a:r>
            <a:r>
              <a:rPr lang="es-MX" sz="1000" dirty="0" err="1">
                <a:solidFill>
                  <a:srgbClr val="0066CC"/>
                </a:solidFill>
                <a:latin typeface="arial" panose="020B0604020202020204" pitchFamily="34" charset="0"/>
                <a:hlinkClick r:id="rId3"/>
              </a:rPr>
              <a:t>World</a:t>
            </a:r>
            <a:r>
              <a:rPr lang="es-MX" sz="1000" dirty="0">
                <a:solidFill>
                  <a:srgbClr val="0066CC"/>
                </a:solidFill>
                <a:latin typeface="arial" panose="020B0604020202020204" pitchFamily="34" charset="0"/>
                <a:hlinkClick r:id="rId3"/>
              </a:rPr>
              <a:t> </a:t>
            </a:r>
            <a:r>
              <a:rPr lang="es-MX" sz="1000" dirty="0" err="1">
                <a:solidFill>
                  <a:srgbClr val="0066CC"/>
                </a:solidFill>
                <a:latin typeface="arial" panose="020B0604020202020204" pitchFamily="34" charset="0"/>
                <a:hlinkClick r:id="rId3"/>
              </a:rPr>
              <a:t>Factbook</a:t>
            </a:r>
            <a:r>
              <a:rPr lang="es-MX" sz="1000" dirty="0">
                <a:solidFill>
                  <a:srgbClr val="000000"/>
                </a:solidFill>
                <a:latin typeface="arial" panose="020B0604020202020204" pitchFamily="34" charset="0"/>
              </a:rPr>
              <a:t> - julio de 2017</a:t>
            </a:r>
            <a:endParaRPr lang="es-MX" sz="1000" dirty="0"/>
          </a:p>
        </p:txBody>
      </p:sp>
    </p:spTree>
    <p:extLst>
      <p:ext uri="{BB962C8B-B14F-4D97-AF65-F5344CB8AC3E}">
        <p14:creationId xmlns:p14="http://schemas.microsoft.com/office/powerpoint/2010/main" val="2130122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D27E320-F19F-4015-83F9-06F03A387C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 t="9749" r="375" b="4680"/>
          <a:stretch/>
        </p:blipFill>
        <p:spPr>
          <a:xfrm>
            <a:off x="-146613" y="0"/>
            <a:ext cx="12338613" cy="6858000"/>
          </a:xfrm>
          <a:prstGeom prst="rect">
            <a:avLst/>
          </a:prstGeom>
        </p:spPr>
      </p:pic>
      <p:sp>
        <p:nvSpPr>
          <p:cNvPr id="2" name="Título 1">
            <a:extLst>
              <a:ext uri="{FF2B5EF4-FFF2-40B4-BE49-F238E27FC236}">
                <a16:creationId xmlns:a16="http://schemas.microsoft.com/office/drawing/2014/main" xmlns="" id="{59E87162-7B8E-4966-89AE-F4B4AEC8D524}"/>
              </a:ext>
            </a:extLst>
          </p:cNvPr>
          <p:cNvSpPr>
            <a:spLocks noGrp="1"/>
          </p:cNvSpPr>
          <p:nvPr>
            <p:ph type="ctrTitle"/>
          </p:nvPr>
        </p:nvSpPr>
        <p:spPr>
          <a:xfrm>
            <a:off x="533400" y="-287196"/>
            <a:ext cx="9144000" cy="2387600"/>
          </a:xfrm>
        </p:spPr>
        <p:txBody>
          <a:bodyPr/>
          <a:lstStyle/>
          <a:p>
            <a:pPr algn="r"/>
            <a:r>
              <a:rPr lang="es-MX" b="1" dirty="0">
                <a:solidFill>
                  <a:srgbClr val="FFFF00"/>
                </a:solidFill>
                <a:latin typeface="Helvetica" panose="020B0604020202020204" pitchFamily="2" charset="0"/>
              </a:rPr>
              <a:t>Desafíos </a:t>
            </a:r>
            <a:br>
              <a:rPr lang="es-MX" b="1" dirty="0">
                <a:solidFill>
                  <a:srgbClr val="FFFF00"/>
                </a:solidFill>
                <a:latin typeface="Helvetica" panose="020B0604020202020204" pitchFamily="2" charset="0"/>
              </a:rPr>
            </a:br>
            <a:r>
              <a:rPr lang="es-MX" b="1" dirty="0">
                <a:solidFill>
                  <a:srgbClr val="FFFF00"/>
                </a:solidFill>
                <a:latin typeface="Helvetica" panose="020B0604020202020204" pitchFamily="2" charset="0"/>
              </a:rPr>
              <a:t>y oportunidades</a:t>
            </a:r>
          </a:p>
        </p:txBody>
      </p:sp>
      <p:sp>
        <p:nvSpPr>
          <p:cNvPr id="3" name="Subtítulo 2">
            <a:extLst>
              <a:ext uri="{FF2B5EF4-FFF2-40B4-BE49-F238E27FC236}">
                <a16:creationId xmlns:a16="http://schemas.microsoft.com/office/drawing/2014/main" xmlns="" id="{01CC5B76-394D-4E8C-AD1F-CC007C39EB03}"/>
              </a:ext>
            </a:extLst>
          </p:cNvPr>
          <p:cNvSpPr>
            <a:spLocks noGrp="1"/>
          </p:cNvSpPr>
          <p:nvPr>
            <p:ph type="subTitle" idx="1"/>
          </p:nvPr>
        </p:nvSpPr>
        <p:spPr>
          <a:xfrm>
            <a:off x="2743200" y="2100404"/>
            <a:ext cx="6705600" cy="520935"/>
          </a:xfrm>
        </p:spPr>
        <p:txBody>
          <a:bodyPr>
            <a:normAutofit lnSpcReduction="10000"/>
          </a:bodyPr>
          <a:lstStyle/>
          <a:p>
            <a:pPr algn="r"/>
            <a:r>
              <a:rPr lang="es-MX" sz="3200" dirty="0" err="1">
                <a:solidFill>
                  <a:schemeClr val="accent5">
                    <a:lumMod val="50000"/>
                  </a:schemeClr>
                </a:solidFill>
              </a:rPr>
              <a:t>Challenges</a:t>
            </a:r>
            <a:r>
              <a:rPr lang="es-MX" sz="3200" dirty="0">
                <a:solidFill>
                  <a:schemeClr val="accent5">
                    <a:lumMod val="50000"/>
                  </a:schemeClr>
                </a:solidFill>
              </a:rPr>
              <a:t> and </a:t>
            </a:r>
            <a:r>
              <a:rPr lang="es-MX" sz="3200" dirty="0" err="1">
                <a:solidFill>
                  <a:schemeClr val="accent5">
                    <a:lumMod val="50000"/>
                  </a:schemeClr>
                </a:solidFill>
              </a:rPr>
              <a:t>opportunities</a:t>
            </a:r>
            <a:endParaRPr lang="es-MX" sz="3200" dirty="0">
              <a:solidFill>
                <a:schemeClr val="accent5">
                  <a:lumMod val="50000"/>
                </a:schemeClr>
              </a:solidFill>
            </a:endParaRPr>
          </a:p>
        </p:txBody>
      </p:sp>
      <p:sp>
        <p:nvSpPr>
          <p:cNvPr id="4" name="Oval 59">
            <a:hlinkClick r:id="" action="ppaction://noaction"/>
            <a:extLst>
              <a:ext uri="{FF2B5EF4-FFF2-40B4-BE49-F238E27FC236}">
                <a16:creationId xmlns:a16="http://schemas.microsoft.com/office/drawing/2014/main" xmlns="" id="{E8A1D600-22C1-4B06-ACA2-6412D9051377}"/>
              </a:ext>
            </a:extLst>
          </p:cNvPr>
          <p:cNvSpPr/>
          <p:nvPr/>
        </p:nvSpPr>
        <p:spPr>
          <a:xfrm>
            <a:off x="9951356" y="575072"/>
            <a:ext cx="1189511" cy="110335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b="1" dirty="0">
                <a:solidFill>
                  <a:schemeClr val="bg2">
                    <a:lumMod val="90000"/>
                  </a:schemeClr>
                </a:solidFill>
              </a:rPr>
              <a:t>5</a:t>
            </a:r>
          </a:p>
        </p:txBody>
      </p:sp>
      <p:sp>
        <p:nvSpPr>
          <p:cNvPr id="5" name="Botón de acción: ir a inicio 4">
            <a:hlinkClick r:id="rId4" action="ppaction://hlinksldjump" highlightClick="1"/>
            <a:extLst>
              <a:ext uri="{FF2B5EF4-FFF2-40B4-BE49-F238E27FC236}">
                <a16:creationId xmlns:a16="http://schemas.microsoft.com/office/drawing/2014/main" xmlns="" id="{253A0077-A0FA-4209-92BC-01ECAFB6A766}"/>
              </a:ext>
            </a:extLst>
          </p:cNvPr>
          <p:cNvSpPr/>
          <p:nvPr/>
        </p:nvSpPr>
        <p:spPr>
          <a:xfrm>
            <a:off x="11428761" y="6423014"/>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83187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lazados">
            <a:hlinkClick r:id="" action="ppaction://media"/>
            <a:extLst>
              <a:ext uri="{FF2B5EF4-FFF2-40B4-BE49-F238E27FC236}">
                <a16:creationId xmlns:a16="http://schemas.microsoft.com/office/drawing/2014/main" xmlns="" id="{F61F9A02-DB0C-4D42-9D23-92735E131F23}"/>
              </a:ext>
            </a:extLst>
          </p:cNvPr>
          <p:cNvPicPr>
            <a:picLocks noGrp="1" noChangeAspect="1"/>
          </p:cNvPicPr>
          <p:nvPr>
            <p:ph idx="1"/>
            <a:videoFile r:link="rId1"/>
            <p:extLst>
              <p:ext uri="{DAA4B4D4-6D71-4841-9C94-3DE7FCFB9230}">
                <p14:media xmlns:p14="http://schemas.microsoft.com/office/powerpoint/2010/main" r:embed="rId2">
                  <p14:trim st="10663" end="4392.9843"/>
                </p14:media>
              </p:ext>
            </p:extLst>
          </p:nvPr>
        </p:nvPicPr>
        <p:blipFill>
          <a:blip r:embed="rId5" cstate="print">
            <a:duotone>
              <a:prstClr val="black"/>
              <a:schemeClr val="accent2">
                <a:tint val="45000"/>
                <a:satMod val="400000"/>
              </a:schemeClr>
            </a:duotone>
          </a:blip>
          <a:stretch>
            <a:fillRect/>
          </a:stretch>
        </p:blipFill>
        <p:spPr>
          <a:xfrm>
            <a:off x="1068502" y="352881"/>
            <a:ext cx="10054996" cy="5655807"/>
          </a:xfrm>
        </p:spPr>
      </p:pic>
      <p:sp>
        <p:nvSpPr>
          <p:cNvPr id="2" name="Botón de acción: vídeo 1">
            <a:hlinkClick r:id="rId6" action="ppaction://program" highlightClick="1"/>
            <a:extLst>
              <a:ext uri="{FF2B5EF4-FFF2-40B4-BE49-F238E27FC236}">
                <a16:creationId xmlns:a16="http://schemas.microsoft.com/office/drawing/2014/main" xmlns="" id="{D56EDAD5-C586-4C91-948F-0B13FFB58736}"/>
              </a:ext>
            </a:extLst>
          </p:cNvPr>
          <p:cNvSpPr/>
          <p:nvPr/>
        </p:nvSpPr>
        <p:spPr>
          <a:xfrm>
            <a:off x="9604146" y="6457494"/>
            <a:ext cx="366827" cy="20955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584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16281" b="-53"/>
          <a:stretch/>
        </p:blipFill>
        <p:spPr>
          <a:xfrm>
            <a:off x="-78658" y="-16042"/>
            <a:ext cx="12270658" cy="6833937"/>
          </a:xfrm>
          <a:prstGeom prst="rect">
            <a:avLst/>
          </a:prstGeom>
        </p:spPr>
      </p:pic>
      <p:sp>
        <p:nvSpPr>
          <p:cNvPr id="2" name="Título 1"/>
          <p:cNvSpPr>
            <a:spLocks noGrp="1"/>
          </p:cNvSpPr>
          <p:nvPr>
            <p:ph type="ctrTitle"/>
          </p:nvPr>
        </p:nvSpPr>
        <p:spPr>
          <a:xfrm>
            <a:off x="3996266" y="646759"/>
            <a:ext cx="6874934" cy="1193330"/>
          </a:xfrm>
          <a:effectLst>
            <a:outerShdw blurRad="50800" dist="50800" dir="5400000" algn="ctr" rotWithShape="0">
              <a:schemeClr val="accent2">
                <a:lumMod val="75000"/>
              </a:schemeClr>
            </a:outerShdw>
          </a:effectLst>
        </p:spPr>
        <p:txBody>
          <a:bodyPr>
            <a:noAutofit/>
          </a:bodyPr>
          <a:lstStyle/>
          <a:p>
            <a:pPr algn="l"/>
            <a:r>
              <a:rPr lang="es-MX" sz="5400" dirty="0">
                <a:solidFill>
                  <a:schemeClr val="accent5">
                    <a:lumMod val="75000"/>
                  </a:schemeClr>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t>“En medio </a:t>
            </a:r>
            <a:br>
              <a:rPr lang="es-MX" sz="5400" dirty="0">
                <a:solidFill>
                  <a:schemeClr val="accent5">
                    <a:lumMod val="75000"/>
                  </a:schemeClr>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br>
            <a:r>
              <a:rPr lang="es-MX" sz="5400" dirty="0">
                <a:solidFill>
                  <a:schemeClr val="accent5">
                    <a:lumMod val="75000"/>
                  </a:schemeClr>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t>de una </a:t>
            </a:r>
            <a:r>
              <a:rPr lang="es-MX" b="1" dirty="0">
                <a:solidFill>
                  <a:schemeClr val="accent5">
                    <a:lumMod val="75000"/>
                  </a:schemeClr>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t>dificultad</a:t>
            </a:r>
            <a:r>
              <a:rPr lang="es-MX" sz="5400" dirty="0">
                <a:solidFill>
                  <a:schemeClr val="accent5">
                    <a:lumMod val="75000"/>
                  </a:schemeClr>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t>…</a:t>
            </a:r>
            <a:endParaRPr lang="es-ES" sz="5400" dirty="0">
              <a:solidFill>
                <a:schemeClr val="accent5">
                  <a:lumMod val="75000"/>
                </a:schemeClr>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endParaRPr>
          </a:p>
        </p:txBody>
      </p:sp>
      <p:sp>
        <p:nvSpPr>
          <p:cNvPr id="5" name="Rectángulo 4"/>
          <p:cNvSpPr/>
          <p:nvPr/>
        </p:nvSpPr>
        <p:spPr>
          <a:xfrm>
            <a:off x="5329766" y="5736196"/>
            <a:ext cx="3644900" cy="400110"/>
          </a:xfrm>
          <a:prstGeom prst="rect">
            <a:avLst/>
          </a:prstGeom>
        </p:spPr>
        <p:txBody>
          <a:bodyPr wrap="square">
            <a:spAutoFit/>
          </a:bodyPr>
          <a:lstStyle/>
          <a:p>
            <a:r>
              <a:rPr lang="es-MX" sz="2000" i="1" dirty="0">
                <a:solidFill>
                  <a:schemeClr val="bg1"/>
                </a:solidFill>
                <a:latin typeface="Helvetica" panose="020B0604020202020204" pitchFamily="2" charset="0"/>
              </a:rPr>
              <a:t>Albert Einstein  </a:t>
            </a:r>
            <a:endParaRPr lang="es-ES" sz="2000" i="1" dirty="0">
              <a:solidFill>
                <a:schemeClr val="bg1"/>
              </a:solidFill>
              <a:latin typeface="Helvetica" panose="020B0604020202020204" pitchFamily="2" charset="0"/>
            </a:endParaRPr>
          </a:p>
        </p:txBody>
      </p:sp>
      <p:sp>
        <p:nvSpPr>
          <p:cNvPr id="7" name="Rectángulo 6"/>
          <p:cNvSpPr/>
          <p:nvPr/>
        </p:nvSpPr>
        <p:spPr>
          <a:xfrm>
            <a:off x="5329766" y="4135758"/>
            <a:ext cx="5737468" cy="1692771"/>
          </a:xfrm>
          <a:prstGeom prst="rect">
            <a:avLst/>
          </a:prstGeom>
          <a:effectLst>
            <a:outerShdw blurRad="50800" dist="50800" dir="5400000" algn="ctr" rotWithShape="0">
              <a:schemeClr val="bg1"/>
            </a:outerShdw>
          </a:effectLst>
        </p:spPr>
        <p:txBody>
          <a:bodyPr wrap="none">
            <a:spAutoFit/>
          </a:bodyPr>
          <a:lstStyle/>
          <a:p>
            <a:r>
              <a:rPr lang="es-MX" sz="4400" b="1" dirty="0">
                <a:solidFill>
                  <a:srgbClr val="FF0066"/>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t>reside </a:t>
            </a:r>
          </a:p>
          <a:p>
            <a:r>
              <a:rPr lang="es-MX" sz="4400" b="1" dirty="0">
                <a:solidFill>
                  <a:srgbClr val="FF0066"/>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t>la </a:t>
            </a:r>
            <a:r>
              <a:rPr lang="es-MX" sz="6000" b="1" dirty="0">
                <a:solidFill>
                  <a:srgbClr val="FF0066"/>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t>oportunidad</a:t>
            </a:r>
            <a:r>
              <a:rPr lang="es-MX" sz="4400" b="1" dirty="0">
                <a:solidFill>
                  <a:srgbClr val="FF0066"/>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rPr>
              <a:t>” </a:t>
            </a:r>
            <a:endParaRPr lang="es-ES" sz="4400" b="1" dirty="0">
              <a:solidFill>
                <a:srgbClr val="FF0066"/>
              </a:solidFill>
              <a:effectLst>
                <a:outerShdw blurRad="38100" dist="38100" dir="2700000" algn="tl">
                  <a:srgbClr val="000000">
                    <a:alpha val="43137"/>
                  </a:srgbClr>
                </a:outerShdw>
              </a:effectLst>
              <a:latin typeface="Helvetica" panose="020B0604020202020204" pitchFamily="2" charset="0"/>
              <a:cs typeface="Helvetica" panose="020B0604020202020204" pitchFamily="34" charset="0"/>
            </a:endParaRPr>
          </a:p>
        </p:txBody>
      </p:sp>
    </p:spTree>
    <p:extLst>
      <p:ext uri="{BB962C8B-B14F-4D97-AF65-F5344CB8AC3E}">
        <p14:creationId xmlns:p14="http://schemas.microsoft.com/office/powerpoint/2010/main" val="3393820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print">
            <a:graysc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43911"/>
          <a:stretch/>
        </p:blipFill>
        <p:spPr>
          <a:xfrm flipH="1">
            <a:off x="0" y="0"/>
            <a:ext cx="12192000" cy="6858000"/>
          </a:xfrm>
          <a:prstGeom prst="rect">
            <a:avLst/>
          </a:prstGeom>
        </p:spPr>
      </p:pic>
      <p:sp>
        <p:nvSpPr>
          <p:cNvPr id="2" name="1 Título"/>
          <p:cNvSpPr>
            <a:spLocks noGrp="1"/>
          </p:cNvSpPr>
          <p:nvPr>
            <p:ph type="title"/>
          </p:nvPr>
        </p:nvSpPr>
        <p:spPr>
          <a:xfrm>
            <a:off x="-11575" y="1218903"/>
            <a:ext cx="4960946" cy="1045029"/>
          </a:xfrm>
          <a:solidFill>
            <a:srgbClr val="FFC000"/>
          </a:solidFill>
        </p:spPr>
        <p:txBody>
          <a:bodyPr anchor="ctr">
            <a:normAutofit/>
          </a:bodyPr>
          <a:lstStyle/>
          <a:p>
            <a:pPr algn="ctr">
              <a:lnSpc>
                <a:spcPct val="100000"/>
              </a:lnSpc>
            </a:pPr>
            <a:r>
              <a:rPr lang="es-MX" sz="4800" b="1" dirty="0">
                <a:solidFill>
                  <a:schemeClr val="accent5">
                    <a:lumMod val="50000"/>
                  </a:schemeClr>
                </a:solidFill>
                <a:latin typeface="Helvetica" panose="020B0604020202020204" pitchFamily="2" charset="0"/>
              </a:rPr>
              <a:t>Reconocer</a:t>
            </a:r>
          </a:p>
        </p:txBody>
      </p:sp>
      <p:sp>
        <p:nvSpPr>
          <p:cNvPr id="3" name="2 Marcador de contenido"/>
          <p:cNvSpPr>
            <a:spLocks noGrp="1"/>
          </p:cNvSpPr>
          <p:nvPr>
            <p:ph idx="1"/>
          </p:nvPr>
        </p:nvSpPr>
        <p:spPr>
          <a:xfrm>
            <a:off x="3724275" y="4782459"/>
            <a:ext cx="2754294" cy="1820738"/>
          </a:xfrm>
          <a:solidFill>
            <a:schemeClr val="accent3">
              <a:lumMod val="60000"/>
              <a:lumOff val="40000"/>
            </a:schemeClr>
          </a:solidFill>
        </p:spPr>
        <p:txBody>
          <a:bodyPr>
            <a:normAutofit fontScale="70000" lnSpcReduction="20000"/>
          </a:bodyPr>
          <a:lstStyle/>
          <a:p>
            <a:endParaRPr lang="es-MX" sz="3000" dirty="0">
              <a:solidFill>
                <a:schemeClr val="accent5">
                  <a:lumMod val="50000"/>
                </a:schemeClr>
              </a:solidFill>
              <a:latin typeface="Helvetica" panose="020B0604020202020204" pitchFamily="2" charset="0"/>
            </a:endParaRPr>
          </a:p>
          <a:p>
            <a:r>
              <a:rPr lang="es-MX" sz="3000" dirty="0">
                <a:solidFill>
                  <a:schemeClr val="accent5">
                    <a:lumMod val="50000"/>
                  </a:schemeClr>
                </a:solidFill>
                <a:latin typeface="Helvetica" panose="020B0604020202020204" pitchFamily="2" charset="0"/>
              </a:rPr>
              <a:t>Alegrías</a:t>
            </a:r>
          </a:p>
          <a:p>
            <a:r>
              <a:rPr lang="es-MX" sz="3000" dirty="0">
                <a:solidFill>
                  <a:schemeClr val="accent5">
                    <a:lumMod val="50000"/>
                  </a:schemeClr>
                </a:solidFill>
                <a:latin typeface="Helvetica" panose="020B0604020202020204" pitchFamily="2" charset="0"/>
              </a:rPr>
              <a:t>Esperanzas</a:t>
            </a:r>
          </a:p>
          <a:p>
            <a:r>
              <a:rPr lang="es-MX" sz="3000" dirty="0">
                <a:solidFill>
                  <a:schemeClr val="accent5">
                    <a:lumMod val="50000"/>
                  </a:schemeClr>
                </a:solidFill>
                <a:latin typeface="Helvetica" panose="020B0604020202020204" pitchFamily="2" charset="0"/>
              </a:rPr>
              <a:t>Tristezas</a:t>
            </a:r>
          </a:p>
          <a:p>
            <a:r>
              <a:rPr lang="es-MX" sz="3000" dirty="0">
                <a:solidFill>
                  <a:schemeClr val="accent5">
                    <a:lumMod val="50000"/>
                  </a:schemeClr>
                </a:solidFill>
                <a:latin typeface="Helvetica" panose="020B0604020202020204" pitchFamily="2" charset="0"/>
              </a:rPr>
              <a:t>Angustias</a:t>
            </a:r>
          </a:p>
          <a:p>
            <a:endParaRPr lang="es-MX" dirty="0">
              <a:solidFill>
                <a:schemeClr val="accent5">
                  <a:lumMod val="50000"/>
                </a:schemeClr>
              </a:solidFill>
              <a:latin typeface="Helvetica" panose="020B0604020202020204" pitchFamily="2" charset="0"/>
            </a:endParaRPr>
          </a:p>
        </p:txBody>
      </p:sp>
      <p:sp>
        <p:nvSpPr>
          <p:cNvPr id="4" name="3 Marcador de texto"/>
          <p:cNvSpPr>
            <a:spLocks noGrp="1"/>
          </p:cNvSpPr>
          <p:nvPr>
            <p:ph type="body" sz="half" idx="2"/>
          </p:nvPr>
        </p:nvSpPr>
        <p:spPr>
          <a:xfrm>
            <a:off x="0" y="2518735"/>
            <a:ext cx="4949371" cy="1585687"/>
          </a:xfrm>
          <a:solidFill>
            <a:schemeClr val="accent2">
              <a:lumMod val="75000"/>
            </a:schemeClr>
          </a:solidFill>
        </p:spPr>
        <p:txBody>
          <a:bodyPr>
            <a:normAutofit/>
          </a:bodyPr>
          <a:lstStyle/>
          <a:p>
            <a:endParaRPr lang="es-MX" sz="3200" dirty="0">
              <a:solidFill>
                <a:schemeClr val="accent5">
                  <a:lumMod val="50000"/>
                </a:schemeClr>
              </a:solidFill>
              <a:latin typeface="Helvetica" panose="020B0604020202020204" pitchFamily="2" charset="0"/>
            </a:endParaRPr>
          </a:p>
          <a:p>
            <a:endParaRPr lang="es-MX" sz="3200" dirty="0">
              <a:solidFill>
                <a:schemeClr val="accent5">
                  <a:lumMod val="50000"/>
                </a:schemeClr>
              </a:solidFill>
              <a:latin typeface="Helvetica" panose="020B0604020202020204" pitchFamily="2" charset="0"/>
            </a:endParaRPr>
          </a:p>
          <a:p>
            <a:endParaRPr lang="es-MX" dirty="0">
              <a:solidFill>
                <a:schemeClr val="accent5">
                  <a:lumMod val="50000"/>
                </a:schemeClr>
              </a:solidFill>
              <a:latin typeface="Helvetica" panose="020B0604020202020204" pitchFamily="2" charset="0"/>
            </a:endParaRPr>
          </a:p>
        </p:txBody>
      </p:sp>
      <p:sp>
        <p:nvSpPr>
          <p:cNvPr id="6" name="Google Shape;269;p27">
            <a:extLst>
              <a:ext uri="{FF2B5EF4-FFF2-40B4-BE49-F238E27FC236}">
                <a16:creationId xmlns:a16="http://schemas.microsoft.com/office/drawing/2014/main" xmlns="" id="{1E7B536E-B77F-415E-8753-94DAD718FD54}"/>
              </a:ext>
            </a:extLst>
          </p:cNvPr>
          <p:cNvSpPr txBox="1">
            <a:spLocks/>
          </p:cNvSpPr>
          <p:nvPr/>
        </p:nvSpPr>
        <p:spPr>
          <a:xfrm>
            <a:off x="1048341" y="4782459"/>
            <a:ext cx="2675934" cy="1820738"/>
          </a:xfrm>
          <a:prstGeom prst="rect">
            <a:avLst/>
          </a:prstGeom>
          <a:solidFill>
            <a:schemeClr val="accent3">
              <a:lumMod val="60000"/>
              <a:lumOff val="40000"/>
            </a:schemeClr>
          </a:solidFill>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s-MX" sz="4000" b="1" dirty="0">
                <a:solidFill>
                  <a:srgbClr val="0000FF"/>
                </a:solidFill>
                <a:latin typeface="Lato"/>
                <a:ea typeface="Lato"/>
                <a:cs typeface="Lato"/>
                <a:sym typeface="Lato"/>
              </a:rPr>
              <a:t>Mirar diferente</a:t>
            </a:r>
          </a:p>
        </p:txBody>
      </p:sp>
      <p:sp>
        <p:nvSpPr>
          <p:cNvPr id="7" name="Rectángulo 6">
            <a:extLst>
              <a:ext uri="{FF2B5EF4-FFF2-40B4-BE49-F238E27FC236}">
                <a16:creationId xmlns:a16="http://schemas.microsoft.com/office/drawing/2014/main" xmlns="" id="{6969AA0A-6656-4557-A570-B44BB25DD287}"/>
              </a:ext>
            </a:extLst>
          </p:cNvPr>
          <p:cNvSpPr/>
          <p:nvPr/>
        </p:nvSpPr>
        <p:spPr>
          <a:xfrm>
            <a:off x="177484" y="2719427"/>
            <a:ext cx="5163774" cy="1384995"/>
          </a:xfrm>
          <a:prstGeom prst="rect">
            <a:avLst/>
          </a:prstGeom>
        </p:spPr>
        <p:txBody>
          <a:bodyPr wrap="square">
            <a:spAutoFit/>
          </a:bodyPr>
          <a:lstStyle/>
          <a:p>
            <a:r>
              <a:rPr lang="es-MX" sz="2800" dirty="0">
                <a:solidFill>
                  <a:schemeClr val="accent5">
                    <a:lumMod val="50000"/>
                  </a:schemeClr>
                </a:solidFill>
                <a:latin typeface="Helvetica" panose="020B0604020202020204" pitchFamily="2" charset="0"/>
              </a:rPr>
              <a:t>Mirar y escuchar </a:t>
            </a:r>
          </a:p>
          <a:p>
            <a:r>
              <a:rPr lang="es-MX" sz="2800" dirty="0">
                <a:solidFill>
                  <a:schemeClr val="accent5">
                    <a:lumMod val="50000"/>
                  </a:schemeClr>
                </a:solidFill>
                <a:latin typeface="Helvetica" panose="020B0604020202020204" pitchFamily="2" charset="0"/>
              </a:rPr>
              <a:t>con  humildad, proximidad </a:t>
            </a:r>
          </a:p>
          <a:p>
            <a:r>
              <a:rPr lang="es-MX" sz="2800" dirty="0">
                <a:solidFill>
                  <a:schemeClr val="accent5">
                    <a:lumMod val="50000"/>
                  </a:schemeClr>
                </a:solidFill>
                <a:latin typeface="Helvetica" panose="020B0604020202020204" pitchFamily="2" charset="0"/>
              </a:rPr>
              <a:t>y empatía</a:t>
            </a:r>
            <a:endParaRPr lang="es-MX" sz="2800" dirty="0"/>
          </a:p>
        </p:txBody>
      </p:sp>
    </p:spTree>
    <p:extLst>
      <p:ext uri="{BB962C8B-B14F-4D97-AF65-F5344CB8AC3E}">
        <p14:creationId xmlns:p14="http://schemas.microsoft.com/office/powerpoint/2010/main" val="1737672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descr="Imagen que contiene persona, exterior, edificio, de pie&#10;&#10;Descripción generada automáticamente">
            <a:extLst>
              <a:ext uri="{FF2B5EF4-FFF2-40B4-BE49-F238E27FC236}">
                <a16:creationId xmlns:a16="http://schemas.microsoft.com/office/drawing/2014/main" xmlns="" id="{8584EAC1-4165-4E89-B89E-5E28F4FC5F0D}"/>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9746" b="3984"/>
          <a:stretch/>
        </p:blipFill>
        <p:spPr>
          <a:xfrm>
            <a:off x="0" y="0"/>
            <a:ext cx="12192372" cy="6858000"/>
          </a:xfrm>
          <a:prstGeom prst="rect">
            <a:avLst/>
          </a:prstGeom>
        </p:spPr>
      </p:pic>
      <p:sp>
        <p:nvSpPr>
          <p:cNvPr id="47" name="Rectangle 2">
            <a:extLst>
              <a:ext uri="{FF2B5EF4-FFF2-40B4-BE49-F238E27FC236}">
                <a16:creationId xmlns:a16="http://schemas.microsoft.com/office/drawing/2014/main" xmlns="" id="{BE13476C-431D-4B62-9088-FCAA3C134D50}"/>
              </a:ext>
            </a:extLst>
          </p:cNvPr>
          <p:cNvSpPr/>
          <p:nvPr/>
        </p:nvSpPr>
        <p:spPr>
          <a:xfrm>
            <a:off x="2711393" y="5668503"/>
            <a:ext cx="8188835" cy="878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cxnSp>
        <p:nvCxnSpPr>
          <p:cNvPr id="45" name="Straight Connector 74">
            <a:extLst>
              <a:ext uri="{FF2B5EF4-FFF2-40B4-BE49-F238E27FC236}">
                <a16:creationId xmlns:a16="http://schemas.microsoft.com/office/drawing/2014/main" xmlns="" id="{EB358623-3B20-4AA9-AF0D-060096336F8A}"/>
              </a:ext>
            </a:extLst>
          </p:cNvPr>
          <p:cNvCxnSpPr>
            <a:cxnSpLocks/>
          </p:cNvCxnSpPr>
          <p:nvPr/>
        </p:nvCxnSpPr>
        <p:spPr>
          <a:xfrm>
            <a:off x="1207557" y="5298247"/>
            <a:ext cx="1102256" cy="604805"/>
          </a:xfrm>
          <a:prstGeom prst="line">
            <a:avLst/>
          </a:prstGeom>
          <a:ln w="152400">
            <a:solidFill>
              <a:srgbClr val="33CAFF"/>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xmlns="" id="{4BFB8EA4-27A5-44FC-B404-5DA2172A9033}"/>
              </a:ext>
            </a:extLst>
          </p:cNvPr>
          <p:cNvSpPr/>
          <p:nvPr/>
        </p:nvSpPr>
        <p:spPr>
          <a:xfrm>
            <a:off x="3807670" y="3078835"/>
            <a:ext cx="7563930" cy="878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91" name="Rectangle 90">
            <a:extLst>
              <a:ext uri="{FF2B5EF4-FFF2-40B4-BE49-F238E27FC236}">
                <a16:creationId xmlns:a16="http://schemas.microsoft.com/office/drawing/2014/main" xmlns="" id="{757CDC9B-AE59-4A39-8F4C-5243788D9AB4}"/>
              </a:ext>
            </a:extLst>
          </p:cNvPr>
          <p:cNvSpPr/>
          <p:nvPr/>
        </p:nvSpPr>
        <p:spPr>
          <a:xfrm>
            <a:off x="3304993" y="1852437"/>
            <a:ext cx="7563930" cy="877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3" name="Rectangle 2">
            <a:extLst>
              <a:ext uri="{FF2B5EF4-FFF2-40B4-BE49-F238E27FC236}">
                <a16:creationId xmlns:a16="http://schemas.microsoft.com/office/drawing/2014/main" xmlns="" id="{55BAC97D-063F-45A0-92EA-EBAAACB67F94}"/>
              </a:ext>
            </a:extLst>
          </p:cNvPr>
          <p:cNvSpPr/>
          <p:nvPr/>
        </p:nvSpPr>
        <p:spPr>
          <a:xfrm>
            <a:off x="3224381" y="4420132"/>
            <a:ext cx="8188835" cy="878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92" name="Rectangle 91">
            <a:extLst>
              <a:ext uri="{FF2B5EF4-FFF2-40B4-BE49-F238E27FC236}">
                <a16:creationId xmlns:a16="http://schemas.microsoft.com/office/drawing/2014/main" xmlns="" id="{683D49E7-F436-48EE-8AB4-05BFF667BA25}"/>
              </a:ext>
            </a:extLst>
          </p:cNvPr>
          <p:cNvSpPr/>
          <p:nvPr/>
        </p:nvSpPr>
        <p:spPr>
          <a:xfrm>
            <a:off x="2680088" y="621864"/>
            <a:ext cx="8188835" cy="878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anose="020B0604020202020204" pitchFamily="2" charset="0"/>
            </a:endParaRPr>
          </a:p>
        </p:txBody>
      </p:sp>
      <p:grpSp>
        <p:nvGrpSpPr>
          <p:cNvPr id="33" name="Group 32">
            <a:extLst>
              <a:ext uri="{FF2B5EF4-FFF2-40B4-BE49-F238E27FC236}">
                <a16:creationId xmlns:a16="http://schemas.microsoft.com/office/drawing/2014/main" xmlns="" id="{0CAF2FFF-B88D-490F-A89E-6FF221F2C1C2}"/>
              </a:ext>
            </a:extLst>
          </p:cNvPr>
          <p:cNvGrpSpPr/>
          <p:nvPr/>
        </p:nvGrpSpPr>
        <p:grpSpPr>
          <a:xfrm>
            <a:off x="3729634" y="817152"/>
            <a:ext cx="5976400" cy="461665"/>
            <a:chOff x="4224258" y="1326098"/>
            <a:chExt cx="5976400" cy="461665"/>
          </a:xfrm>
        </p:grpSpPr>
        <p:sp>
          <p:nvSpPr>
            <p:cNvPr id="34" name="TextBox 33">
              <a:extLst>
                <a:ext uri="{FF2B5EF4-FFF2-40B4-BE49-F238E27FC236}">
                  <a16:creationId xmlns:a16="http://schemas.microsoft.com/office/drawing/2014/main" xmlns="" id="{18AC7869-336D-4A6F-B7B1-B9DE19683E73}"/>
                </a:ext>
              </a:extLst>
            </p:cNvPr>
            <p:cNvSpPr txBox="1"/>
            <p:nvPr/>
          </p:nvSpPr>
          <p:spPr>
            <a:xfrm>
              <a:off x="4224258" y="1326098"/>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Escucha de la realidad</a:t>
              </a:r>
            </a:p>
          </p:txBody>
        </p:sp>
        <p:sp>
          <p:nvSpPr>
            <p:cNvPr id="35" name="TextBox 34">
              <a:extLst>
                <a:ext uri="{FF2B5EF4-FFF2-40B4-BE49-F238E27FC236}">
                  <a16:creationId xmlns:a16="http://schemas.microsoft.com/office/drawing/2014/main" xmlns="" id="{E14DC685-CF9E-48FA-AD13-B78D52FCA63C}"/>
                </a:ext>
              </a:extLst>
            </p:cNvPr>
            <p:cNvSpPr txBox="1"/>
            <p:nvPr/>
          </p:nvSpPr>
          <p:spPr>
            <a:xfrm>
              <a:off x="4224258" y="1408965"/>
              <a:ext cx="5960539" cy="276999"/>
            </a:xfrm>
            <a:prstGeom prst="rect">
              <a:avLst/>
            </a:prstGeom>
            <a:noFill/>
          </p:spPr>
          <p:txBody>
            <a:bodyPr wrap="square" lIns="0" rIns="0" rtlCol="0" anchor="t">
              <a:spAutoFit/>
            </a:bodyPr>
            <a:lstStyle/>
            <a:p>
              <a:pPr algn="just"/>
              <a:endParaRPr lang="en-US" sz="1200" dirty="0">
                <a:solidFill>
                  <a:schemeClr val="accent2">
                    <a:lumMod val="50000"/>
                  </a:schemeClr>
                </a:solidFill>
                <a:latin typeface="Helvetica" panose="020B0604020202020204" pitchFamily="2" charset="0"/>
              </a:endParaRPr>
            </a:p>
          </p:txBody>
        </p:sp>
      </p:grpSp>
      <p:grpSp>
        <p:nvGrpSpPr>
          <p:cNvPr id="36" name="Group 35">
            <a:extLst>
              <a:ext uri="{FF2B5EF4-FFF2-40B4-BE49-F238E27FC236}">
                <a16:creationId xmlns:a16="http://schemas.microsoft.com/office/drawing/2014/main" xmlns="" id="{C796E2A3-85AB-434E-B745-C40DCF8B0EE1}"/>
              </a:ext>
            </a:extLst>
          </p:cNvPr>
          <p:cNvGrpSpPr/>
          <p:nvPr/>
        </p:nvGrpSpPr>
        <p:grpSpPr>
          <a:xfrm>
            <a:off x="4183108" y="2040371"/>
            <a:ext cx="5990705" cy="481006"/>
            <a:chOff x="4677732" y="2524189"/>
            <a:chExt cx="5990705" cy="481006"/>
          </a:xfrm>
        </p:grpSpPr>
        <p:sp>
          <p:nvSpPr>
            <p:cNvPr id="37" name="TextBox 36">
              <a:extLst>
                <a:ext uri="{FF2B5EF4-FFF2-40B4-BE49-F238E27FC236}">
                  <a16:creationId xmlns:a16="http://schemas.microsoft.com/office/drawing/2014/main" xmlns="" id="{9386D8E0-E3F8-446C-AA03-7ABFFC4DAF87}"/>
                </a:ext>
              </a:extLst>
            </p:cNvPr>
            <p:cNvSpPr txBox="1"/>
            <p:nvPr/>
          </p:nvSpPr>
          <p:spPr>
            <a:xfrm>
              <a:off x="4677732" y="2524189"/>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Experiencias y lenguajes</a:t>
              </a:r>
            </a:p>
          </p:txBody>
        </p:sp>
        <p:sp>
          <p:nvSpPr>
            <p:cNvPr id="38" name="TextBox 37">
              <a:extLst>
                <a:ext uri="{FF2B5EF4-FFF2-40B4-BE49-F238E27FC236}">
                  <a16:creationId xmlns:a16="http://schemas.microsoft.com/office/drawing/2014/main" xmlns="" id="{F2B46204-7A7F-4E6D-A318-5D27B3184227}"/>
                </a:ext>
              </a:extLst>
            </p:cNvPr>
            <p:cNvSpPr txBox="1"/>
            <p:nvPr/>
          </p:nvSpPr>
          <p:spPr>
            <a:xfrm>
              <a:off x="4707898" y="2728196"/>
              <a:ext cx="5960539" cy="276999"/>
            </a:xfrm>
            <a:prstGeom prst="rect">
              <a:avLst/>
            </a:prstGeom>
            <a:noFill/>
          </p:spPr>
          <p:txBody>
            <a:bodyPr wrap="square" lIns="0" rIns="0" rtlCol="0" anchor="t">
              <a:spAutoFit/>
            </a:bodyPr>
            <a:lstStyle/>
            <a:p>
              <a:pPr algn="just"/>
              <a:endParaRPr lang="en-US" sz="1200" dirty="0">
                <a:solidFill>
                  <a:schemeClr val="accent2">
                    <a:lumMod val="50000"/>
                  </a:schemeClr>
                </a:solidFill>
                <a:latin typeface="Helvetica" panose="020B0604020202020204" pitchFamily="2" charset="0"/>
              </a:endParaRPr>
            </a:p>
          </p:txBody>
        </p:sp>
      </p:grpSp>
      <p:sp>
        <p:nvSpPr>
          <p:cNvPr id="40" name="TextBox 39">
            <a:extLst>
              <a:ext uri="{FF2B5EF4-FFF2-40B4-BE49-F238E27FC236}">
                <a16:creationId xmlns:a16="http://schemas.microsoft.com/office/drawing/2014/main" xmlns="" id="{B1DC35BF-7F35-4CBE-93EE-4C7B0E26FE5F}"/>
              </a:ext>
            </a:extLst>
          </p:cNvPr>
          <p:cNvSpPr txBox="1"/>
          <p:nvPr/>
        </p:nvSpPr>
        <p:spPr>
          <a:xfrm>
            <a:off x="4586825" y="3322018"/>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La cultura del descarte</a:t>
            </a:r>
          </a:p>
        </p:txBody>
      </p:sp>
      <p:sp>
        <p:nvSpPr>
          <p:cNvPr id="73" name="TextBox 72">
            <a:extLst>
              <a:ext uri="{FF2B5EF4-FFF2-40B4-BE49-F238E27FC236}">
                <a16:creationId xmlns:a16="http://schemas.microsoft.com/office/drawing/2014/main" xmlns="" id="{1CE5A938-6A3C-4B5D-AB28-CF45A2E2DF2B}"/>
              </a:ext>
            </a:extLst>
          </p:cNvPr>
          <p:cNvSpPr txBox="1"/>
          <p:nvPr/>
        </p:nvSpPr>
        <p:spPr>
          <a:xfrm>
            <a:off x="4330598" y="4592962"/>
            <a:ext cx="6845402"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Desafío antropológicos y culturales</a:t>
            </a:r>
          </a:p>
        </p:txBody>
      </p:sp>
      <p:cxnSp>
        <p:nvCxnSpPr>
          <p:cNvPr id="75" name="Straight Connector 74">
            <a:extLst>
              <a:ext uri="{FF2B5EF4-FFF2-40B4-BE49-F238E27FC236}">
                <a16:creationId xmlns:a16="http://schemas.microsoft.com/office/drawing/2014/main" xmlns="" id="{EA127B4D-DA7A-4281-92EF-16D4F766B639}"/>
              </a:ext>
            </a:extLst>
          </p:cNvPr>
          <p:cNvCxnSpPr>
            <a:cxnSpLocks/>
          </p:cNvCxnSpPr>
          <p:nvPr/>
        </p:nvCxnSpPr>
        <p:spPr>
          <a:xfrm>
            <a:off x="1628775" y="4639631"/>
            <a:ext cx="1620503" cy="114932"/>
          </a:xfrm>
          <a:prstGeom prst="line">
            <a:avLst/>
          </a:prstGeom>
          <a:ln w="152400">
            <a:solidFill>
              <a:schemeClr val="accent3"/>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Oval 75">
            <a:hlinkClick r:id="rId4" action="ppaction://hlinksldjump"/>
            <a:extLst>
              <a:ext uri="{FF2B5EF4-FFF2-40B4-BE49-F238E27FC236}">
                <a16:creationId xmlns:a16="http://schemas.microsoft.com/office/drawing/2014/main" xmlns="" id="{F14556C4-B089-44C0-8B20-40C32BA0282D}"/>
              </a:ext>
            </a:extLst>
          </p:cNvPr>
          <p:cNvSpPr/>
          <p:nvPr/>
        </p:nvSpPr>
        <p:spPr>
          <a:xfrm>
            <a:off x="3040352" y="4327206"/>
            <a:ext cx="878115" cy="878115"/>
          </a:xfrm>
          <a:prstGeom prst="ellipse">
            <a:avLst/>
          </a:prstGeom>
          <a:solidFill>
            <a:schemeClr val="accent3"/>
          </a:solidFill>
          <a:ln>
            <a:noFill/>
          </a:ln>
          <a:effectLst>
            <a:outerShdw blurRad="50800" dist="38100" dir="5400000" algn="t"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04</a:t>
            </a:r>
          </a:p>
        </p:txBody>
      </p:sp>
      <p:sp>
        <p:nvSpPr>
          <p:cNvPr id="77" name="Freeform 14">
            <a:extLst>
              <a:ext uri="{FF2B5EF4-FFF2-40B4-BE49-F238E27FC236}">
                <a16:creationId xmlns:a16="http://schemas.microsoft.com/office/drawing/2014/main" xmlns="" id="{8B5215FC-7AB9-422E-852B-1190F134871D}"/>
              </a:ext>
            </a:extLst>
          </p:cNvPr>
          <p:cNvSpPr>
            <a:spLocks/>
          </p:cNvSpPr>
          <p:nvPr/>
        </p:nvSpPr>
        <p:spPr bwMode="auto">
          <a:xfrm>
            <a:off x="-16009" y="1130745"/>
            <a:ext cx="2309813" cy="4619625"/>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E7600"/>
          </a:solidFill>
          <a:ln w="0">
            <a:solidFill>
              <a:schemeClr val="accent3"/>
            </a:solidFill>
            <a:prstDash val="solid"/>
            <a:round/>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78" name="Straight Connector 77">
            <a:extLst>
              <a:ext uri="{FF2B5EF4-FFF2-40B4-BE49-F238E27FC236}">
                <a16:creationId xmlns:a16="http://schemas.microsoft.com/office/drawing/2014/main" xmlns="" id="{8C8AA849-C63A-47ED-9CB9-3F90FCD0FDB9}"/>
              </a:ext>
            </a:extLst>
          </p:cNvPr>
          <p:cNvCxnSpPr>
            <a:cxnSpLocks/>
          </p:cNvCxnSpPr>
          <p:nvPr/>
        </p:nvCxnSpPr>
        <p:spPr>
          <a:xfrm flipV="1">
            <a:off x="1628775" y="3487696"/>
            <a:ext cx="1910237" cy="317638"/>
          </a:xfrm>
          <a:prstGeom prst="line">
            <a:avLst/>
          </a:prstGeom>
          <a:ln w="152400">
            <a:solidFill>
              <a:schemeClr val="accent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Oval 78">
            <a:hlinkClick r:id="rId5" action="ppaction://hlinksldjump"/>
            <a:extLst>
              <a:ext uri="{FF2B5EF4-FFF2-40B4-BE49-F238E27FC236}">
                <a16:creationId xmlns:a16="http://schemas.microsoft.com/office/drawing/2014/main" xmlns="" id="{1C53E748-79D0-4BA0-8A9E-BA30A81EA991}"/>
              </a:ext>
            </a:extLst>
          </p:cNvPr>
          <p:cNvSpPr/>
          <p:nvPr/>
        </p:nvSpPr>
        <p:spPr>
          <a:xfrm>
            <a:off x="3358865" y="3078835"/>
            <a:ext cx="878115" cy="878115"/>
          </a:xfrm>
          <a:prstGeom prst="ellipse">
            <a:avLst/>
          </a:prstGeom>
          <a:solidFill>
            <a:schemeClr val="accent4"/>
          </a:solidFill>
          <a:ln>
            <a:noFill/>
          </a:ln>
          <a:effectLst>
            <a:outerShdw blurRad="50800" dist="38100" dir="5400000" algn="t"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03</a:t>
            </a:r>
          </a:p>
        </p:txBody>
      </p:sp>
      <p:sp>
        <p:nvSpPr>
          <p:cNvPr id="80" name="Freeform 11">
            <a:extLst>
              <a:ext uri="{FF2B5EF4-FFF2-40B4-BE49-F238E27FC236}">
                <a16:creationId xmlns:a16="http://schemas.microsoft.com/office/drawing/2014/main" xmlns="" id="{EA7C26BB-BD7E-45A4-8195-7E30554EB1F3}"/>
              </a:ext>
            </a:extLst>
          </p:cNvPr>
          <p:cNvSpPr>
            <a:spLocks/>
          </p:cNvSpPr>
          <p:nvPr/>
        </p:nvSpPr>
        <p:spPr bwMode="auto">
          <a:xfrm>
            <a:off x="0" y="1497013"/>
            <a:ext cx="1968500" cy="3940175"/>
          </a:xfrm>
          <a:custGeom>
            <a:avLst/>
            <a:gdLst>
              <a:gd name="T0" fmla="*/ 0 w 3034"/>
              <a:gd name="T1" fmla="*/ 0 h 6068"/>
              <a:gd name="T2" fmla="*/ 3034 w 3034"/>
              <a:gd name="T3" fmla="*/ 3034 h 6068"/>
              <a:gd name="T4" fmla="*/ 0 w 3034"/>
              <a:gd name="T5" fmla="*/ 6068 h 6068"/>
              <a:gd name="T6" fmla="*/ 0 w 3034"/>
              <a:gd name="T7" fmla="*/ 5543 h 6068"/>
              <a:gd name="T8" fmla="*/ 2510 w 3034"/>
              <a:gd name="T9" fmla="*/ 3034 h 6068"/>
              <a:gd name="T10" fmla="*/ 0 w 3034"/>
              <a:gd name="T11" fmla="*/ 525 h 6068"/>
              <a:gd name="T12" fmla="*/ 0 w 3034"/>
              <a:gd name="T13" fmla="*/ 0 h 6068"/>
            </a:gdLst>
            <a:ahLst/>
            <a:cxnLst>
              <a:cxn ang="0">
                <a:pos x="T0" y="T1"/>
              </a:cxn>
              <a:cxn ang="0">
                <a:pos x="T2" y="T3"/>
              </a:cxn>
              <a:cxn ang="0">
                <a:pos x="T4" y="T5"/>
              </a:cxn>
              <a:cxn ang="0">
                <a:pos x="T6" y="T7"/>
              </a:cxn>
              <a:cxn ang="0">
                <a:pos x="T8" y="T9"/>
              </a:cxn>
              <a:cxn ang="0">
                <a:pos x="T10" y="T11"/>
              </a:cxn>
              <a:cxn ang="0">
                <a:pos x="T12" y="T13"/>
              </a:cxn>
            </a:cxnLst>
            <a:rect l="0" t="0" r="r" b="b"/>
            <a:pathLst>
              <a:path w="3034" h="6068">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B1DB15"/>
          </a:solidFill>
          <a:ln w="0">
            <a:solidFill>
              <a:schemeClr val="accent4"/>
            </a:solidFill>
            <a:prstDash val="solid"/>
            <a:round/>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81" name="Straight Connector 80">
            <a:extLst>
              <a:ext uri="{FF2B5EF4-FFF2-40B4-BE49-F238E27FC236}">
                <a16:creationId xmlns:a16="http://schemas.microsoft.com/office/drawing/2014/main" xmlns="" id="{4929E781-94A7-4ABA-8CA0-2E43C24E9E82}"/>
              </a:ext>
            </a:extLst>
          </p:cNvPr>
          <p:cNvCxnSpPr>
            <a:cxnSpLocks/>
          </p:cNvCxnSpPr>
          <p:nvPr/>
        </p:nvCxnSpPr>
        <p:spPr>
          <a:xfrm flipV="1">
            <a:off x="1390289" y="2307155"/>
            <a:ext cx="1674960" cy="892860"/>
          </a:xfrm>
          <a:prstGeom prst="line">
            <a:avLst/>
          </a:prstGeom>
          <a:ln w="15240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 name="Oval 81">
            <a:hlinkClick r:id="rId6" action="ppaction://hlinksldjump"/>
            <a:extLst>
              <a:ext uri="{FF2B5EF4-FFF2-40B4-BE49-F238E27FC236}">
                <a16:creationId xmlns:a16="http://schemas.microsoft.com/office/drawing/2014/main" xmlns="" id="{CDB66E00-CC0B-4B3D-9543-EABA06FB5C7D}"/>
              </a:ext>
            </a:extLst>
          </p:cNvPr>
          <p:cNvSpPr/>
          <p:nvPr/>
        </p:nvSpPr>
        <p:spPr>
          <a:xfrm>
            <a:off x="2856188" y="1857361"/>
            <a:ext cx="878115" cy="878115"/>
          </a:xfrm>
          <a:prstGeom prst="ellipse">
            <a:avLst/>
          </a:prstGeom>
          <a:ln>
            <a:noFill/>
          </a:ln>
          <a:effectLst>
            <a:outerShdw blurRad="50800" dist="38100" dir="5400000" algn="t"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02</a:t>
            </a:r>
          </a:p>
        </p:txBody>
      </p:sp>
      <p:sp>
        <p:nvSpPr>
          <p:cNvPr id="83" name="Freeform 8">
            <a:extLst>
              <a:ext uri="{FF2B5EF4-FFF2-40B4-BE49-F238E27FC236}">
                <a16:creationId xmlns:a16="http://schemas.microsoft.com/office/drawing/2014/main" xmlns="" id="{DF55AE38-FEB3-455F-AE93-9D14B69F9B61}"/>
              </a:ext>
            </a:extLst>
          </p:cNvPr>
          <p:cNvSpPr>
            <a:spLocks/>
          </p:cNvSpPr>
          <p:nvPr/>
        </p:nvSpPr>
        <p:spPr bwMode="auto">
          <a:xfrm>
            <a:off x="0" y="1838326"/>
            <a:ext cx="1628775" cy="3257550"/>
          </a:xfrm>
          <a:custGeom>
            <a:avLst/>
            <a:gdLst>
              <a:gd name="T0" fmla="*/ 0 w 2510"/>
              <a:gd name="T1" fmla="*/ 0 h 5018"/>
              <a:gd name="T2" fmla="*/ 2510 w 2510"/>
              <a:gd name="T3" fmla="*/ 2509 h 5018"/>
              <a:gd name="T4" fmla="*/ 0 w 2510"/>
              <a:gd name="T5" fmla="*/ 5018 h 5018"/>
              <a:gd name="T6" fmla="*/ 0 w 2510"/>
              <a:gd name="T7" fmla="*/ 4493 h 5018"/>
              <a:gd name="T8" fmla="*/ 1985 w 2510"/>
              <a:gd name="T9" fmla="*/ 2509 h 5018"/>
              <a:gd name="T10" fmla="*/ 0 w 2510"/>
              <a:gd name="T11" fmla="*/ 525 h 5018"/>
              <a:gd name="T12" fmla="*/ 0 w 2510"/>
              <a:gd name="T13" fmla="*/ 0 h 5018"/>
            </a:gdLst>
            <a:ahLst/>
            <a:cxnLst>
              <a:cxn ang="0">
                <a:pos x="T0" y="T1"/>
              </a:cxn>
              <a:cxn ang="0">
                <a:pos x="T2" y="T3"/>
              </a:cxn>
              <a:cxn ang="0">
                <a:pos x="T4" y="T5"/>
              </a:cxn>
              <a:cxn ang="0">
                <a:pos x="T6" y="T7"/>
              </a:cxn>
              <a:cxn ang="0">
                <a:pos x="T8" y="T9"/>
              </a:cxn>
              <a:cxn ang="0">
                <a:pos x="T10" y="T11"/>
              </a:cxn>
              <a:cxn ang="0">
                <a:pos x="T12" y="T13"/>
              </a:cxn>
            </a:cxnLst>
            <a:rect l="0" t="0" r="r" b="b"/>
            <a:pathLst>
              <a:path w="2510" h="5018">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00A891"/>
          </a:solidFill>
          <a:ln w="0">
            <a:solidFill>
              <a:schemeClr val="accent1"/>
            </a:solidFill>
            <a:prstDash val="solid"/>
            <a:round/>
            <a:headEnd/>
            <a:tailEnd/>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84" name="Straight Connector 83">
            <a:extLst>
              <a:ext uri="{FF2B5EF4-FFF2-40B4-BE49-F238E27FC236}">
                <a16:creationId xmlns:a16="http://schemas.microsoft.com/office/drawing/2014/main" xmlns="" id="{D59AB366-6FCA-4986-9A98-D97C21D4BE47}"/>
              </a:ext>
            </a:extLst>
          </p:cNvPr>
          <p:cNvCxnSpPr>
            <a:cxnSpLocks/>
          </p:cNvCxnSpPr>
          <p:nvPr/>
        </p:nvCxnSpPr>
        <p:spPr>
          <a:xfrm flipV="1">
            <a:off x="836506" y="1107630"/>
            <a:ext cx="1506109" cy="1759549"/>
          </a:xfrm>
          <a:prstGeom prst="line">
            <a:avLst/>
          </a:prstGeom>
          <a:ln w="152400">
            <a:solidFill>
              <a:schemeClr val="tx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5" name="Oval 84">
            <a:hlinkClick r:id="rId7" action="ppaction://hlinksldjump"/>
            <a:extLst>
              <a:ext uri="{FF2B5EF4-FFF2-40B4-BE49-F238E27FC236}">
                <a16:creationId xmlns:a16="http://schemas.microsoft.com/office/drawing/2014/main" xmlns="" id="{7C1699F5-1DC8-4113-B588-236A240CA6C4}"/>
              </a:ext>
            </a:extLst>
          </p:cNvPr>
          <p:cNvSpPr/>
          <p:nvPr/>
        </p:nvSpPr>
        <p:spPr>
          <a:xfrm>
            <a:off x="2272336" y="621864"/>
            <a:ext cx="878115" cy="878115"/>
          </a:xfrm>
          <a:prstGeom prst="ellipse">
            <a:avLst/>
          </a:prstGeom>
          <a:solidFill>
            <a:schemeClr val="tx2"/>
          </a:solidFill>
          <a:ln>
            <a:noFill/>
          </a:ln>
          <a:effectLst>
            <a:outerShdw blurRad="50800" dist="38100" dir="5400000" algn="t"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01</a:t>
            </a:r>
          </a:p>
        </p:txBody>
      </p:sp>
      <p:sp>
        <p:nvSpPr>
          <p:cNvPr id="86" name="Freeform 5">
            <a:extLst>
              <a:ext uri="{FF2B5EF4-FFF2-40B4-BE49-F238E27FC236}">
                <a16:creationId xmlns:a16="http://schemas.microsoft.com/office/drawing/2014/main" xmlns="" id="{F97732AB-0082-4ABC-918C-961553734BF0}"/>
              </a:ext>
            </a:extLst>
          </p:cNvPr>
          <p:cNvSpPr>
            <a:spLocks/>
          </p:cNvSpPr>
          <p:nvPr/>
        </p:nvSpPr>
        <p:spPr bwMode="auto">
          <a:xfrm>
            <a:off x="0" y="2179638"/>
            <a:ext cx="1287463" cy="2574925"/>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013D4D"/>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sp>
        <p:nvSpPr>
          <p:cNvPr id="4" name="Rectángulo: esquinas redondeadas 3">
            <a:extLst>
              <a:ext uri="{FF2B5EF4-FFF2-40B4-BE49-F238E27FC236}">
                <a16:creationId xmlns:a16="http://schemas.microsoft.com/office/drawing/2014/main" xmlns="" id="{B71DAEB0-8ABF-416C-AF87-3AE4A972089C}"/>
              </a:ext>
            </a:extLst>
          </p:cNvPr>
          <p:cNvSpPr/>
          <p:nvPr/>
        </p:nvSpPr>
        <p:spPr>
          <a:xfrm rot="16200000">
            <a:off x="-1257813" y="2990273"/>
            <a:ext cx="3675065" cy="8339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solidFill>
                  <a:schemeClr val="accent2">
                    <a:lumMod val="75000"/>
                  </a:schemeClr>
                </a:solidFill>
                <a:latin typeface="Helvetica" panose="020B0604020202020204" pitchFamily="2" charset="0"/>
              </a:rPr>
              <a:t>Reconocer</a:t>
            </a:r>
          </a:p>
        </p:txBody>
      </p:sp>
      <p:sp>
        <p:nvSpPr>
          <p:cNvPr id="43" name="TextBox 72">
            <a:extLst>
              <a:ext uri="{FF2B5EF4-FFF2-40B4-BE49-F238E27FC236}">
                <a16:creationId xmlns:a16="http://schemas.microsoft.com/office/drawing/2014/main" xmlns="" id="{EC0E8CB1-EEF4-4191-BC0C-2A908437A16B}"/>
              </a:ext>
            </a:extLst>
          </p:cNvPr>
          <p:cNvSpPr txBox="1"/>
          <p:nvPr/>
        </p:nvSpPr>
        <p:spPr>
          <a:xfrm>
            <a:off x="3533379" y="5881207"/>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Escucha de los jóvenes</a:t>
            </a:r>
          </a:p>
        </p:txBody>
      </p:sp>
      <p:sp>
        <p:nvSpPr>
          <p:cNvPr id="46" name="Oval 75">
            <a:hlinkClick r:id="rId8" action="ppaction://hlinksldjump"/>
            <a:extLst>
              <a:ext uri="{FF2B5EF4-FFF2-40B4-BE49-F238E27FC236}">
                <a16:creationId xmlns:a16="http://schemas.microsoft.com/office/drawing/2014/main" xmlns="" id="{B81870D4-57C1-411A-9464-61B2BCB1A860}"/>
              </a:ext>
            </a:extLst>
          </p:cNvPr>
          <p:cNvSpPr/>
          <p:nvPr/>
        </p:nvSpPr>
        <p:spPr>
          <a:xfrm>
            <a:off x="2180626" y="5609698"/>
            <a:ext cx="878115" cy="878115"/>
          </a:xfrm>
          <a:prstGeom prst="ellipse">
            <a:avLst/>
          </a:prstGeom>
          <a:solidFill>
            <a:srgbClr val="33CCCC"/>
          </a:solidFill>
          <a:ln>
            <a:noFill/>
          </a:ln>
          <a:effectLst>
            <a:outerShdw blurRad="50800" dist="38100" dir="5400000" algn="t"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05</a:t>
            </a:r>
          </a:p>
        </p:txBody>
      </p:sp>
    </p:spTree>
    <p:extLst>
      <p:ext uri="{BB962C8B-B14F-4D97-AF65-F5344CB8AC3E}">
        <p14:creationId xmlns:p14="http://schemas.microsoft.com/office/powerpoint/2010/main" val="2227345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r="1755" b="9698"/>
          <a:stretch/>
        </p:blipFill>
        <p:spPr>
          <a:xfrm>
            <a:off x="0" y="-29655"/>
            <a:ext cx="12192000" cy="6883482"/>
          </a:xfrm>
          <a:prstGeom prst="rect">
            <a:avLst/>
          </a:prstGeom>
        </p:spPr>
      </p:pic>
      <p:sp>
        <p:nvSpPr>
          <p:cNvPr id="2" name="Título 1">
            <a:extLst>
              <a:ext uri="{FF2B5EF4-FFF2-40B4-BE49-F238E27FC236}">
                <a16:creationId xmlns:a16="http://schemas.microsoft.com/office/drawing/2014/main" xmlns="" id="{740F4F3C-E1B9-4CCC-8BDC-427D89EE3F9D}"/>
              </a:ext>
            </a:extLst>
          </p:cNvPr>
          <p:cNvSpPr>
            <a:spLocks noGrp="1"/>
          </p:cNvSpPr>
          <p:nvPr>
            <p:ph type="title"/>
          </p:nvPr>
        </p:nvSpPr>
        <p:spPr>
          <a:xfrm>
            <a:off x="999417" y="3172286"/>
            <a:ext cx="7864602" cy="812800"/>
          </a:xfrm>
          <a:effectLst>
            <a:outerShdw blurRad="50800" dist="38100" dir="5400000" algn="t" rotWithShape="0">
              <a:schemeClr val="accent4">
                <a:lumMod val="60000"/>
                <a:lumOff val="40000"/>
                <a:alpha val="40000"/>
              </a:schemeClr>
            </a:outerShdw>
          </a:effectLst>
          <a:scene3d>
            <a:camera prst="orthographicFront"/>
            <a:lightRig rig="threePt" dir="t"/>
          </a:scene3d>
          <a:sp3d>
            <a:bevelT w="114300" prst="artDeco"/>
          </a:sp3d>
        </p:spPr>
        <p:txBody>
          <a:bodyPr>
            <a:noAutofit/>
          </a:bodyPr>
          <a:lstStyle/>
          <a:p>
            <a:r>
              <a:rPr lang="es-MX" sz="4400" b="1" dirty="0">
                <a:solidFill>
                  <a:schemeClr val="accent5">
                    <a:lumMod val="75000"/>
                  </a:schemeClr>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Lo que viven los jóvenes</a:t>
            </a:r>
          </a:p>
        </p:txBody>
      </p:sp>
      <p:sp>
        <p:nvSpPr>
          <p:cNvPr id="8" name="CuadroTexto 7"/>
          <p:cNvSpPr txBox="1"/>
          <p:nvPr/>
        </p:nvSpPr>
        <p:spPr>
          <a:xfrm>
            <a:off x="662649" y="749974"/>
            <a:ext cx="1725876" cy="400110"/>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000" b="1" dirty="0" err="1">
                <a:solidFill>
                  <a:schemeClr val="bg1"/>
                </a:solidFill>
                <a:latin typeface="Helvetica" panose="020B0604020202020204" pitchFamily="34" charset="0"/>
                <a:cs typeface="Helvetica" panose="020B0604020202020204" pitchFamily="34" charset="0"/>
              </a:rPr>
              <a:t>Grooming</a:t>
            </a:r>
            <a:endParaRPr lang="es-ES" sz="2000" b="1" dirty="0">
              <a:solidFill>
                <a:schemeClr val="bg1"/>
              </a:solidFill>
              <a:latin typeface="Helvetica" panose="020B0604020202020204" pitchFamily="34" charset="0"/>
              <a:cs typeface="Helvetica" panose="020B0604020202020204" pitchFamily="34" charset="0"/>
            </a:endParaRPr>
          </a:p>
        </p:txBody>
      </p:sp>
      <p:sp>
        <p:nvSpPr>
          <p:cNvPr id="9" name="CuadroTexto 8"/>
          <p:cNvSpPr txBox="1"/>
          <p:nvPr/>
        </p:nvSpPr>
        <p:spPr>
          <a:xfrm>
            <a:off x="2888934" y="613212"/>
            <a:ext cx="1725876" cy="400110"/>
          </a:xfrm>
          <a:prstGeom prst="rect">
            <a:avLst/>
          </a:prstGeom>
          <a:solidFill>
            <a:srgbClr val="FFC000"/>
          </a:solidFill>
          <a:scene3d>
            <a:camera prst="orthographicFront"/>
            <a:lightRig rig="threePt" dir="t"/>
          </a:scene3d>
          <a:sp3d>
            <a:bevelT w="114300" prst="artDeco"/>
          </a:sp3d>
        </p:spPr>
        <p:txBody>
          <a:bodyPr wrap="square" rtlCol="0">
            <a:spAutoFit/>
          </a:bodyPr>
          <a:lstStyle>
            <a:defPPr>
              <a:defRPr lang="en-US"/>
            </a:defPPr>
            <a:lvl1pPr algn="ctr">
              <a:defRPr sz="3200" b="1">
                <a:solidFill>
                  <a:schemeClr val="bg1"/>
                </a:solidFill>
                <a:latin typeface="Helvetica" panose="020B0604020202020204" pitchFamily="34" charset="0"/>
                <a:cs typeface="Helvetica" panose="020B0604020202020204" pitchFamily="34" charset="0"/>
              </a:defRPr>
            </a:lvl1pPr>
          </a:lstStyle>
          <a:p>
            <a:r>
              <a:rPr lang="es-MX" sz="2000" dirty="0"/>
              <a:t>altibajos</a:t>
            </a:r>
            <a:endParaRPr lang="es-ES" sz="2000" dirty="0"/>
          </a:p>
        </p:txBody>
      </p:sp>
      <p:sp>
        <p:nvSpPr>
          <p:cNvPr id="10" name="CuadroTexto 9"/>
          <p:cNvSpPr txBox="1"/>
          <p:nvPr/>
        </p:nvSpPr>
        <p:spPr>
          <a:xfrm>
            <a:off x="4997613" y="639335"/>
            <a:ext cx="1725876" cy="400110"/>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000" b="1" dirty="0">
                <a:solidFill>
                  <a:schemeClr val="bg1"/>
                </a:solidFill>
                <a:latin typeface="Helvetica" panose="020B0604020202020204" pitchFamily="34" charset="0"/>
                <a:cs typeface="Helvetica" panose="020B0604020202020204" pitchFamily="34" charset="0"/>
              </a:rPr>
              <a:t>fragilidad</a:t>
            </a:r>
            <a:endParaRPr lang="es-ES" sz="2000" b="1" dirty="0">
              <a:solidFill>
                <a:schemeClr val="bg1"/>
              </a:solidFill>
              <a:latin typeface="Helvetica" panose="020B0604020202020204" pitchFamily="34" charset="0"/>
              <a:cs typeface="Helvetica" panose="020B0604020202020204" pitchFamily="34" charset="0"/>
            </a:endParaRPr>
          </a:p>
        </p:txBody>
      </p:sp>
      <p:sp>
        <p:nvSpPr>
          <p:cNvPr id="12" name="CuadroTexto 11"/>
          <p:cNvSpPr txBox="1"/>
          <p:nvPr/>
        </p:nvSpPr>
        <p:spPr>
          <a:xfrm>
            <a:off x="694323" y="1589980"/>
            <a:ext cx="2050119"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400" b="1" dirty="0">
                <a:solidFill>
                  <a:schemeClr val="bg1"/>
                </a:solidFill>
                <a:latin typeface="Helvetica" panose="020B0604020202020204" pitchFamily="34" charset="0"/>
                <a:cs typeface="Helvetica" panose="020B0604020202020204" pitchFamily="34" charset="0"/>
              </a:rPr>
              <a:t>conciencia</a:t>
            </a:r>
            <a:endParaRPr lang="es-ES" sz="2400" b="1" dirty="0">
              <a:solidFill>
                <a:schemeClr val="bg1"/>
              </a:solidFill>
              <a:latin typeface="Helvetica" panose="020B0604020202020204" pitchFamily="34" charset="0"/>
              <a:cs typeface="Helvetica" panose="020B0604020202020204" pitchFamily="34" charset="0"/>
            </a:endParaRPr>
          </a:p>
        </p:txBody>
      </p:sp>
      <p:sp>
        <p:nvSpPr>
          <p:cNvPr id="13" name="CuadroTexto 12"/>
          <p:cNvSpPr txBox="1"/>
          <p:nvPr/>
        </p:nvSpPr>
        <p:spPr>
          <a:xfrm>
            <a:off x="6268262" y="1349492"/>
            <a:ext cx="1725876" cy="400110"/>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000" b="1" dirty="0">
                <a:solidFill>
                  <a:schemeClr val="bg1"/>
                </a:solidFill>
                <a:latin typeface="Helvetica" panose="020B0604020202020204" pitchFamily="34" charset="0"/>
                <a:cs typeface="Helvetica" panose="020B0604020202020204" pitchFamily="34" charset="0"/>
              </a:rPr>
              <a:t>sistemas</a:t>
            </a:r>
            <a:endParaRPr lang="es-ES" sz="2000" b="1" dirty="0">
              <a:solidFill>
                <a:schemeClr val="bg1"/>
              </a:solidFill>
              <a:latin typeface="Helvetica" panose="020B0604020202020204" pitchFamily="34" charset="0"/>
              <a:cs typeface="Helvetica" panose="020B0604020202020204" pitchFamily="34" charset="0"/>
            </a:endParaRPr>
          </a:p>
        </p:txBody>
      </p:sp>
      <p:sp>
        <p:nvSpPr>
          <p:cNvPr id="14" name="CuadroTexto 13"/>
          <p:cNvSpPr txBox="1"/>
          <p:nvPr/>
        </p:nvSpPr>
        <p:spPr>
          <a:xfrm>
            <a:off x="3597552" y="2061717"/>
            <a:ext cx="1725876"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400" b="1" dirty="0">
                <a:solidFill>
                  <a:srgbClr val="FFFFFF"/>
                </a:solidFill>
                <a:latin typeface="Helvetica" panose="020B0604020202020204" pitchFamily="34" charset="0"/>
                <a:cs typeface="Helvetica" panose="020B0604020202020204" pitchFamily="34" charset="0"/>
              </a:rPr>
              <a:t>salida</a:t>
            </a:r>
            <a:endParaRPr lang="es-ES" sz="2400" b="1" dirty="0">
              <a:solidFill>
                <a:srgbClr val="FFFFFF"/>
              </a:solidFill>
              <a:latin typeface="Helvetica" panose="020B0604020202020204" pitchFamily="34" charset="0"/>
              <a:cs typeface="Helvetica" panose="020B0604020202020204" pitchFamily="34" charset="0"/>
            </a:endParaRPr>
          </a:p>
        </p:txBody>
      </p:sp>
      <p:sp>
        <p:nvSpPr>
          <p:cNvPr id="15" name="CuadroTexto 14"/>
          <p:cNvSpPr txBox="1"/>
          <p:nvPr/>
        </p:nvSpPr>
        <p:spPr>
          <a:xfrm>
            <a:off x="5178352" y="4356613"/>
            <a:ext cx="1725876" cy="400110"/>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000" b="1" dirty="0">
                <a:solidFill>
                  <a:schemeClr val="bg1"/>
                </a:solidFill>
                <a:latin typeface="Helvetica" panose="020B0604020202020204" pitchFamily="34" charset="0"/>
                <a:cs typeface="Helvetica" panose="020B0604020202020204" pitchFamily="34" charset="0"/>
              </a:rPr>
              <a:t>prestigio</a:t>
            </a:r>
            <a:endParaRPr lang="es-ES" sz="2000" b="1" dirty="0">
              <a:solidFill>
                <a:schemeClr val="bg1"/>
              </a:solidFill>
              <a:latin typeface="Helvetica" panose="020B0604020202020204" pitchFamily="34" charset="0"/>
              <a:cs typeface="Helvetica" panose="020B0604020202020204" pitchFamily="34" charset="0"/>
            </a:endParaRPr>
          </a:p>
        </p:txBody>
      </p:sp>
      <p:sp>
        <p:nvSpPr>
          <p:cNvPr id="16" name="CuadroTexto 15"/>
          <p:cNvSpPr txBox="1"/>
          <p:nvPr/>
        </p:nvSpPr>
        <p:spPr>
          <a:xfrm>
            <a:off x="3162161" y="4565675"/>
            <a:ext cx="1725876"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r>
              <a:rPr lang="es-MX" sz="2400" b="1" dirty="0">
                <a:solidFill>
                  <a:schemeClr val="bg1"/>
                </a:solidFill>
                <a:latin typeface="Helvetica" panose="020B0604020202020204" pitchFamily="34" charset="0"/>
                <a:cs typeface="Helvetica" panose="020B0604020202020204" pitchFamily="34" charset="0"/>
              </a:rPr>
              <a:t>Influencia</a:t>
            </a:r>
            <a:endParaRPr lang="es-ES" sz="2400" b="1" dirty="0">
              <a:solidFill>
                <a:schemeClr val="bg1"/>
              </a:solidFill>
              <a:latin typeface="Helvetica" panose="020B0604020202020204" pitchFamily="34" charset="0"/>
              <a:cs typeface="Helvetica" panose="020B0604020202020204" pitchFamily="34" charset="0"/>
            </a:endParaRPr>
          </a:p>
        </p:txBody>
      </p:sp>
      <p:sp>
        <p:nvSpPr>
          <p:cNvPr id="17" name="CuadroTexto 16"/>
          <p:cNvSpPr txBox="1"/>
          <p:nvPr/>
        </p:nvSpPr>
        <p:spPr>
          <a:xfrm>
            <a:off x="4535098" y="5389376"/>
            <a:ext cx="1725876" cy="338554"/>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1600" b="1" dirty="0">
                <a:solidFill>
                  <a:schemeClr val="bg1"/>
                </a:solidFill>
                <a:latin typeface="Helvetica" panose="020B0604020202020204" pitchFamily="34" charset="0"/>
                <a:cs typeface="Helvetica" panose="020B0604020202020204" pitchFamily="34" charset="0"/>
              </a:rPr>
              <a:t>Movilizaciones</a:t>
            </a:r>
            <a:endParaRPr lang="es-ES" sz="1600" b="1" dirty="0">
              <a:solidFill>
                <a:schemeClr val="bg1"/>
              </a:solidFill>
              <a:latin typeface="Helvetica" panose="020B0604020202020204" pitchFamily="34" charset="0"/>
              <a:cs typeface="Helvetica" panose="020B0604020202020204" pitchFamily="34" charset="0"/>
            </a:endParaRPr>
          </a:p>
        </p:txBody>
      </p:sp>
      <p:sp>
        <p:nvSpPr>
          <p:cNvPr id="18" name="CuadroTexto 17"/>
          <p:cNvSpPr txBox="1"/>
          <p:nvPr/>
        </p:nvSpPr>
        <p:spPr>
          <a:xfrm>
            <a:off x="1593665" y="2346799"/>
            <a:ext cx="1725876" cy="400110"/>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000" b="1" dirty="0" err="1">
                <a:solidFill>
                  <a:schemeClr val="bg1"/>
                </a:solidFill>
                <a:latin typeface="Helvetica" panose="020B0604020202020204" pitchFamily="34" charset="0"/>
                <a:cs typeface="Helvetica" panose="020B0604020202020204" pitchFamily="34" charset="0"/>
              </a:rPr>
              <a:t>NEET</a:t>
            </a:r>
            <a:endParaRPr lang="es-ES" sz="2000" b="1" dirty="0">
              <a:solidFill>
                <a:schemeClr val="bg1"/>
              </a:solidFill>
              <a:latin typeface="Helvetica" panose="020B0604020202020204" pitchFamily="34" charset="0"/>
              <a:cs typeface="Helvetica" panose="020B0604020202020204" pitchFamily="34" charset="0"/>
            </a:endParaRPr>
          </a:p>
        </p:txBody>
      </p:sp>
      <p:sp>
        <p:nvSpPr>
          <p:cNvPr id="22" name="CuadroTexto 21"/>
          <p:cNvSpPr txBox="1"/>
          <p:nvPr/>
        </p:nvSpPr>
        <p:spPr>
          <a:xfrm>
            <a:off x="7201839" y="557112"/>
            <a:ext cx="2064309"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400" b="1" dirty="0">
                <a:solidFill>
                  <a:schemeClr val="bg1"/>
                </a:solidFill>
                <a:latin typeface="Helvetica" panose="020B0604020202020204" pitchFamily="34" charset="0"/>
                <a:cs typeface="Helvetica" panose="020B0604020202020204" pitchFamily="34" charset="0"/>
              </a:rPr>
              <a:t>relaciones</a:t>
            </a:r>
            <a:endParaRPr lang="es-ES" sz="2400" b="1" dirty="0">
              <a:solidFill>
                <a:schemeClr val="bg1"/>
              </a:solidFill>
              <a:latin typeface="Helvetica" panose="020B0604020202020204" pitchFamily="34" charset="0"/>
              <a:cs typeface="Helvetica" panose="020B0604020202020204" pitchFamily="34" charset="0"/>
            </a:endParaRPr>
          </a:p>
        </p:txBody>
      </p:sp>
      <p:sp>
        <p:nvSpPr>
          <p:cNvPr id="23" name="CuadroTexto 22"/>
          <p:cNvSpPr txBox="1"/>
          <p:nvPr/>
        </p:nvSpPr>
        <p:spPr>
          <a:xfrm>
            <a:off x="3278684" y="1313851"/>
            <a:ext cx="2373757"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400" b="1" dirty="0">
                <a:solidFill>
                  <a:schemeClr val="bg1"/>
                </a:solidFill>
                <a:latin typeface="Helvetica" panose="020B0604020202020204" pitchFamily="34" charset="0"/>
                <a:cs typeface="Helvetica" panose="020B0604020202020204" pitchFamily="34" charset="0"/>
              </a:rPr>
              <a:t>indecisiones</a:t>
            </a:r>
            <a:endParaRPr lang="es-ES" sz="2400" b="1" dirty="0">
              <a:solidFill>
                <a:schemeClr val="bg1"/>
              </a:solidFill>
              <a:latin typeface="Helvetica" panose="020B0604020202020204" pitchFamily="34" charset="0"/>
              <a:cs typeface="Helvetica" panose="020B0604020202020204" pitchFamily="34" charset="0"/>
            </a:endParaRPr>
          </a:p>
        </p:txBody>
      </p:sp>
      <p:sp>
        <p:nvSpPr>
          <p:cNvPr id="25" name="CuadroTexto 24"/>
          <p:cNvSpPr txBox="1"/>
          <p:nvPr/>
        </p:nvSpPr>
        <p:spPr>
          <a:xfrm>
            <a:off x="1081587" y="5594670"/>
            <a:ext cx="2064309"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400" b="1" dirty="0">
                <a:solidFill>
                  <a:schemeClr val="bg1"/>
                </a:solidFill>
                <a:latin typeface="Helvetica" panose="020B0604020202020204" pitchFamily="34" charset="0"/>
                <a:cs typeface="Helvetica" panose="020B0604020202020204" pitchFamily="34" charset="0"/>
              </a:rPr>
              <a:t>cargas</a:t>
            </a:r>
            <a:endParaRPr lang="es-ES" sz="2400" b="1" dirty="0">
              <a:solidFill>
                <a:schemeClr val="bg1"/>
              </a:solidFill>
              <a:latin typeface="Helvetica" panose="020B0604020202020204" pitchFamily="34" charset="0"/>
              <a:cs typeface="Helvetica" panose="020B0604020202020204" pitchFamily="34" charset="0"/>
            </a:endParaRPr>
          </a:p>
        </p:txBody>
      </p:sp>
      <p:sp>
        <p:nvSpPr>
          <p:cNvPr id="26" name="CuadroTexto 25"/>
          <p:cNvSpPr txBox="1"/>
          <p:nvPr/>
        </p:nvSpPr>
        <p:spPr>
          <a:xfrm>
            <a:off x="3582655" y="5927537"/>
            <a:ext cx="2064309"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400" b="1" dirty="0">
                <a:solidFill>
                  <a:schemeClr val="bg1"/>
                </a:solidFill>
                <a:latin typeface="Helvetica" panose="020B0604020202020204" pitchFamily="34" charset="0"/>
                <a:cs typeface="Helvetica" panose="020B0604020202020204" pitchFamily="34" charset="0"/>
              </a:rPr>
              <a:t>apatía</a:t>
            </a:r>
            <a:endParaRPr lang="es-ES" sz="2400" b="1" dirty="0">
              <a:solidFill>
                <a:schemeClr val="bg1"/>
              </a:solidFill>
              <a:latin typeface="Helvetica" panose="020B0604020202020204" pitchFamily="34" charset="0"/>
              <a:cs typeface="Helvetica" panose="020B0604020202020204" pitchFamily="34" charset="0"/>
            </a:endParaRPr>
          </a:p>
        </p:txBody>
      </p:sp>
      <p:sp>
        <p:nvSpPr>
          <p:cNvPr id="28" name="Elipse 27"/>
          <p:cNvSpPr/>
          <p:nvPr/>
        </p:nvSpPr>
        <p:spPr>
          <a:xfrm>
            <a:off x="405739" y="513711"/>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1</a:t>
            </a:r>
            <a:endParaRPr lang="es-ES" sz="2000" b="1" dirty="0">
              <a:latin typeface="Helvetica" panose="020B0604020202020204" pitchFamily="34" charset="0"/>
              <a:cs typeface="Helvetica" panose="020B0604020202020204" pitchFamily="34" charset="0"/>
            </a:endParaRPr>
          </a:p>
        </p:txBody>
      </p:sp>
      <p:sp>
        <p:nvSpPr>
          <p:cNvPr id="29" name="Elipse 28"/>
          <p:cNvSpPr/>
          <p:nvPr/>
        </p:nvSpPr>
        <p:spPr>
          <a:xfrm>
            <a:off x="2675345" y="360532"/>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2</a:t>
            </a:r>
            <a:endParaRPr lang="es-ES" sz="2000" b="1" dirty="0">
              <a:latin typeface="Helvetica" panose="020B0604020202020204" pitchFamily="34" charset="0"/>
              <a:cs typeface="Helvetica" panose="020B0604020202020204" pitchFamily="34" charset="0"/>
            </a:endParaRPr>
          </a:p>
        </p:txBody>
      </p:sp>
      <p:sp>
        <p:nvSpPr>
          <p:cNvPr id="30" name="Elipse 29"/>
          <p:cNvSpPr/>
          <p:nvPr/>
        </p:nvSpPr>
        <p:spPr>
          <a:xfrm>
            <a:off x="4784024" y="397742"/>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3</a:t>
            </a:r>
            <a:endParaRPr lang="es-ES" sz="2000" b="1" dirty="0">
              <a:latin typeface="Helvetica" panose="020B0604020202020204" pitchFamily="34" charset="0"/>
              <a:cs typeface="Helvetica" panose="020B0604020202020204" pitchFamily="34" charset="0"/>
            </a:endParaRPr>
          </a:p>
        </p:txBody>
      </p:sp>
      <p:sp>
        <p:nvSpPr>
          <p:cNvPr id="31" name="Elipse 30"/>
          <p:cNvSpPr/>
          <p:nvPr/>
        </p:nvSpPr>
        <p:spPr>
          <a:xfrm>
            <a:off x="6818648" y="412034"/>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4</a:t>
            </a:r>
            <a:endParaRPr lang="es-ES" sz="2000" b="1" dirty="0">
              <a:latin typeface="Helvetica" panose="020B0604020202020204" pitchFamily="34" charset="0"/>
              <a:cs typeface="Helvetica" panose="020B0604020202020204" pitchFamily="34" charset="0"/>
            </a:endParaRPr>
          </a:p>
        </p:txBody>
      </p:sp>
      <p:sp>
        <p:nvSpPr>
          <p:cNvPr id="32" name="Elipse 31"/>
          <p:cNvSpPr/>
          <p:nvPr/>
        </p:nvSpPr>
        <p:spPr>
          <a:xfrm>
            <a:off x="2973360" y="1117771"/>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5</a:t>
            </a:r>
            <a:endParaRPr lang="es-ES" sz="2000" b="1" dirty="0">
              <a:latin typeface="Helvetica" panose="020B0604020202020204" pitchFamily="34" charset="0"/>
              <a:cs typeface="Helvetica" panose="020B0604020202020204" pitchFamily="34" charset="0"/>
            </a:endParaRPr>
          </a:p>
        </p:txBody>
      </p:sp>
      <p:sp>
        <p:nvSpPr>
          <p:cNvPr id="33" name="Elipse 32"/>
          <p:cNvSpPr/>
          <p:nvPr/>
        </p:nvSpPr>
        <p:spPr>
          <a:xfrm>
            <a:off x="370396" y="1504042"/>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6</a:t>
            </a:r>
            <a:endParaRPr lang="es-ES" sz="2000" b="1" dirty="0">
              <a:latin typeface="Helvetica" panose="020B0604020202020204" pitchFamily="34" charset="0"/>
              <a:cs typeface="Helvetica" panose="020B0604020202020204" pitchFamily="34" charset="0"/>
            </a:endParaRPr>
          </a:p>
        </p:txBody>
      </p:sp>
      <p:sp>
        <p:nvSpPr>
          <p:cNvPr id="34" name="Elipse 33"/>
          <p:cNvSpPr/>
          <p:nvPr/>
        </p:nvSpPr>
        <p:spPr>
          <a:xfrm>
            <a:off x="5963680" y="1200238"/>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7</a:t>
            </a:r>
            <a:endParaRPr lang="es-ES" sz="2000" b="1" dirty="0">
              <a:latin typeface="Helvetica" panose="020B0604020202020204" pitchFamily="34" charset="0"/>
              <a:cs typeface="Helvetica" panose="020B0604020202020204" pitchFamily="34" charset="0"/>
            </a:endParaRPr>
          </a:p>
        </p:txBody>
      </p:sp>
      <p:sp>
        <p:nvSpPr>
          <p:cNvPr id="35" name="Elipse 34"/>
          <p:cNvSpPr/>
          <p:nvPr/>
        </p:nvSpPr>
        <p:spPr>
          <a:xfrm>
            <a:off x="1322367" y="2129529"/>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8</a:t>
            </a:r>
            <a:endParaRPr lang="es-ES" sz="2000" b="1" dirty="0">
              <a:latin typeface="Helvetica" panose="020B0604020202020204" pitchFamily="34" charset="0"/>
              <a:cs typeface="Helvetica" panose="020B0604020202020204" pitchFamily="34" charset="0"/>
            </a:endParaRPr>
          </a:p>
        </p:txBody>
      </p:sp>
      <p:sp>
        <p:nvSpPr>
          <p:cNvPr id="36" name="Elipse 35"/>
          <p:cNvSpPr/>
          <p:nvPr/>
        </p:nvSpPr>
        <p:spPr>
          <a:xfrm>
            <a:off x="3376137" y="1966680"/>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latin typeface="Helvetica" panose="020B0604020202020204" pitchFamily="34" charset="0"/>
                <a:cs typeface="Helvetica" panose="020B0604020202020204" pitchFamily="34" charset="0"/>
              </a:rPr>
              <a:t>9</a:t>
            </a:r>
            <a:endParaRPr lang="es-ES" sz="2000" b="1" dirty="0">
              <a:latin typeface="Helvetica" panose="020B0604020202020204" pitchFamily="34" charset="0"/>
              <a:cs typeface="Helvetica" panose="020B0604020202020204" pitchFamily="34" charset="0"/>
            </a:endParaRPr>
          </a:p>
        </p:txBody>
      </p:sp>
      <p:sp>
        <p:nvSpPr>
          <p:cNvPr id="37" name="CuadroTexto 36"/>
          <p:cNvSpPr txBox="1"/>
          <p:nvPr/>
        </p:nvSpPr>
        <p:spPr>
          <a:xfrm>
            <a:off x="5745953" y="2150569"/>
            <a:ext cx="2373757"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400" b="1" dirty="0">
                <a:solidFill>
                  <a:schemeClr val="bg1"/>
                </a:solidFill>
                <a:latin typeface="Helvetica" panose="020B0604020202020204" pitchFamily="34" charset="0"/>
                <a:cs typeface="Helvetica" panose="020B0604020202020204" pitchFamily="34" charset="0"/>
              </a:rPr>
              <a:t>condiciones</a:t>
            </a:r>
            <a:endParaRPr lang="es-ES" sz="2400" b="1" dirty="0">
              <a:solidFill>
                <a:schemeClr val="bg1"/>
              </a:solidFill>
              <a:latin typeface="Helvetica" panose="020B0604020202020204" pitchFamily="34" charset="0"/>
              <a:cs typeface="Helvetica" panose="020B0604020202020204" pitchFamily="34" charset="0"/>
            </a:endParaRPr>
          </a:p>
        </p:txBody>
      </p:sp>
      <p:grpSp>
        <p:nvGrpSpPr>
          <p:cNvPr id="40" name="Grupo 39"/>
          <p:cNvGrpSpPr/>
          <p:nvPr/>
        </p:nvGrpSpPr>
        <p:grpSpPr>
          <a:xfrm>
            <a:off x="5476716" y="1993009"/>
            <a:ext cx="462246" cy="421014"/>
            <a:chOff x="1377552" y="3983207"/>
            <a:chExt cx="462246" cy="421014"/>
          </a:xfrm>
        </p:grpSpPr>
        <p:sp>
          <p:nvSpPr>
            <p:cNvPr id="38" name="Elipse 37"/>
            <p:cNvSpPr/>
            <p:nvPr/>
          </p:nvSpPr>
          <p:spPr>
            <a:xfrm>
              <a:off x="1412621" y="3983207"/>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latin typeface="Helvetica" panose="020B0604020202020204" pitchFamily="34" charset="0"/>
                <a:cs typeface="Helvetica" panose="020B0604020202020204" pitchFamily="34" charset="0"/>
              </a:endParaRPr>
            </a:p>
          </p:txBody>
        </p:sp>
        <p:sp>
          <p:nvSpPr>
            <p:cNvPr id="39" name="CuadroTexto 38"/>
            <p:cNvSpPr txBox="1"/>
            <p:nvPr/>
          </p:nvSpPr>
          <p:spPr>
            <a:xfrm>
              <a:off x="1377552" y="4004585"/>
              <a:ext cx="441146" cy="369332"/>
            </a:xfrm>
            <a:prstGeom prst="rect">
              <a:avLst/>
            </a:prstGeom>
            <a:noFill/>
            <a:scene3d>
              <a:camera prst="orthographicFront"/>
              <a:lightRig rig="threePt" dir="t"/>
            </a:scene3d>
            <a:sp3d>
              <a:bevelT w="114300" prst="artDeco"/>
            </a:sp3d>
          </p:spPr>
          <p:txBody>
            <a:bodyPr wrap="none" rtlCol="0">
              <a:spAutoFit/>
            </a:bodyPr>
            <a:lstStyle/>
            <a:p>
              <a:r>
                <a:rPr lang="es-MX" b="1" dirty="0">
                  <a:solidFill>
                    <a:schemeClr val="bg1"/>
                  </a:solidFill>
                  <a:latin typeface="Helvetica" panose="020B0604020202020204" pitchFamily="34" charset="0"/>
                  <a:cs typeface="Helvetica" panose="020B0604020202020204" pitchFamily="34" charset="0"/>
                </a:rPr>
                <a:t>10</a:t>
              </a:r>
              <a:endParaRPr lang="es-ES" b="1" dirty="0">
                <a:solidFill>
                  <a:schemeClr val="bg1"/>
                </a:solidFill>
                <a:latin typeface="Helvetica" panose="020B0604020202020204" pitchFamily="34" charset="0"/>
                <a:cs typeface="Helvetica" panose="020B0604020202020204" pitchFamily="34" charset="0"/>
              </a:endParaRPr>
            </a:p>
          </p:txBody>
        </p:sp>
      </p:grpSp>
      <p:grpSp>
        <p:nvGrpSpPr>
          <p:cNvPr id="41" name="Grupo 40"/>
          <p:cNvGrpSpPr/>
          <p:nvPr/>
        </p:nvGrpSpPr>
        <p:grpSpPr>
          <a:xfrm>
            <a:off x="2836777" y="4328489"/>
            <a:ext cx="462246" cy="421014"/>
            <a:chOff x="1377552" y="3983207"/>
            <a:chExt cx="462246" cy="421014"/>
          </a:xfrm>
        </p:grpSpPr>
        <p:sp>
          <p:nvSpPr>
            <p:cNvPr id="42" name="Elipse 41"/>
            <p:cNvSpPr/>
            <p:nvPr/>
          </p:nvSpPr>
          <p:spPr>
            <a:xfrm>
              <a:off x="1412621" y="3983207"/>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latin typeface="Helvetica" panose="020B0604020202020204" pitchFamily="34" charset="0"/>
                <a:cs typeface="Helvetica" panose="020B0604020202020204" pitchFamily="34" charset="0"/>
              </a:endParaRPr>
            </a:p>
          </p:txBody>
        </p:sp>
        <p:sp>
          <p:nvSpPr>
            <p:cNvPr id="43" name="CuadroTexto 42"/>
            <p:cNvSpPr txBox="1"/>
            <p:nvPr/>
          </p:nvSpPr>
          <p:spPr>
            <a:xfrm>
              <a:off x="1377552" y="4004585"/>
              <a:ext cx="441146" cy="369332"/>
            </a:xfrm>
            <a:prstGeom prst="rect">
              <a:avLst/>
            </a:prstGeom>
            <a:noFill/>
            <a:scene3d>
              <a:camera prst="orthographicFront"/>
              <a:lightRig rig="threePt" dir="t"/>
            </a:scene3d>
            <a:sp3d>
              <a:bevelT w="114300" prst="artDeco"/>
            </a:sp3d>
          </p:spPr>
          <p:txBody>
            <a:bodyPr wrap="none" rtlCol="0">
              <a:spAutoFit/>
            </a:bodyPr>
            <a:lstStyle/>
            <a:p>
              <a:r>
                <a:rPr lang="es-MX" b="1" dirty="0">
                  <a:solidFill>
                    <a:schemeClr val="bg1"/>
                  </a:solidFill>
                  <a:latin typeface="Helvetica" panose="020B0604020202020204" pitchFamily="34" charset="0"/>
                  <a:cs typeface="Helvetica" panose="020B0604020202020204" pitchFamily="34" charset="0"/>
                </a:rPr>
                <a:t>12</a:t>
              </a:r>
              <a:endParaRPr lang="es-ES" b="1" dirty="0">
                <a:solidFill>
                  <a:schemeClr val="bg1"/>
                </a:solidFill>
                <a:latin typeface="Helvetica" panose="020B0604020202020204" pitchFamily="34" charset="0"/>
                <a:cs typeface="Helvetica" panose="020B0604020202020204" pitchFamily="34" charset="0"/>
              </a:endParaRPr>
            </a:p>
          </p:txBody>
        </p:sp>
      </p:grpSp>
      <p:sp>
        <p:nvSpPr>
          <p:cNvPr id="44" name="CuadroTexto 43"/>
          <p:cNvSpPr txBox="1"/>
          <p:nvPr/>
        </p:nvSpPr>
        <p:spPr>
          <a:xfrm>
            <a:off x="566094" y="4789242"/>
            <a:ext cx="2373757" cy="461665"/>
          </a:xfrm>
          <a:prstGeom prst="rect">
            <a:avLst/>
          </a:prstGeom>
          <a:solidFill>
            <a:srgbClr val="FFC000"/>
          </a:solidFill>
          <a:scene3d>
            <a:camera prst="orthographicFront"/>
            <a:lightRig rig="threePt" dir="t"/>
          </a:scene3d>
          <a:sp3d>
            <a:bevelT w="114300" prst="artDeco"/>
          </a:sp3d>
        </p:spPr>
        <p:txBody>
          <a:bodyPr wrap="square" rtlCol="0">
            <a:spAutoFit/>
          </a:bodyPr>
          <a:lstStyle/>
          <a:p>
            <a:pPr algn="ctr"/>
            <a:r>
              <a:rPr lang="es-MX" sz="2400" b="1" dirty="0">
                <a:solidFill>
                  <a:schemeClr val="bg1"/>
                </a:solidFill>
                <a:latin typeface="Helvetica" panose="020B0604020202020204" pitchFamily="34" charset="0"/>
                <a:cs typeface="Helvetica" panose="020B0604020202020204" pitchFamily="34" charset="0"/>
              </a:rPr>
              <a:t>condiciones</a:t>
            </a:r>
            <a:endParaRPr lang="es-ES" sz="2400" b="1" dirty="0">
              <a:solidFill>
                <a:schemeClr val="bg1"/>
              </a:solidFill>
              <a:latin typeface="Helvetica" panose="020B0604020202020204" pitchFamily="34" charset="0"/>
              <a:cs typeface="Helvetica" panose="020B0604020202020204" pitchFamily="34" charset="0"/>
            </a:endParaRPr>
          </a:p>
        </p:txBody>
      </p:sp>
      <p:grpSp>
        <p:nvGrpSpPr>
          <p:cNvPr id="45" name="Grupo 44"/>
          <p:cNvGrpSpPr/>
          <p:nvPr/>
        </p:nvGrpSpPr>
        <p:grpSpPr>
          <a:xfrm>
            <a:off x="336126" y="4621406"/>
            <a:ext cx="462246" cy="421014"/>
            <a:chOff x="1377552" y="3983207"/>
            <a:chExt cx="462246" cy="421014"/>
          </a:xfrm>
        </p:grpSpPr>
        <p:sp>
          <p:nvSpPr>
            <p:cNvPr id="46" name="Elipse 45"/>
            <p:cNvSpPr/>
            <p:nvPr/>
          </p:nvSpPr>
          <p:spPr>
            <a:xfrm>
              <a:off x="1412621" y="3983207"/>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latin typeface="Helvetica" panose="020B0604020202020204" pitchFamily="34" charset="0"/>
                <a:cs typeface="Helvetica" panose="020B0604020202020204" pitchFamily="34" charset="0"/>
              </a:endParaRPr>
            </a:p>
          </p:txBody>
        </p:sp>
        <p:sp>
          <p:nvSpPr>
            <p:cNvPr id="47" name="CuadroTexto 46"/>
            <p:cNvSpPr txBox="1"/>
            <p:nvPr/>
          </p:nvSpPr>
          <p:spPr>
            <a:xfrm>
              <a:off x="1377552" y="4004585"/>
              <a:ext cx="428387" cy="369332"/>
            </a:xfrm>
            <a:prstGeom prst="rect">
              <a:avLst/>
            </a:prstGeom>
            <a:noFill/>
            <a:scene3d>
              <a:camera prst="orthographicFront"/>
              <a:lightRig rig="threePt" dir="t"/>
            </a:scene3d>
            <a:sp3d>
              <a:bevelT w="114300" prst="artDeco"/>
            </a:sp3d>
          </p:spPr>
          <p:txBody>
            <a:bodyPr wrap="none" rtlCol="0">
              <a:spAutoFit/>
            </a:bodyPr>
            <a:lstStyle/>
            <a:p>
              <a:r>
                <a:rPr lang="es-MX" b="1" dirty="0">
                  <a:solidFill>
                    <a:schemeClr val="bg1"/>
                  </a:solidFill>
                  <a:latin typeface="Helvetica" panose="020B0604020202020204" pitchFamily="34" charset="0"/>
                  <a:cs typeface="Helvetica" panose="020B0604020202020204" pitchFamily="34" charset="0"/>
                </a:rPr>
                <a:t>11</a:t>
              </a:r>
              <a:endParaRPr lang="es-ES" b="1" dirty="0">
                <a:solidFill>
                  <a:schemeClr val="bg1"/>
                </a:solidFill>
                <a:latin typeface="Helvetica" panose="020B0604020202020204" pitchFamily="34" charset="0"/>
                <a:cs typeface="Helvetica" panose="020B0604020202020204" pitchFamily="34" charset="0"/>
              </a:endParaRPr>
            </a:p>
          </p:txBody>
        </p:sp>
      </p:grpSp>
      <p:grpSp>
        <p:nvGrpSpPr>
          <p:cNvPr id="49" name="Grupo 48">
            <a:extLst>
              <a:ext uri="{FF2B5EF4-FFF2-40B4-BE49-F238E27FC236}">
                <a16:creationId xmlns:a16="http://schemas.microsoft.com/office/drawing/2014/main" xmlns="" id="{50A7EDB5-DE87-4DC1-A16E-6E423BFB805B}"/>
              </a:ext>
            </a:extLst>
          </p:cNvPr>
          <p:cNvGrpSpPr/>
          <p:nvPr/>
        </p:nvGrpSpPr>
        <p:grpSpPr>
          <a:xfrm>
            <a:off x="4944191" y="4135654"/>
            <a:ext cx="462246" cy="421014"/>
            <a:chOff x="1377552" y="3983207"/>
            <a:chExt cx="462246" cy="421014"/>
          </a:xfrm>
        </p:grpSpPr>
        <p:sp>
          <p:nvSpPr>
            <p:cNvPr id="50" name="Elipse 49">
              <a:extLst>
                <a:ext uri="{FF2B5EF4-FFF2-40B4-BE49-F238E27FC236}">
                  <a16:creationId xmlns:a16="http://schemas.microsoft.com/office/drawing/2014/main" xmlns="" id="{C9246FF7-19BB-452F-BE52-D9CBB084394C}"/>
                </a:ext>
              </a:extLst>
            </p:cNvPr>
            <p:cNvSpPr/>
            <p:nvPr/>
          </p:nvSpPr>
          <p:spPr>
            <a:xfrm>
              <a:off x="1412621" y="3983207"/>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latin typeface="Helvetica" panose="020B0604020202020204" pitchFamily="34" charset="0"/>
                <a:cs typeface="Helvetica" panose="020B0604020202020204" pitchFamily="34" charset="0"/>
              </a:endParaRPr>
            </a:p>
          </p:txBody>
        </p:sp>
        <p:sp>
          <p:nvSpPr>
            <p:cNvPr id="51" name="CuadroTexto 50">
              <a:extLst>
                <a:ext uri="{FF2B5EF4-FFF2-40B4-BE49-F238E27FC236}">
                  <a16:creationId xmlns:a16="http://schemas.microsoft.com/office/drawing/2014/main" xmlns="" id="{37B06529-5F64-4719-987F-D885E89A9765}"/>
                </a:ext>
              </a:extLst>
            </p:cNvPr>
            <p:cNvSpPr txBox="1"/>
            <p:nvPr/>
          </p:nvSpPr>
          <p:spPr>
            <a:xfrm>
              <a:off x="1377552" y="4004585"/>
              <a:ext cx="441146" cy="369332"/>
            </a:xfrm>
            <a:prstGeom prst="rect">
              <a:avLst/>
            </a:prstGeom>
            <a:noFill/>
            <a:scene3d>
              <a:camera prst="orthographicFront"/>
              <a:lightRig rig="threePt" dir="t"/>
            </a:scene3d>
            <a:sp3d>
              <a:bevelT w="114300" prst="artDeco"/>
            </a:sp3d>
          </p:spPr>
          <p:txBody>
            <a:bodyPr wrap="none" rtlCol="0">
              <a:spAutoFit/>
            </a:bodyPr>
            <a:lstStyle/>
            <a:p>
              <a:r>
                <a:rPr lang="es-MX" b="1" dirty="0">
                  <a:solidFill>
                    <a:schemeClr val="bg1"/>
                  </a:solidFill>
                  <a:latin typeface="Helvetica" panose="020B0604020202020204" pitchFamily="34" charset="0"/>
                  <a:cs typeface="Helvetica" panose="020B0604020202020204" pitchFamily="34" charset="0"/>
                </a:rPr>
                <a:t>13</a:t>
              </a:r>
              <a:endParaRPr lang="es-ES" b="1" dirty="0">
                <a:solidFill>
                  <a:schemeClr val="bg1"/>
                </a:solidFill>
                <a:latin typeface="Helvetica" panose="020B0604020202020204" pitchFamily="34" charset="0"/>
                <a:cs typeface="Helvetica" panose="020B0604020202020204" pitchFamily="34" charset="0"/>
              </a:endParaRPr>
            </a:p>
          </p:txBody>
        </p:sp>
      </p:grpSp>
      <p:grpSp>
        <p:nvGrpSpPr>
          <p:cNvPr id="60" name="Grupo 59">
            <a:extLst>
              <a:ext uri="{FF2B5EF4-FFF2-40B4-BE49-F238E27FC236}">
                <a16:creationId xmlns:a16="http://schemas.microsoft.com/office/drawing/2014/main" xmlns="" id="{656C34CD-945A-4499-8C07-DF1B154A165F}"/>
              </a:ext>
            </a:extLst>
          </p:cNvPr>
          <p:cNvGrpSpPr/>
          <p:nvPr/>
        </p:nvGrpSpPr>
        <p:grpSpPr>
          <a:xfrm>
            <a:off x="926539" y="5411900"/>
            <a:ext cx="462246" cy="421014"/>
            <a:chOff x="1377552" y="3983207"/>
            <a:chExt cx="462246" cy="421014"/>
          </a:xfrm>
        </p:grpSpPr>
        <p:sp>
          <p:nvSpPr>
            <p:cNvPr id="61" name="Elipse 60">
              <a:extLst>
                <a:ext uri="{FF2B5EF4-FFF2-40B4-BE49-F238E27FC236}">
                  <a16:creationId xmlns:a16="http://schemas.microsoft.com/office/drawing/2014/main" xmlns="" id="{8BA6E3D5-6AF1-4C3B-9E50-98E16BCE0A52}"/>
                </a:ext>
              </a:extLst>
            </p:cNvPr>
            <p:cNvSpPr/>
            <p:nvPr/>
          </p:nvSpPr>
          <p:spPr>
            <a:xfrm>
              <a:off x="1412621" y="3983207"/>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latin typeface="Helvetica" panose="020B0604020202020204" pitchFamily="34" charset="0"/>
                <a:cs typeface="Helvetica" panose="020B0604020202020204" pitchFamily="34" charset="0"/>
              </a:endParaRPr>
            </a:p>
          </p:txBody>
        </p:sp>
        <p:sp>
          <p:nvSpPr>
            <p:cNvPr id="62" name="CuadroTexto 61">
              <a:extLst>
                <a:ext uri="{FF2B5EF4-FFF2-40B4-BE49-F238E27FC236}">
                  <a16:creationId xmlns:a16="http://schemas.microsoft.com/office/drawing/2014/main" xmlns="" id="{0A4FCA9A-D8AA-46F7-BC16-C0E2564AB60A}"/>
                </a:ext>
              </a:extLst>
            </p:cNvPr>
            <p:cNvSpPr txBox="1"/>
            <p:nvPr/>
          </p:nvSpPr>
          <p:spPr>
            <a:xfrm>
              <a:off x="1377552" y="4004585"/>
              <a:ext cx="441146" cy="369332"/>
            </a:xfrm>
            <a:prstGeom prst="rect">
              <a:avLst/>
            </a:prstGeom>
            <a:noFill/>
            <a:scene3d>
              <a:camera prst="orthographicFront"/>
              <a:lightRig rig="threePt" dir="t"/>
            </a:scene3d>
            <a:sp3d>
              <a:bevelT w="114300" prst="artDeco"/>
            </a:sp3d>
          </p:spPr>
          <p:txBody>
            <a:bodyPr wrap="none" rtlCol="0">
              <a:spAutoFit/>
            </a:bodyPr>
            <a:lstStyle/>
            <a:p>
              <a:r>
                <a:rPr lang="es-MX" b="1" dirty="0">
                  <a:solidFill>
                    <a:schemeClr val="bg1"/>
                  </a:solidFill>
                  <a:latin typeface="Helvetica" panose="020B0604020202020204" pitchFamily="34" charset="0"/>
                  <a:cs typeface="Helvetica" panose="020B0604020202020204" pitchFamily="34" charset="0"/>
                </a:rPr>
                <a:t>14</a:t>
              </a:r>
              <a:endParaRPr lang="es-ES" b="1" dirty="0">
                <a:solidFill>
                  <a:schemeClr val="bg1"/>
                </a:solidFill>
                <a:latin typeface="Helvetica" panose="020B0604020202020204" pitchFamily="34" charset="0"/>
                <a:cs typeface="Helvetica" panose="020B0604020202020204" pitchFamily="34" charset="0"/>
              </a:endParaRPr>
            </a:p>
          </p:txBody>
        </p:sp>
      </p:grpSp>
      <p:grpSp>
        <p:nvGrpSpPr>
          <p:cNvPr id="68" name="Grupo 67">
            <a:extLst>
              <a:ext uri="{FF2B5EF4-FFF2-40B4-BE49-F238E27FC236}">
                <a16:creationId xmlns:a16="http://schemas.microsoft.com/office/drawing/2014/main" xmlns="" id="{48E13D38-4C5B-4DC0-AC3C-5B192BB39751}"/>
              </a:ext>
            </a:extLst>
          </p:cNvPr>
          <p:cNvGrpSpPr/>
          <p:nvPr/>
        </p:nvGrpSpPr>
        <p:grpSpPr>
          <a:xfrm>
            <a:off x="4270870" y="5119936"/>
            <a:ext cx="462246" cy="421014"/>
            <a:chOff x="1377552" y="3983207"/>
            <a:chExt cx="462246" cy="421014"/>
          </a:xfrm>
        </p:grpSpPr>
        <p:sp>
          <p:nvSpPr>
            <p:cNvPr id="69" name="Elipse 68">
              <a:extLst>
                <a:ext uri="{FF2B5EF4-FFF2-40B4-BE49-F238E27FC236}">
                  <a16:creationId xmlns:a16="http://schemas.microsoft.com/office/drawing/2014/main" xmlns="" id="{03194CAA-566E-448F-AC56-9B7F894AE56A}"/>
                </a:ext>
              </a:extLst>
            </p:cNvPr>
            <p:cNvSpPr/>
            <p:nvPr/>
          </p:nvSpPr>
          <p:spPr>
            <a:xfrm>
              <a:off x="1412621" y="3983207"/>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latin typeface="Helvetica" panose="020B0604020202020204" pitchFamily="34" charset="0"/>
                <a:cs typeface="Helvetica" panose="020B0604020202020204" pitchFamily="34" charset="0"/>
              </a:endParaRPr>
            </a:p>
          </p:txBody>
        </p:sp>
        <p:sp>
          <p:nvSpPr>
            <p:cNvPr id="70" name="CuadroTexto 69">
              <a:extLst>
                <a:ext uri="{FF2B5EF4-FFF2-40B4-BE49-F238E27FC236}">
                  <a16:creationId xmlns:a16="http://schemas.microsoft.com/office/drawing/2014/main" xmlns="" id="{8CAB43F0-8ACC-4B94-B527-D3C7A5BA1E4D}"/>
                </a:ext>
              </a:extLst>
            </p:cNvPr>
            <p:cNvSpPr txBox="1"/>
            <p:nvPr/>
          </p:nvSpPr>
          <p:spPr>
            <a:xfrm>
              <a:off x="1377552" y="4004585"/>
              <a:ext cx="441146" cy="369332"/>
            </a:xfrm>
            <a:prstGeom prst="rect">
              <a:avLst/>
            </a:prstGeom>
            <a:noFill/>
            <a:scene3d>
              <a:camera prst="orthographicFront"/>
              <a:lightRig rig="threePt" dir="t"/>
            </a:scene3d>
            <a:sp3d>
              <a:bevelT w="114300" prst="artDeco"/>
            </a:sp3d>
          </p:spPr>
          <p:txBody>
            <a:bodyPr wrap="none" rtlCol="0">
              <a:spAutoFit/>
            </a:bodyPr>
            <a:lstStyle/>
            <a:p>
              <a:r>
                <a:rPr lang="es-MX" b="1" dirty="0">
                  <a:solidFill>
                    <a:schemeClr val="bg1"/>
                  </a:solidFill>
                  <a:latin typeface="Helvetica" panose="020B0604020202020204" pitchFamily="34" charset="0"/>
                  <a:cs typeface="Helvetica" panose="020B0604020202020204" pitchFamily="34" charset="0"/>
                </a:rPr>
                <a:t>15</a:t>
              </a:r>
              <a:endParaRPr lang="es-ES" b="1" dirty="0">
                <a:solidFill>
                  <a:schemeClr val="bg1"/>
                </a:solidFill>
                <a:latin typeface="Helvetica" panose="020B0604020202020204" pitchFamily="34" charset="0"/>
                <a:cs typeface="Helvetica" panose="020B0604020202020204" pitchFamily="34" charset="0"/>
              </a:endParaRPr>
            </a:p>
          </p:txBody>
        </p:sp>
      </p:grpSp>
      <p:grpSp>
        <p:nvGrpSpPr>
          <p:cNvPr id="72" name="Grupo 71">
            <a:extLst>
              <a:ext uri="{FF2B5EF4-FFF2-40B4-BE49-F238E27FC236}">
                <a16:creationId xmlns:a16="http://schemas.microsoft.com/office/drawing/2014/main" xmlns="" id="{500270EC-B466-4B58-A96B-3BE06F23B076}"/>
              </a:ext>
            </a:extLst>
          </p:cNvPr>
          <p:cNvGrpSpPr/>
          <p:nvPr/>
        </p:nvGrpSpPr>
        <p:grpSpPr>
          <a:xfrm>
            <a:off x="3374674" y="5816092"/>
            <a:ext cx="462246" cy="421014"/>
            <a:chOff x="1377552" y="3983207"/>
            <a:chExt cx="462246" cy="421014"/>
          </a:xfrm>
        </p:grpSpPr>
        <p:sp>
          <p:nvSpPr>
            <p:cNvPr id="73" name="Elipse 72">
              <a:extLst>
                <a:ext uri="{FF2B5EF4-FFF2-40B4-BE49-F238E27FC236}">
                  <a16:creationId xmlns:a16="http://schemas.microsoft.com/office/drawing/2014/main" xmlns="" id="{B83B84D8-B643-4C25-BC72-6657F382D2B5}"/>
                </a:ext>
              </a:extLst>
            </p:cNvPr>
            <p:cNvSpPr/>
            <p:nvPr/>
          </p:nvSpPr>
          <p:spPr>
            <a:xfrm>
              <a:off x="1412621" y="3983207"/>
              <a:ext cx="427177" cy="421014"/>
            </a:xfrm>
            <a:prstGeom prst="ellipse">
              <a:avLst/>
            </a:prstGeom>
            <a:solidFill>
              <a:srgbClr val="FF0066"/>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latin typeface="Helvetica" panose="020B0604020202020204" pitchFamily="34" charset="0"/>
                <a:cs typeface="Helvetica" panose="020B0604020202020204" pitchFamily="34" charset="0"/>
              </a:endParaRPr>
            </a:p>
          </p:txBody>
        </p:sp>
        <p:sp>
          <p:nvSpPr>
            <p:cNvPr id="74" name="CuadroTexto 73">
              <a:extLst>
                <a:ext uri="{FF2B5EF4-FFF2-40B4-BE49-F238E27FC236}">
                  <a16:creationId xmlns:a16="http://schemas.microsoft.com/office/drawing/2014/main" xmlns="" id="{A35AFDDD-A9E1-4AFF-8AF0-5477D332D881}"/>
                </a:ext>
              </a:extLst>
            </p:cNvPr>
            <p:cNvSpPr txBox="1"/>
            <p:nvPr/>
          </p:nvSpPr>
          <p:spPr>
            <a:xfrm>
              <a:off x="1377552" y="4004585"/>
              <a:ext cx="441146" cy="369332"/>
            </a:xfrm>
            <a:prstGeom prst="rect">
              <a:avLst/>
            </a:prstGeom>
            <a:noFill/>
            <a:scene3d>
              <a:camera prst="orthographicFront"/>
              <a:lightRig rig="threePt" dir="t"/>
            </a:scene3d>
            <a:sp3d>
              <a:bevelT w="114300" prst="artDeco"/>
            </a:sp3d>
          </p:spPr>
          <p:txBody>
            <a:bodyPr wrap="none" rtlCol="0">
              <a:spAutoFit/>
            </a:bodyPr>
            <a:lstStyle/>
            <a:p>
              <a:r>
                <a:rPr lang="es-MX" b="1" dirty="0">
                  <a:solidFill>
                    <a:schemeClr val="bg1"/>
                  </a:solidFill>
                  <a:latin typeface="Helvetica" panose="020B0604020202020204" pitchFamily="34" charset="0"/>
                  <a:cs typeface="Helvetica" panose="020B0604020202020204" pitchFamily="34" charset="0"/>
                </a:rPr>
                <a:t>16</a:t>
              </a:r>
              <a:endParaRPr lang="es-ES" b="1" dirty="0">
                <a:solidFill>
                  <a:schemeClr val="bg1"/>
                </a:solidFill>
                <a:latin typeface="Helvetica" panose="020B0604020202020204" pitchFamily="34" charset="0"/>
                <a:cs typeface="Helvetica" panose="020B0604020202020204" pitchFamily="34" charset="0"/>
              </a:endParaRPr>
            </a:p>
          </p:txBody>
        </p:sp>
      </p:grpSp>
      <p:sp>
        <p:nvSpPr>
          <p:cNvPr id="3" name="CuadroTexto 2">
            <a:extLst>
              <a:ext uri="{FF2B5EF4-FFF2-40B4-BE49-F238E27FC236}">
                <a16:creationId xmlns:a16="http://schemas.microsoft.com/office/drawing/2014/main" xmlns="" id="{FA036909-ED68-4D0C-9150-4D2FE292341A}"/>
              </a:ext>
            </a:extLst>
          </p:cNvPr>
          <p:cNvSpPr txBox="1"/>
          <p:nvPr/>
        </p:nvSpPr>
        <p:spPr>
          <a:xfrm>
            <a:off x="10157567" y="6128393"/>
            <a:ext cx="1172116" cy="369332"/>
          </a:xfrm>
          <a:prstGeom prst="rect">
            <a:avLst/>
          </a:prstGeom>
          <a:noFill/>
        </p:spPr>
        <p:txBody>
          <a:bodyPr wrap="none" rtlCol="0">
            <a:spAutoFit/>
          </a:bodyPr>
          <a:lstStyle/>
          <a:p>
            <a:r>
              <a:rPr lang="es-MX" dirty="0">
                <a:solidFill>
                  <a:schemeClr val="accent5">
                    <a:lumMod val="75000"/>
                  </a:schemeClr>
                </a:solidFill>
                <a:latin typeface="Helvetica" panose="020B0604020202020204" pitchFamily="2" charset="0"/>
              </a:rPr>
              <a:t>Resumen</a:t>
            </a:r>
          </a:p>
        </p:txBody>
      </p:sp>
    </p:spTree>
    <p:extLst>
      <p:ext uri="{BB962C8B-B14F-4D97-AF65-F5344CB8AC3E}">
        <p14:creationId xmlns:p14="http://schemas.microsoft.com/office/powerpoint/2010/main" val="96676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xmlns="" id="{26A8432E-9DBD-42D1-B2FF-9B5464C576C4}"/>
              </a:ext>
            </a:extLst>
          </p:cNvPr>
          <p:cNvSpPr/>
          <p:nvPr/>
        </p:nvSpPr>
        <p:spPr>
          <a:xfrm>
            <a:off x="0" y="-86150"/>
            <a:ext cx="12192000" cy="69441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Imagen 19" descr="Imagen que contiene suelo, exterior, niño&#10;&#10;Descripción generada automáticamente">
            <a:extLst>
              <a:ext uri="{FF2B5EF4-FFF2-40B4-BE49-F238E27FC236}">
                <a16:creationId xmlns:a16="http://schemas.microsoft.com/office/drawing/2014/main" xmlns="" id="{4F576D87-F064-4AB7-81B1-D8DC293235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258" y="-125257"/>
            <a:ext cx="10448066" cy="6965377"/>
          </a:xfrm>
          <a:prstGeom prst="rect">
            <a:avLst/>
          </a:prstGeom>
        </p:spPr>
      </p:pic>
      <p:sp>
        <p:nvSpPr>
          <p:cNvPr id="2" name="12 Rectángulo redondeado">
            <a:hlinkClick r:id="rId4" action="ppaction://hlinksldjump"/>
            <a:extLst>
              <a:ext uri="{FF2B5EF4-FFF2-40B4-BE49-F238E27FC236}">
                <a16:creationId xmlns:a16="http://schemas.microsoft.com/office/drawing/2014/main" xmlns="" id="{8A1121D7-8278-4AD7-AFEB-E43E5FA915B9}"/>
              </a:ext>
            </a:extLst>
          </p:cNvPr>
          <p:cNvSpPr/>
          <p:nvPr/>
        </p:nvSpPr>
        <p:spPr>
          <a:xfrm>
            <a:off x="1175948" y="1203168"/>
            <a:ext cx="4920052" cy="543698"/>
          </a:xfrm>
          <a:prstGeom prst="roundRect">
            <a:avLst/>
          </a:prstGeom>
          <a:solidFill>
            <a:srgbClr val="009999"/>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Frente a la globalización</a:t>
            </a:r>
          </a:p>
        </p:txBody>
      </p:sp>
      <p:sp>
        <p:nvSpPr>
          <p:cNvPr id="3" name="12 Rectángulo redondeado">
            <a:hlinkClick r:id="rId5" action="ppaction://hlinksldjump"/>
            <a:extLst>
              <a:ext uri="{FF2B5EF4-FFF2-40B4-BE49-F238E27FC236}">
                <a16:creationId xmlns:a16="http://schemas.microsoft.com/office/drawing/2014/main" xmlns="" id="{C31F299D-1BE6-4DE7-B9D2-FBAB7A9115E5}"/>
              </a:ext>
            </a:extLst>
          </p:cNvPr>
          <p:cNvSpPr/>
          <p:nvPr/>
        </p:nvSpPr>
        <p:spPr>
          <a:xfrm>
            <a:off x="1175948" y="1840037"/>
            <a:ext cx="4920052" cy="543698"/>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El rol de las familias</a:t>
            </a:r>
          </a:p>
        </p:txBody>
      </p:sp>
      <p:sp>
        <p:nvSpPr>
          <p:cNvPr id="4" name="12 Rectángulo redondeado">
            <a:hlinkClick r:id="rId6" action="ppaction://hlinksldjump"/>
            <a:extLst>
              <a:ext uri="{FF2B5EF4-FFF2-40B4-BE49-F238E27FC236}">
                <a16:creationId xmlns:a16="http://schemas.microsoft.com/office/drawing/2014/main" xmlns="" id="{83E783F4-022F-4CF6-9521-211B72FED07F}"/>
              </a:ext>
            </a:extLst>
          </p:cNvPr>
          <p:cNvSpPr/>
          <p:nvPr/>
        </p:nvSpPr>
        <p:spPr>
          <a:xfrm>
            <a:off x="1175948" y="2476906"/>
            <a:ext cx="4920052" cy="1138028"/>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t>Relaciones intergeneracionales</a:t>
            </a:r>
          </a:p>
        </p:txBody>
      </p:sp>
      <p:sp>
        <p:nvSpPr>
          <p:cNvPr id="5" name="12 Rectángulo redondeado">
            <a:hlinkClick r:id="rId7" action="ppaction://hlinksldjump"/>
            <a:extLst>
              <a:ext uri="{FF2B5EF4-FFF2-40B4-BE49-F238E27FC236}">
                <a16:creationId xmlns:a16="http://schemas.microsoft.com/office/drawing/2014/main" xmlns="" id="{469B812C-4EBD-4080-818E-E96D970EAE28}"/>
              </a:ext>
            </a:extLst>
          </p:cNvPr>
          <p:cNvSpPr/>
          <p:nvPr/>
        </p:nvSpPr>
        <p:spPr>
          <a:xfrm>
            <a:off x="1175948" y="3720805"/>
            <a:ext cx="4920052" cy="543698"/>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Las elecciones de vida</a:t>
            </a:r>
          </a:p>
        </p:txBody>
      </p:sp>
      <p:sp>
        <p:nvSpPr>
          <p:cNvPr id="6" name="12 Rectángulo redondeado">
            <a:hlinkClick r:id="rId8" action="ppaction://hlinksldjump"/>
            <a:extLst>
              <a:ext uri="{FF2B5EF4-FFF2-40B4-BE49-F238E27FC236}">
                <a16:creationId xmlns:a16="http://schemas.microsoft.com/office/drawing/2014/main" xmlns="" id="{879DC1A3-8E21-469B-9B02-468D1D8FA281}"/>
              </a:ext>
            </a:extLst>
          </p:cNvPr>
          <p:cNvSpPr/>
          <p:nvPr/>
        </p:nvSpPr>
        <p:spPr>
          <a:xfrm>
            <a:off x="1175948" y="4370374"/>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Educación, escuela y universidad</a:t>
            </a:r>
          </a:p>
        </p:txBody>
      </p:sp>
      <p:sp>
        <p:nvSpPr>
          <p:cNvPr id="7" name="12 Rectángulo redondeado">
            <a:hlinkClick r:id="rId9" action="ppaction://hlinksldjump"/>
            <a:extLst>
              <a:ext uri="{FF2B5EF4-FFF2-40B4-BE49-F238E27FC236}">
                <a16:creationId xmlns:a16="http://schemas.microsoft.com/office/drawing/2014/main" xmlns="" id="{79F6FC84-5397-443F-A36B-113ECAF5F867}"/>
              </a:ext>
            </a:extLst>
          </p:cNvPr>
          <p:cNvSpPr/>
          <p:nvPr/>
        </p:nvSpPr>
        <p:spPr>
          <a:xfrm>
            <a:off x="1175948" y="5406836"/>
            <a:ext cx="4920052" cy="498663"/>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Trabajo y profesión</a:t>
            </a:r>
          </a:p>
        </p:txBody>
      </p:sp>
      <p:sp>
        <p:nvSpPr>
          <p:cNvPr id="8" name="12 Rectángulo redondeado">
            <a:hlinkClick r:id="rId10" action="ppaction://hlinksldjump"/>
            <a:extLst>
              <a:ext uri="{FF2B5EF4-FFF2-40B4-BE49-F238E27FC236}">
                <a16:creationId xmlns:a16="http://schemas.microsoft.com/office/drawing/2014/main" xmlns="" id="{9A698AEB-CEA8-484C-B7B2-DA2BD577BD6A}"/>
              </a:ext>
            </a:extLst>
          </p:cNvPr>
          <p:cNvSpPr/>
          <p:nvPr/>
        </p:nvSpPr>
        <p:spPr>
          <a:xfrm>
            <a:off x="1175948" y="6011370"/>
            <a:ext cx="4920052" cy="498663"/>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Jóvenes, creencias y religiones</a:t>
            </a:r>
          </a:p>
        </p:txBody>
      </p:sp>
      <p:sp>
        <p:nvSpPr>
          <p:cNvPr id="9" name="Rectángulo: esquinas redondeadas 8">
            <a:extLst>
              <a:ext uri="{FF2B5EF4-FFF2-40B4-BE49-F238E27FC236}">
                <a16:creationId xmlns:a16="http://schemas.microsoft.com/office/drawing/2014/main" xmlns="" id="{DB4791A3-6AAA-42AA-ABFB-411397B35AD7}"/>
              </a:ext>
            </a:extLst>
          </p:cNvPr>
          <p:cNvSpPr/>
          <p:nvPr/>
        </p:nvSpPr>
        <p:spPr>
          <a:xfrm>
            <a:off x="1175948" y="309865"/>
            <a:ext cx="4920052" cy="514813"/>
          </a:xfrm>
          <a:prstGeom prst="roundRect">
            <a:avLst/>
          </a:prstGeom>
          <a:solidFill>
            <a:schemeClr val="accent2">
              <a:lumMod val="75000"/>
            </a:schemeClr>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t>I. Ser jóvenes hoy</a:t>
            </a:r>
          </a:p>
        </p:txBody>
      </p:sp>
      <p:sp>
        <p:nvSpPr>
          <p:cNvPr id="17" name="Botón de acción: ir a inicio 16">
            <a:hlinkClick r:id="rId11" action="ppaction://hlinksldjump" highlightClick="1"/>
            <a:extLst>
              <a:ext uri="{FF2B5EF4-FFF2-40B4-BE49-F238E27FC236}">
                <a16:creationId xmlns:a16="http://schemas.microsoft.com/office/drawing/2014/main" xmlns="" id="{E4F980AE-D991-447D-9C66-5AF66E4EBD3B}"/>
              </a:ext>
            </a:extLst>
          </p:cNvPr>
          <p:cNvSpPr/>
          <p:nvPr/>
        </p:nvSpPr>
        <p:spPr>
          <a:xfrm>
            <a:off x="11201400" y="6260702"/>
            <a:ext cx="393700" cy="3683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8155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uanitaSilva\Downloads\fotos_región\911614fd911da2bebf371a8c8f204ad5.jpg"/>
          <p:cNvPicPr>
            <a:picLocks noChangeAspect="1" noChangeArrowheads="1"/>
          </p:cNvPicPr>
          <p:nvPr/>
        </p:nvPicPr>
        <p:blipFill>
          <a:blip r:embed="rId3" cstate="print">
            <a:alphaModFix amt="70000"/>
          </a:blip>
          <a:srcRect/>
          <a:stretch>
            <a:fillRect/>
          </a:stretch>
        </p:blipFill>
        <p:spPr bwMode="auto">
          <a:xfrm>
            <a:off x="0" y="0"/>
            <a:ext cx="5067300" cy="6858000"/>
          </a:xfrm>
          <a:prstGeom prst="rect">
            <a:avLst/>
          </a:prstGeom>
          <a:noFill/>
        </p:spPr>
      </p:pic>
      <p:sp>
        <p:nvSpPr>
          <p:cNvPr id="2" name="Título 1">
            <a:extLst>
              <a:ext uri="{FF2B5EF4-FFF2-40B4-BE49-F238E27FC236}">
                <a16:creationId xmlns:a16="http://schemas.microsoft.com/office/drawing/2014/main" xmlns="" id="{F0CAE949-920C-43B5-8399-B9AC10ED514E}"/>
              </a:ext>
            </a:extLst>
          </p:cNvPr>
          <p:cNvSpPr>
            <a:spLocks noGrp="1"/>
          </p:cNvSpPr>
          <p:nvPr>
            <p:ph type="title"/>
          </p:nvPr>
        </p:nvSpPr>
        <p:spPr>
          <a:xfrm>
            <a:off x="5404756" y="647423"/>
            <a:ext cx="6192158" cy="1600197"/>
          </a:xfrm>
        </p:spPr>
        <p:txBody>
          <a:bodyPr>
            <a:noAutofit/>
          </a:bodyPr>
          <a:lstStyle/>
          <a:p>
            <a:pPr algn="ctr"/>
            <a:r>
              <a:rPr lang="es-MX" sz="2800" b="1" i="1" dirty="0">
                <a:solidFill>
                  <a:schemeClr val="accent4">
                    <a:lumMod val="50000"/>
                  </a:schemeClr>
                </a:solidFill>
                <a:latin typeface="Helvetica" panose="020B0604020202020204" pitchFamily="34" charset="0"/>
                <a:cs typeface="Helvetica" panose="020B0604020202020204" pitchFamily="34" charset="0"/>
              </a:rPr>
              <a:t>“</a:t>
            </a:r>
            <a:r>
              <a:rPr lang="es-MX" b="1" i="1" dirty="0">
                <a:solidFill>
                  <a:schemeClr val="accent4">
                    <a:lumMod val="75000"/>
                  </a:schemeClr>
                </a:solidFill>
                <a:latin typeface="Helvetica" panose="020B0604020202020204" pitchFamily="34" charset="0"/>
                <a:cs typeface="Helvetica" panose="020B0604020202020204" pitchFamily="34" charset="0"/>
              </a:rPr>
              <a:t>Caminar</a:t>
            </a:r>
            <a:r>
              <a:rPr lang="es-MX" sz="2800" b="1" i="1" dirty="0">
                <a:solidFill>
                  <a:schemeClr val="accent4">
                    <a:lumMod val="50000"/>
                  </a:schemeClr>
                </a:solidFill>
                <a:latin typeface="Helvetica" panose="020B0604020202020204" pitchFamily="34" charset="0"/>
                <a:cs typeface="Helvetica" panose="020B0604020202020204" pitchFamily="34" charset="0"/>
              </a:rPr>
              <a:t> junto con los </a:t>
            </a:r>
            <a:r>
              <a:rPr lang="es-MX" b="1" i="1" dirty="0">
                <a:solidFill>
                  <a:schemeClr val="accent4">
                    <a:lumMod val="75000"/>
                  </a:schemeClr>
                </a:solidFill>
                <a:latin typeface="Helvetica" panose="020B0604020202020204" pitchFamily="34" charset="0"/>
                <a:cs typeface="Helvetica" panose="020B0604020202020204" pitchFamily="34" charset="0"/>
              </a:rPr>
              <a:t>jóvenes</a:t>
            </a:r>
            <a:r>
              <a:rPr lang="es-MX" sz="2800" b="1" i="1" dirty="0">
                <a:solidFill>
                  <a:schemeClr val="accent4">
                    <a:lumMod val="50000"/>
                  </a:schemeClr>
                </a:solidFill>
                <a:latin typeface="Helvetica" panose="020B0604020202020204" pitchFamily="34" charset="0"/>
                <a:cs typeface="Helvetica" panose="020B0604020202020204" pitchFamily="34" charset="0"/>
              </a:rPr>
              <a:t> </a:t>
            </a:r>
            <a:br>
              <a:rPr lang="es-MX" sz="2800" b="1" i="1" dirty="0">
                <a:solidFill>
                  <a:schemeClr val="accent4">
                    <a:lumMod val="50000"/>
                  </a:schemeClr>
                </a:solidFill>
                <a:latin typeface="Helvetica" panose="020B0604020202020204" pitchFamily="34" charset="0"/>
                <a:cs typeface="Helvetica" panose="020B0604020202020204" pitchFamily="34" charset="0"/>
              </a:rPr>
            </a:br>
            <a:r>
              <a:rPr lang="es-MX" sz="2800" b="1" i="1" dirty="0">
                <a:solidFill>
                  <a:schemeClr val="accent4">
                    <a:lumMod val="50000"/>
                  </a:schemeClr>
                </a:solidFill>
                <a:latin typeface="Helvetica" panose="020B0604020202020204" pitchFamily="34" charset="0"/>
                <a:cs typeface="Helvetica" panose="020B0604020202020204" pitchFamily="34" charset="0"/>
              </a:rPr>
              <a:t>hacia una </a:t>
            </a:r>
            <a:r>
              <a:rPr lang="es-MX" b="1" i="1" dirty="0">
                <a:solidFill>
                  <a:schemeClr val="accent4">
                    <a:lumMod val="75000"/>
                  </a:schemeClr>
                </a:solidFill>
                <a:latin typeface="Helvetica" panose="020B0604020202020204" pitchFamily="34" charset="0"/>
                <a:cs typeface="Helvetica" panose="020B0604020202020204" pitchFamily="34" charset="0"/>
              </a:rPr>
              <a:t>nueva sociedad </a:t>
            </a:r>
            <a:r>
              <a:rPr lang="es-MX" sz="2800" b="1" i="1" dirty="0">
                <a:solidFill>
                  <a:schemeClr val="accent4">
                    <a:lumMod val="50000"/>
                  </a:schemeClr>
                </a:solidFill>
                <a:latin typeface="Helvetica" panose="020B0604020202020204" pitchFamily="34" charset="0"/>
                <a:cs typeface="Helvetica" panose="020B0604020202020204" pitchFamily="34" charset="0"/>
              </a:rPr>
              <a:t/>
            </a:r>
            <a:br>
              <a:rPr lang="es-MX" sz="2800" b="1" i="1" dirty="0">
                <a:solidFill>
                  <a:schemeClr val="accent4">
                    <a:lumMod val="50000"/>
                  </a:schemeClr>
                </a:solidFill>
                <a:latin typeface="Helvetica" panose="020B0604020202020204" pitchFamily="34" charset="0"/>
                <a:cs typeface="Helvetica" panose="020B0604020202020204" pitchFamily="34" charset="0"/>
              </a:rPr>
            </a:br>
            <a:r>
              <a:rPr lang="es-MX" b="1" i="1" dirty="0">
                <a:solidFill>
                  <a:schemeClr val="accent4">
                    <a:lumMod val="75000"/>
                  </a:schemeClr>
                </a:solidFill>
                <a:latin typeface="Helvetica" panose="020B0604020202020204" pitchFamily="34" charset="0"/>
                <a:cs typeface="Helvetica" panose="020B0604020202020204" pitchFamily="34" charset="0"/>
              </a:rPr>
              <a:t>más cristiana </a:t>
            </a:r>
            <a:r>
              <a:rPr lang="es-MX" sz="2800" b="1" i="1" dirty="0">
                <a:solidFill>
                  <a:schemeClr val="accent4">
                    <a:lumMod val="50000"/>
                  </a:schemeClr>
                </a:solidFill>
                <a:latin typeface="Helvetica" panose="020B0604020202020204" pitchFamily="34" charset="0"/>
                <a:cs typeface="Helvetica" panose="020B0604020202020204" pitchFamily="34" charset="0"/>
              </a:rPr>
              <a:t>y </a:t>
            </a:r>
            <a:r>
              <a:rPr lang="es-MX" b="1" i="1" dirty="0">
                <a:solidFill>
                  <a:schemeClr val="accent4">
                    <a:lumMod val="75000"/>
                  </a:schemeClr>
                </a:solidFill>
                <a:latin typeface="Helvetica" panose="020B0604020202020204" pitchFamily="34" charset="0"/>
                <a:cs typeface="Helvetica" panose="020B0604020202020204" pitchFamily="34" charset="0"/>
              </a:rPr>
              <a:t>más humana</a:t>
            </a:r>
            <a:r>
              <a:rPr lang="es-MX" sz="2800" b="1" i="1" dirty="0">
                <a:solidFill>
                  <a:schemeClr val="accent4">
                    <a:lumMod val="50000"/>
                  </a:schemeClr>
                </a:solidFill>
                <a:latin typeface="Helvetica" panose="020B0604020202020204" pitchFamily="34" charset="0"/>
                <a:cs typeface="Helvetica" panose="020B0604020202020204" pitchFamily="34" charset="0"/>
              </a:rPr>
              <a:t>…</a:t>
            </a:r>
            <a:endParaRPr lang="es-MX" sz="2800" i="1" dirty="0">
              <a:solidFill>
                <a:schemeClr val="accent4">
                  <a:lumMod val="50000"/>
                </a:schemeClr>
              </a:solidFill>
              <a:latin typeface="Helvetica" panose="020B0604020202020204" pitchFamily="34" charset="0"/>
              <a:cs typeface="Helvetica" panose="020B0604020202020204" pitchFamily="34" charset="0"/>
            </a:endParaRPr>
          </a:p>
        </p:txBody>
      </p:sp>
      <p:graphicFrame>
        <p:nvGraphicFramePr>
          <p:cNvPr id="5" name="Marcador de contenido 4">
            <a:extLst>
              <a:ext uri="{FF2B5EF4-FFF2-40B4-BE49-F238E27FC236}">
                <a16:creationId xmlns:a16="http://schemas.microsoft.com/office/drawing/2014/main" xmlns="" id="{15C9393B-5264-423B-94CD-C911518C206D}"/>
              </a:ext>
            </a:extLst>
          </p:cNvPr>
          <p:cNvGraphicFramePr>
            <a:graphicFrameLocks noGrp="1"/>
          </p:cNvGraphicFramePr>
          <p:nvPr>
            <p:ph idx="1"/>
            <p:extLst>
              <p:ext uri="{D42A27DB-BD31-4B8C-83A1-F6EECF244321}">
                <p14:modId xmlns:p14="http://schemas.microsoft.com/office/powerpoint/2010/main" val="2770587007"/>
              </p:ext>
            </p:extLst>
          </p:nvPr>
        </p:nvGraphicFramePr>
        <p:xfrm>
          <a:off x="6642102" y="3623408"/>
          <a:ext cx="4272641" cy="28916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Marcador de texto 3">
            <a:extLst>
              <a:ext uri="{FF2B5EF4-FFF2-40B4-BE49-F238E27FC236}">
                <a16:creationId xmlns:a16="http://schemas.microsoft.com/office/drawing/2014/main" xmlns="" id="{69A7A614-7566-4D44-B433-AFA1CC2F7BFA}"/>
              </a:ext>
            </a:extLst>
          </p:cNvPr>
          <p:cNvSpPr>
            <a:spLocks noGrp="1"/>
          </p:cNvSpPr>
          <p:nvPr>
            <p:ph type="body" sz="half" idx="2"/>
          </p:nvPr>
        </p:nvSpPr>
        <p:spPr>
          <a:xfrm>
            <a:off x="5898242" y="2360385"/>
            <a:ext cx="5650267" cy="1037493"/>
          </a:xfrm>
        </p:spPr>
        <p:txBody>
          <a:bodyPr>
            <a:noAutofit/>
          </a:bodyPr>
          <a:lstStyle/>
          <a:p>
            <a:pPr algn="just"/>
            <a:r>
              <a:rPr lang="es-MX" sz="1800" dirty="0">
                <a:latin typeface="Helvetica" panose="020B0604020202020204" pitchFamily="2" charset="0"/>
              </a:rPr>
              <a:t>…</a:t>
            </a:r>
            <a:r>
              <a:rPr lang="es-MX" sz="1800" dirty="0">
                <a:solidFill>
                  <a:schemeClr val="accent5">
                    <a:lumMod val="50000"/>
                  </a:schemeClr>
                </a:solidFill>
                <a:latin typeface="Helvetica" panose="020B0604020202020204" pitchFamily="2" charset="0"/>
              </a:rPr>
              <a:t>en muchas ocasiones, está marcada por la falta de sentido de la vida, la dignidad humana, la crisis de la familia y de sus valores“.</a:t>
            </a:r>
          </a:p>
        </p:txBody>
      </p:sp>
      <p:sp>
        <p:nvSpPr>
          <p:cNvPr id="7" name="6 CuadroTexto"/>
          <p:cNvSpPr txBox="1"/>
          <p:nvPr/>
        </p:nvSpPr>
        <p:spPr>
          <a:xfrm>
            <a:off x="482600" y="2197100"/>
            <a:ext cx="4350657" cy="2308324"/>
          </a:xfrm>
          <a:prstGeom prst="rect">
            <a:avLst/>
          </a:prstGeom>
          <a:noFill/>
          <a:effectLst>
            <a:outerShdw dist="50800" dir="5400000" algn="ctr" rotWithShape="0">
              <a:schemeClr val="bg1"/>
            </a:outerShdw>
          </a:effectLst>
        </p:spPr>
        <p:txBody>
          <a:bodyPr wrap="square" rtlCol="0">
            <a:spAutoFit/>
          </a:bodyPr>
          <a:lstStyle/>
          <a:p>
            <a:r>
              <a:rPr lang="es-MX" sz="7200" dirty="0">
                <a:solidFill>
                  <a:schemeClr val="accent2">
                    <a:lumMod val="50000"/>
                  </a:schemeClr>
                </a:solidFill>
                <a:effectLst>
                  <a:outerShdw blurRad="38100" dist="38100" dir="2700000" algn="tl">
                    <a:srgbClr val="000000">
                      <a:alpha val="43137"/>
                    </a:srgbClr>
                  </a:outerShdw>
                </a:effectLst>
                <a:latin typeface="Helvetica" panose="020B0604020202020204" pitchFamily="2" charset="0"/>
              </a:rPr>
              <a:t>Reto prioritario</a:t>
            </a:r>
          </a:p>
        </p:txBody>
      </p:sp>
      <p:sp>
        <p:nvSpPr>
          <p:cNvPr id="8" name="Oval 56">
            <a:hlinkClick r:id="rId9" action="ppaction://hlinksldjump"/>
            <a:extLst>
              <a:ext uri="{FF2B5EF4-FFF2-40B4-BE49-F238E27FC236}">
                <a16:creationId xmlns:a16="http://schemas.microsoft.com/office/drawing/2014/main" xmlns="" id="{C13A9CFD-E833-4014-84C2-EE8EF15BBD26}"/>
              </a:ext>
            </a:extLst>
          </p:cNvPr>
          <p:cNvSpPr/>
          <p:nvPr/>
        </p:nvSpPr>
        <p:spPr>
          <a:xfrm>
            <a:off x="482600" y="647423"/>
            <a:ext cx="1187547" cy="111408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solidFill>
                  <a:schemeClr val="tx1"/>
                </a:solidFill>
              </a:rPr>
              <a:t>2</a:t>
            </a:r>
          </a:p>
        </p:txBody>
      </p:sp>
      <p:sp>
        <p:nvSpPr>
          <p:cNvPr id="9" name="Botón de acción: ir a inicio 8">
            <a:hlinkClick r:id="rId9" action="ppaction://hlinksldjump" highlightClick="1"/>
            <a:extLst>
              <a:ext uri="{FF2B5EF4-FFF2-40B4-BE49-F238E27FC236}">
                <a16:creationId xmlns:a16="http://schemas.microsoft.com/office/drawing/2014/main" xmlns="" id="{6A561395-A87C-405E-9CAA-9EF873832762}"/>
              </a:ext>
            </a:extLst>
          </p:cNvPr>
          <p:cNvSpPr/>
          <p:nvPr/>
        </p:nvSpPr>
        <p:spPr>
          <a:xfrm>
            <a:off x="11400481" y="631931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70890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DF84475E-C4B7-4175-BB50-DB16806FCB0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4232" t="3966" r="2725" b="6332"/>
          <a:stretch/>
        </p:blipFill>
        <p:spPr>
          <a:xfrm>
            <a:off x="-43543" y="0"/>
            <a:ext cx="8950047" cy="6892335"/>
          </a:xfrm>
          <a:prstGeom prst="rect">
            <a:avLst/>
          </a:prstGeom>
        </p:spPr>
      </p:pic>
      <p:sp>
        <p:nvSpPr>
          <p:cNvPr id="19" name="Rectángulo 18">
            <a:extLst>
              <a:ext uri="{FF2B5EF4-FFF2-40B4-BE49-F238E27FC236}">
                <a16:creationId xmlns:a16="http://schemas.microsoft.com/office/drawing/2014/main" xmlns="" id="{EFBDF54E-9850-4EFA-9941-E4FD5B9D8C04}"/>
              </a:ext>
            </a:extLst>
          </p:cNvPr>
          <p:cNvSpPr/>
          <p:nvPr/>
        </p:nvSpPr>
        <p:spPr>
          <a:xfrm>
            <a:off x="7817893" y="-30886"/>
            <a:ext cx="4374107" cy="69223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esquinas redondeadas 9">
            <a:extLst>
              <a:ext uri="{FF2B5EF4-FFF2-40B4-BE49-F238E27FC236}">
                <a16:creationId xmlns:a16="http://schemas.microsoft.com/office/drawing/2014/main" xmlns="" id="{65CD21A2-E39E-4602-987B-B76A14571DFF}"/>
              </a:ext>
            </a:extLst>
          </p:cNvPr>
          <p:cNvSpPr/>
          <p:nvPr/>
        </p:nvSpPr>
        <p:spPr>
          <a:xfrm>
            <a:off x="5357867" y="762093"/>
            <a:ext cx="4882324" cy="514813"/>
          </a:xfrm>
          <a:prstGeom prst="roundRect">
            <a:avLst/>
          </a:prstGeom>
          <a:solidFill>
            <a:schemeClr val="accent2">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t>II. Experiencias y lenguajes</a:t>
            </a:r>
          </a:p>
        </p:txBody>
      </p:sp>
      <p:sp>
        <p:nvSpPr>
          <p:cNvPr id="11" name="12 Rectángulo redondeado">
            <a:hlinkClick r:id="rId4" action="ppaction://hlinksldjump"/>
            <a:extLst>
              <a:ext uri="{FF2B5EF4-FFF2-40B4-BE49-F238E27FC236}">
                <a16:creationId xmlns:a16="http://schemas.microsoft.com/office/drawing/2014/main" xmlns="" id="{10564453-ACD0-41CA-96F0-653B53EA0FC5}"/>
              </a:ext>
            </a:extLst>
          </p:cNvPr>
          <p:cNvSpPr/>
          <p:nvPr/>
        </p:nvSpPr>
        <p:spPr>
          <a:xfrm>
            <a:off x="5320139" y="165539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Compromiso y participación social</a:t>
            </a:r>
          </a:p>
        </p:txBody>
      </p:sp>
      <p:sp>
        <p:nvSpPr>
          <p:cNvPr id="12" name="12 Rectángulo redondeado">
            <a:hlinkClick r:id="rId5" action="ppaction://hlinksldjump"/>
            <a:extLst>
              <a:ext uri="{FF2B5EF4-FFF2-40B4-BE49-F238E27FC236}">
                <a16:creationId xmlns:a16="http://schemas.microsoft.com/office/drawing/2014/main" xmlns="" id="{6337EBEF-9A59-4C16-9331-9F4E970307D2}"/>
              </a:ext>
            </a:extLst>
          </p:cNvPr>
          <p:cNvSpPr/>
          <p:nvPr/>
        </p:nvSpPr>
        <p:spPr>
          <a:xfrm>
            <a:off x="5357867" y="2773977"/>
            <a:ext cx="4920052" cy="543699"/>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Espiritualidad religiosidad</a:t>
            </a:r>
          </a:p>
        </p:txBody>
      </p:sp>
      <p:sp>
        <p:nvSpPr>
          <p:cNvPr id="13" name="12 Rectángulo redondeado">
            <a:hlinkClick r:id="rId6" action="ppaction://hlinksldjump"/>
            <a:extLst>
              <a:ext uri="{FF2B5EF4-FFF2-40B4-BE49-F238E27FC236}">
                <a16:creationId xmlns:a16="http://schemas.microsoft.com/office/drawing/2014/main" xmlns="" id="{4912799A-3260-45A8-9F6D-ED51F48E13BD}"/>
              </a:ext>
            </a:extLst>
          </p:cNvPr>
          <p:cNvSpPr/>
          <p:nvPr/>
        </p:nvSpPr>
        <p:spPr>
          <a:xfrm>
            <a:off x="5357867" y="3479431"/>
            <a:ext cx="4920052" cy="465296"/>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En la vida de la Iglesia</a:t>
            </a:r>
          </a:p>
        </p:txBody>
      </p:sp>
      <p:sp>
        <p:nvSpPr>
          <p:cNvPr id="14" name="12 Rectángulo redondeado">
            <a:hlinkClick r:id="rId7" action="ppaction://hlinksldjump"/>
            <a:extLst>
              <a:ext uri="{FF2B5EF4-FFF2-40B4-BE49-F238E27FC236}">
                <a16:creationId xmlns:a16="http://schemas.microsoft.com/office/drawing/2014/main" xmlns="" id="{F36EBF34-9E68-401F-BF07-47D074DF4464}"/>
              </a:ext>
            </a:extLst>
          </p:cNvPr>
          <p:cNvSpPr/>
          <p:nvPr/>
        </p:nvSpPr>
        <p:spPr>
          <a:xfrm>
            <a:off x="5357867" y="4022503"/>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Transversalidad del continente digital</a:t>
            </a:r>
          </a:p>
        </p:txBody>
      </p:sp>
      <p:sp>
        <p:nvSpPr>
          <p:cNvPr id="15" name="12 Rectángulo redondeado">
            <a:hlinkClick r:id="rId8" action="ppaction://hlinksldjump"/>
            <a:extLst>
              <a:ext uri="{FF2B5EF4-FFF2-40B4-BE49-F238E27FC236}">
                <a16:creationId xmlns:a16="http://schemas.microsoft.com/office/drawing/2014/main" xmlns="" id="{34E32F75-BE7C-4970-A19E-729F2E818B16}"/>
              </a:ext>
            </a:extLst>
          </p:cNvPr>
          <p:cNvSpPr/>
          <p:nvPr/>
        </p:nvSpPr>
        <p:spPr>
          <a:xfrm>
            <a:off x="5357867" y="5045116"/>
            <a:ext cx="4920052" cy="543699"/>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Música y expresión artística</a:t>
            </a:r>
          </a:p>
        </p:txBody>
      </p:sp>
      <p:sp>
        <p:nvSpPr>
          <p:cNvPr id="16" name="12 Rectángulo redondeado">
            <a:hlinkClick r:id="rId9" action="ppaction://hlinksldjump"/>
            <a:extLst>
              <a:ext uri="{FF2B5EF4-FFF2-40B4-BE49-F238E27FC236}">
                <a16:creationId xmlns:a16="http://schemas.microsoft.com/office/drawing/2014/main" xmlns="" id="{A4A11CE4-342C-4EDF-BB2A-224E0F99C0E7}"/>
              </a:ext>
            </a:extLst>
          </p:cNvPr>
          <p:cNvSpPr/>
          <p:nvPr/>
        </p:nvSpPr>
        <p:spPr>
          <a:xfrm>
            <a:off x="5357867" y="5678604"/>
            <a:ext cx="4920052" cy="465296"/>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El mundo del deporte</a:t>
            </a:r>
          </a:p>
        </p:txBody>
      </p:sp>
      <p:sp>
        <p:nvSpPr>
          <p:cNvPr id="17" name="Botón de acción: ir a inicio 16">
            <a:hlinkClick r:id="rId10" action="ppaction://hlinksldjump" highlightClick="1"/>
            <a:extLst>
              <a:ext uri="{FF2B5EF4-FFF2-40B4-BE49-F238E27FC236}">
                <a16:creationId xmlns:a16="http://schemas.microsoft.com/office/drawing/2014/main" xmlns="" id="{66D08BD8-EA6A-4ADF-A3AB-C85D9774DD22}"/>
              </a:ext>
            </a:extLst>
          </p:cNvPr>
          <p:cNvSpPr/>
          <p:nvPr/>
        </p:nvSpPr>
        <p:spPr>
          <a:xfrm>
            <a:off x="10998200" y="5959750"/>
            <a:ext cx="393700" cy="3683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30443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xmlns="" id="{5BAB8C67-9C6B-4E8C-8657-C393A8ADDD9B}"/>
              </a:ext>
            </a:extLst>
          </p:cNvPr>
          <p:cNvSpPr/>
          <p:nvPr/>
        </p:nvSpPr>
        <p:spPr>
          <a:xfrm>
            <a:off x="0" y="0"/>
            <a:ext cx="4920052"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 name="Imagen 17">
            <a:extLst>
              <a:ext uri="{FF2B5EF4-FFF2-40B4-BE49-F238E27FC236}">
                <a16:creationId xmlns:a16="http://schemas.microsoft.com/office/drawing/2014/main" xmlns="" id="{85885D88-EDEB-4ED5-A1EA-024326D75B1B}"/>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033486" y="-41821"/>
            <a:ext cx="9158514" cy="6861841"/>
          </a:xfrm>
          <a:prstGeom prst="rect">
            <a:avLst/>
          </a:prstGeom>
        </p:spPr>
      </p:pic>
      <p:sp>
        <p:nvSpPr>
          <p:cNvPr id="2" name="12 Rectángulo redondeado">
            <a:hlinkClick r:id="rId4" action="ppaction://hlinksldjump"/>
            <a:extLst>
              <a:ext uri="{FF2B5EF4-FFF2-40B4-BE49-F238E27FC236}">
                <a16:creationId xmlns:a16="http://schemas.microsoft.com/office/drawing/2014/main" xmlns="" id="{28A4F524-E6F5-4D50-BC7E-17534F592E99}"/>
              </a:ext>
            </a:extLst>
          </p:cNvPr>
          <p:cNvSpPr/>
          <p:nvPr/>
        </p:nvSpPr>
        <p:spPr>
          <a:xfrm>
            <a:off x="996960" y="2262978"/>
            <a:ext cx="4920052" cy="514814"/>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La cuestión laboral</a:t>
            </a:r>
          </a:p>
        </p:txBody>
      </p:sp>
      <p:sp>
        <p:nvSpPr>
          <p:cNvPr id="3" name="Rectángulo: esquinas redondeadas 2">
            <a:extLst>
              <a:ext uri="{FF2B5EF4-FFF2-40B4-BE49-F238E27FC236}">
                <a16:creationId xmlns:a16="http://schemas.microsoft.com/office/drawing/2014/main" xmlns="" id="{BBAC97A3-83C9-45EC-AB15-62A32818C275}"/>
              </a:ext>
            </a:extLst>
          </p:cNvPr>
          <p:cNvSpPr/>
          <p:nvPr/>
        </p:nvSpPr>
        <p:spPr>
          <a:xfrm>
            <a:off x="984260" y="1382408"/>
            <a:ext cx="4967504" cy="514813"/>
          </a:xfrm>
          <a:prstGeom prst="roundRect">
            <a:avLst/>
          </a:prstGeom>
          <a:solidFill>
            <a:schemeClr val="accent2">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t>III. En la cultura del descarte</a:t>
            </a:r>
          </a:p>
        </p:txBody>
      </p:sp>
      <p:sp>
        <p:nvSpPr>
          <p:cNvPr id="4" name="12 Rectángulo redondeado">
            <a:hlinkClick r:id="rId5" action="ppaction://hlinksldjump"/>
            <a:extLst>
              <a:ext uri="{FF2B5EF4-FFF2-40B4-BE49-F238E27FC236}">
                <a16:creationId xmlns:a16="http://schemas.microsoft.com/office/drawing/2014/main" xmlns="" id="{D3BDB4D1-413B-45C0-9635-36D047687EBF}"/>
              </a:ext>
            </a:extLst>
          </p:cNvPr>
          <p:cNvSpPr/>
          <p:nvPr/>
        </p:nvSpPr>
        <p:spPr>
          <a:xfrm>
            <a:off x="996960" y="2962872"/>
            <a:ext cx="4920052" cy="514814"/>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Jóvenes migrantes</a:t>
            </a:r>
          </a:p>
        </p:txBody>
      </p:sp>
      <p:sp>
        <p:nvSpPr>
          <p:cNvPr id="5" name="12 Rectángulo redondeado">
            <a:hlinkClick r:id="rId6" action="ppaction://hlinksldjump"/>
            <a:extLst>
              <a:ext uri="{FF2B5EF4-FFF2-40B4-BE49-F238E27FC236}">
                <a16:creationId xmlns:a16="http://schemas.microsoft.com/office/drawing/2014/main" xmlns="" id="{C3BE611B-D463-4A74-B6E0-CFC1989365A7}"/>
              </a:ext>
            </a:extLst>
          </p:cNvPr>
          <p:cNvSpPr/>
          <p:nvPr/>
        </p:nvSpPr>
        <p:spPr>
          <a:xfrm>
            <a:off x="1020686" y="366276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Las distintas formas de discriminación</a:t>
            </a:r>
          </a:p>
        </p:txBody>
      </p:sp>
      <p:sp>
        <p:nvSpPr>
          <p:cNvPr id="7" name="12 Rectángulo redondeado">
            <a:hlinkClick r:id="rId7" action="ppaction://hlinksldjump"/>
            <a:extLst>
              <a:ext uri="{FF2B5EF4-FFF2-40B4-BE49-F238E27FC236}">
                <a16:creationId xmlns:a16="http://schemas.microsoft.com/office/drawing/2014/main" xmlns="" id="{0CD2DB80-0090-42AF-981C-8B2B309072C5}"/>
              </a:ext>
            </a:extLst>
          </p:cNvPr>
          <p:cNvSpPr/>
          <p:nvPr/>
        </p:nvSpPr>
        <p:spPr>
          <a:xfrm>
            <a:off x="996960" y="4778437"/>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Enfermedades, sufrimiento y exclusión</a:t>
            </a:r>
          </a:p>
        </p:txBody>
      </p:sp>
      <p:sp>
        <p:nvSpPr>
          <p:cNvPr id="17" name="Botón de acción: ir a inicio 16">
            <a:hlinkClick r:id="rId8" action="ppaction://hlinksldjump" highlightClick="1"/>
            <a:extLst>
              <a:ext uri="{FF2B5EF4-FFF2-40B4-BE49-F238E27FC236}">
                <a16:creationId xmlns:a16="http://schemas.microsoft.com/office/drawing/2014/main" xmlns="" id="{BC8FE15D-78BD-4A10-8962-15607A6BBEB8}"/>
              </a:ext>
            </a:extLst>
          </p:cNvPr>
          <p:cNvSpPr/>
          <p:nvPr/>
        </p:nvSpPr>
        <p:spPr>
          <a:xfrm>
            <a:off x="10998200" y="5959750"/>
            <a:ext cx="393700" cy="3683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1754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0C16235A-D421-483F-9AF5-88EFEA591C23}"/>
              </a:ext>
            </a:extLst>
          </p:cNvPr>
          <p:cNvSpPr/>
          <p:nvPr/>
        </p:nvSpPr>
        <p:spPr>
          <a:xfrm>
            <a:off x="0" y="0"/>
            <a:ext cx="4920052"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Imagen 19">
            <a:extLst>
              <a:ext uri="{FF2B5EF4-FFF2-40B4-BE49-F238E27FC236}">
                <a16:creationId xmlns:a16="http://schemas.microsoft.com/office/drawing/2014/main" xmlns="" id="{712D6FC3-B988-4992-B2C4-044D01B0019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6982"/>
          <a:stretch/>
        </p:blipFill>
        <p:spPr>
          <a:xfrm>
            <a:off x="4862286" y="0"/>
            <a:ext cx="7372966" cy="6858152"/>
          </a:xfrm>
          <a:prstGeom prst="rect">
            <a:avLst/>
          </a:prstGeom>
        </p:spPr>
      </p:pic>
      <p:sp>
        <p:nvSpPr>
          <p:cNvPr id="9" name="Rectángulo: esquinas redondeadas 8">
            <a:extLst>
              <a:ext uri="{FF2B5EF4-FFF2-40B4-BE49-F238E27FC236}">
                <a16:creationId xmlns:a16="http://schemas.microsoft.com/office/drawing/2014/main" xmlns="" id="{D26A67D2-1BF2-4032-8951-35987FD40753}"/>
              </a:ext>
            </a:extLst>
          </p:cNvPr>
          <p:cNvSpPr/>
          <p:nvPr/>
        </p:nvSpPr>
        <p:spPr>
          <a:xfrm>
            <a:off x="1879455" y="319318"/>
            <a:ext cx="4920052" cy="514813"/>
          </a:xfrm>
          <a:prstGeom prst="roundRect">
            <a:avLst/>
          </a:prstGeom>
          <a:solidFill>
            <a:schemeClr val="accent2">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t>IV. Desafíos antropológicos y culturales</a:t>
            </a:r>
          </a:p>
        </p:txBody>
      </p:sp>
      <p:sp>
        <p:nvSpPr>
          <p:cNvPr id="10" name="12 Rectángulo redondeado">
            <a:hlinkClick r:id="rId4" action="ppaction://hlinksldjump"/>
            <a:extLst>
              <a:ext uri="{FF2B5EF4-FFF2-40B4-BE49-F238E27FC236}">
                <a16:creationId xmlns:a16="http://schemas.microsoft.com/office/drawing/2014/main" xmlns="" id="{6C59B873-2832-4C9D-B347-ABE48928DA64}"/>
              </a:ext>
            </a:extLst>
          </p:cNvPr>
          <p:cNvSpPr/>
          <p:nvPr/>
        </p:nvSpPr>
        <p:spPr>
          <a:xfrm>
            <a:off x="1879455" y="1118922"/>
            <a:ext cx="4920052" cy="514814"/>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Cuerpo, afectividad y sexualidad</a:t>
            </a:r>
          </a:p>
        </p:txBody>
      </p:sp>
      <p:sp>
        <p:nvSpPr>
          <p:cNvPr id="12" name="12 Rectángulo redondeado">
            <a:hlinkClick r:id="rId5" action="ppaction://hlinksldjump"/>
            <a:extLst>
              <a:ext uri="{FF2B5EF4-FFF2-40B4-BE49-F238E27FC236}">
                <a16:creationId xmlns:a16="http://schemas.microsoft.com/office/drawing/2014/main" xmlns="" id="{E0E21C8B-AE5E-4A83-989C-A272042F6338}"/>
              </a:ext>
            </a:extLst>
          </p:cNvPr>
          <p:cNvSpPr/>
          <p:nvPr/>
        </p:nvSpPr>
        <p:spPr>
          <a:xfrm>
            <a:off x="1879455" y="277938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Efectos antropológicos del mundo digital</a:t>
            </a:r>
          </a:p>
        </p:txBody>
      </p:sp>
      <p:sp>
        <p:nvSpPr>
          <p:cNvPr id="13" name="12 Rectángulo redondeado">
            <a:hlinkClick r:id="rId6" action="ppaction://hlinksldjump"/>
            <a:extLst>
              <a:ext uri="{FF2B5EF4-FFF2-40B4-BE49-F238E27FC236}">
                <a16:creationId xmlns:a16="http://schemas.microsoft.com/office/drawing/2014/main" xmlns="" id="{0DB5B975-0D8D-4438-BC13-A07FD85CFFE5}"/>
              </a:ext>
            </a:extLst>
          </p:cNvPr>
          <p:cNvSpPr/>
          <p:nvPr/>
        </p:nvSpPr>
        <p:spPr>
          <a:xfrm>
            <a:off x="1879455" y="4893030"/>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La parálisis decisional en la superabundancia de las propuestas</a:t>
            </a:r>
          </a:p>
        </p:txBody>
      </p:sp>
      <p:sp>
        <p:nvSpPr>
          <p:cNvPr id="14" name="12 Rectángulo redondeado">
            <a:hlinkClick r:id="rId7" action="ppaction://hlinksldjump"/>
            <a:extLst>
              <a:ext uri="{FF2B5EF4-FFF2-40B4-BE49-F238E27FC236}">
                <a16:creationId xmlns:a16="http://schemas.microsoft.com/office/drawing/2014/main" xmlns="" id="{EAB6FEF2-8F0A-4405-B581-25AD6F53001E}"/>
              </a:ext>
            </a:extLst>
          </p:cNvPr>
          <p:cNvSpPr/>
          <p:nvPr/>
        </p:nvSpPr>
        <p:spPr>
          <a:xfrm>
            <a:off x="1879455" y="3836208"/>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Desilusión institucional y nuevas formas de participación</a:t>
            </a:r>
          </a:p>
        </p:txBody>
      </p:sp>
      <p:sp>
        <p:nvSpPr>
          <p:cNvPr id="15" name="12 Rectángulo redondeado">
            <a:hlinkClick r:id="rId8" action="ppaction://hlinksldjump"/>
            <a:extLst>
              <a:ext uri="{FF2B5EF4-FFF2-40B4-BE49-F238E27FC236}">
                <a16:creationId xmlns:a16="http://schemas.microsoft.com/office/drawing/2014/main" xmlns="" id="{FB1D5E7D-9372-4F33-B169-4FE3F29C777F}"/>
              </a:ext>
            </a:extLst>
          </p:cNvPr>
          <p:cNvSpPr/>
          <p:nvPr/>
        </p:nvSpPr>
        <p:spPr>
          <a:xfrm>
            <a:off x="1879455" y="5949852"/>
            <a:ext cx="4920052" cy="514814"/>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Más allá de la secularización</a:t>
            </a:r>
          </a:p>
        </p:txBody>
      </p:sp>
      <p:sp>
        <p:nvSpPr>
          <p:cNvPr id="16" name="12 Rectángulo redondeado">
            <a:hlinkClick r:id="rId9" action="ppaction://hlinksldjump"/>
            <a:extLst>
              <a:ext uri="{FF2B5EF4-FFF2-40B4-BE49-F238E27FC236}">
                <a16:creationId xmlns:a16="http://schemas.microsoft.com/office/drawing/2014/main" xmlns="" id="{620AE6D6-0763-44A4-9D11-AB22D532162B}"/>
              </a:ext>
            </a:extLst>
          </p:cNvPr>
          <p:cNvSpPr/>
          <p:nvPr/>
        </p:nvSpPr>
        <p:spPr>
          <a:xfrm>
            <a:off x="1879455" y="1722564"/>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latin typeface="Helvetica" panose="020B0604020202020204" pitchFamily="2" charset="0"/>
              </a:rPr>
              <a:t>Nuevos paradigmas cognitivos y búsqueda de la verdad</a:t>
            </a:r>
          </a:p>
        </p:txBody>
      </p:sp>
      <p:sp>
        <p:nvSpPr>
          <p:cNvPr id="17" name="Botón de acción: ir a inicio 16">
            <a:hlinkClick r:id="rId10" action="ppaction://hlinksldjump" highlightClick="1"/>
            <a:extLst>
              <a:ext uri="{FF2B5EF4-FFF2-40B4-BE49-F238E27FC236}">
                <a16:creationId xmlns:a16="http://schemas.microsoft.com/office/drawing/2014/main" xmlns="" id="{82193D19-A19E-4371-BBC8-1C3EAEC0E5FB}"/>
              </a:ext>
            </a:extLst>
          </p:cNvPr>
          <p:cNvSpPr/>
          <p:nvPr/>
        </p:nvSpPr>
        <p:spPr>
          <a:xfrm>
            <a:off x="11391900" y="6207259"/>
            <a:ext cx="393700" cy="3683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08442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hierba, exterior, persona, béisbol&#10;&#10;Descripción generada automáticamente">
            <a:extLst>
              <a:ext uri="{FF2B5EF4-FFF2-40B4-BE49-F238E27FC236}">
                <a16:creationId xmlns:a16="http://schemas.microsoft.com/office/drawing/2014/main" xmlns="" id="{A46768A5-D812-4F1A-8B12-4B8394BD8CF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2153"/>
          <a:stretch/>
        </p:blipFill>
        <p:spPr>
          <a:xfrm>
            <a:off x="0" y="-43543"/>
            <a:ext cx="8980716" cy="6945985"/>
          </a:xfrm>
          <a:prstGeom prst="rect">
            <a:avLst/>
          </a:prstGeom>
        </p:spPr>
      </p:pic>
      <p:sp>
        <p:nvSpPr>
          <p:cNvPr id="13" name="Rectángulo 12">
            <a:extLst>
              <a:ext uri="{FF2B5EF4-FFF2-40B4-BE49-F238E27FC236}">
                <a16:creationId xmlns:a16="http://schemas.microsoft.com/office/drawing/2014/main" xmlns="" id="{BE0F2057-722A-4D30-9285-B3A45F403212}"/>
              </a:ext>
            </a:extLst>
          </p:cNvPr>
          <p:cNvSpPr/>
          <p:nvPr/>
        </p:nvSpPr>
        <p:spPr>
          <a:xfrm>
            <a:off x="8980716" y="-43543"/>
            <a:ext cx="3211284" cy="69015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2 Rectángulo redondeado">
            <a:hlinkClick r:id="rId4" action="ppaction://hlinksldjump"/>
            <a:extLst>
              <a:ext uri="{FF2B5EF4-FFF2-40B4-BE49-F238E27FC236}">
                <a16:creationId xmlns:a16="http://schemas.microsoft.com/office/drawing/2014/main" xmlns="" id="{3BE33E9F-B4D2-4356-9201-54757AC20436}"/>
              </a:ext>
            </a:extLst>
          </p:cNvPr>
          <p:cNvSpPr/>
          <p:nvPr/>
        </p:nvSpPr>
        <p:spPr>
          <a:xfrm>
            <a:off x="5610688" y="1245914"/>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El esfuerzo por escuchar</a:t>
            </a:r>
          </a:p>
        </p:txBody>
      </p:sp>
      <p:sp>
        <p:nvSpPr>
          <p:cNvPr id="3" name="Rectángulo: esquinas redondeadas 8">
            <a:extLst>
              <a:ext uri="{FF2B5EF4-FFF2-40B4-BE49-F238E27FC236}">
                <a16:creationId xmlns:a16="http://schemas.microsoft.com/office/drawing/2014/main" xmlns="" id="{E897CCFC-7FE0-4500-899C-96B3A8B77C18}"/>
              </a:ext>
            </a:extLst>
          </p:cNvPr>
          <p:cNvSpPr/>
          <p:nvPr/>
        </p:nvSpPr>
        <p:spPr>
          <a:xfrm>
            <a:off x="5610688" y="482523"/>
            <a:ext cx="4929750" cy="514813"/>
          </a:xfrm>
          <a:prstGeom prst="roundRect">
            <a:avLst/>
          </a:prstGeom>
          <a:solidFill>
            <a:schemeClr val="accent2">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Helvetica" panose="020B0604020202020204" pitchFamily="2" charset="0"/>
              </a:rPr>
              <a:t>V. En escucha de los jóvenes</a:t>
            </a:r>
          </a:p>
        </p:txBody>
      </p:sp>
      <p:sp>
        <p:nvSpPr>
          <p:cNvPr id="4" name="12 Rectángulo redondeado">
            <a:hlinkClick r:id="rId5" action="ppaction://hlinksldjump"/>
            <a:extLst>
              <a:ext uri="{FF2B5EF4-FFF2-40B4-BE49-F238E27FC236}">
                <a16:creationId xmlns:a16="http://schemas.microsoft.com/office/drawing/2014/main" xmlns="" id="{D158E18A-1569-4523-941D-83FEDF5297B5}"/>
              </a:ext>
            </a:extLst>
          </p:cNvPr>
          <p:cNvSpPr/>
          <p:nvPr/>
        </p:nvSpPr>
        <p:spPr>
          <a:xfrm>
            <a:off x="5610688" y="2380461"/>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El deseo de una Iglesia auténtica</a:t>
            </a:r>
          </a:p>
        </p:txBody>
      </p:sp>
      <p:sp>
        <p:nvSpPr>
          <p:cNvPr id="5" name="12 Rectángulo redondeado">
            <a:hlinkClick r:id="rId6" action="ppaction://hlinksldjump"/>
            <a:extLst>
              <a:ext uri="{FF2B5EF4-FFF2-40B4-BE49-F238E27FC236}">
                <a16:creationId xmlns:a16="http://schemas.microsoft.com/office/drawing/2014/main" xmlns="" id="{2CC8B757-040B-4B71-89A9-FFE6593E04D8}"/>
              </a:ext>
            </a:extLst>
          </p:cNvPr>
          <p:cNvSpPr/>
          <p:nvPr/>
        </p:nvSpPr>
        <p:spPr>
          <a:xfrm>
            <a:off x="5594986" y="3473442"/>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Una Iglesia “más relacional”</a:t>
            </a:r>
          </a:p>
        </p:txBody>
      </p:sp>
      <p:sp>
        <p:nvSpPr>
          <p:cNvPr id="6" name="12 Rectángulo redondeado">
            <a:hlinkClick r:id="rId7" action="ppaction://hlinksldjump"/>
            <a:extLst>
              <a:ext uri="{FF2B5EF4-FFF2-40B4-BE49-F238E27FC236}">
                <a16:creationId xmlns:a16="http://schemas.microsoft.com/office/drawing/2014/main" xmlns="" id="{4836CE46-2925-40EC-AF57-660F18C6FE1D}"/>
              </a:ext>
            </a:extLst>
          </p:cNvPr>
          <p:cNvSpPr/>
          <p:nvPr/>
        </p:nvSpPr>
        <p:spPr>
          <a:xfrm>
            <a:off x="5610688" y="4553723"/>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Una comunidad “comprometida por la justicia”</a:t>
            </a:r>
          </a:p>
        </p:txBody>
      </p:sp>
      <p:sp>
        <p:nvSpPr>
          <p:cNvPr id="7" name="12 Rectángulo redondeado">
            <a:hlinkClick r:id="rId8" action="ppaction://hlinksldjump"/>
            <a:extLst>
              <a:ext uri="{FF2B5EF4-FFF2-40B4-BE49-F238E27FC236}">
                <a16:creationId xmlns:a16="http://schemas.microsoft.com/office/drawing/2014/main" xmlns="" id="{5E1F41B8-C67F-48C9-9B1B-065449493327}"/>
              </a:ext>
            </a:extLst>
          </p:cNvPr>
          <p:cNvSpPr/>
          <p:nvPr/>
        </p:nvSpPr>
        <p:spPr>
          <a:xfrm>
            <a:off x="5620386" y="5624770"/>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La palabra de los seminaristas y de los jóvenes religiosos</a:t>
            </a:r>
          </a:p>
        </p:txBody>
      </p:sp>
      <p:sp>
        <p:nvSpPr>
          <p:cNvPr id="8" name="Botón de acción: ir a inicio 7">
            <a:hlinkClick r:id="rId9" action="ppaction://hlinksldjump" highlightClick="1"/>
            <a:extLst>
              <a:ext uri="{FF2B5EF4-FFF2-40B4-BE49-F238E27FC236}">
                <a16:creationId xmlns:a16="http://schemas.microsoft.com/office/drawing/2014/main" xmlns="" id="{0A4EC7BA-EB43-4CCC-8C9F-B46A6D528666}"/>
              </a:ext>
            </a:extLst>
          </p:cNvPr>
          <p:cNvSpPr/>
          <p:nvPr/>
        </p:nvSpPr>
        <p:spPr>
          <a:xfrm>
            <a:off x="10998200" y="5959750"/>
            <a:ext cx="393700" cy="3683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8306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agen que contiene verde, láser, escena, luz&#10;&#10;Descripción generada automáticamente">
            <a:extLst>
              <a:ext uri="{FF2B5EF4-FFF2-40B4-BE49-F238E27FC236}">
                <a16:creationId xmlns:a16="http://schemas.microsoft.com/office/drawing/2014/main" xmlns="" id="{6AA09662-C092-4465-82E9-841378A8E6E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0" y="-497338"/>
            <a:ext cx="12258896" cy="7355338"/>
          </a:xfrm>
          <a:prstGeom prst="rect">
            <a:avLst/>
          </a:prstGeom>
        </p:spPr>
      </p:pic>
      <p:sp>
        <p:nvSpPr>
          <p:cNvPr id="12" name="Marcador de texto 3">
            <a:extLst>
              <a:ext uri="{FF2B5EF4-FFF2-40B4-BE49-F238E27FC236}">
                <a16:creationId xmlns:a16="http://schemas.microsoft.com/office/drawing/2014/main" xmlns="" id="{2D5A6BF3-9CEA-4255-A7AF-9D5F49951948}"/>
              </a:ext>
            </a:extLst>
          </p:cNvPr>
          <p:cNvSpPr txBox="1">
            <a:spLocks/>
          </p:cNvSpPr>
          <p:nvPr/>
        </p:nvSpPr>
        <p:spPr>
          <a:xfrm>
            <a:off x="2256728" y="4049235"/>
            <a:ext cx="8602369" cy="2298700"/>
          </a:xfrm>
          <a:prstGeom prst="rect">
            <a:avLst/>
          </a:prstGeom>
        </p:spPr>
        <p:txBody>
          <a:bodyPr>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r>
              <a:rPr lang="es-MX" sz="2000" dirty="0">
                <a:solidFill>
                  <a:schemeClr val="bg1"/>
                </a:solidFill>
                <a:latin typeface="Helvetica" panose="020B0604020202020204" pitchFamily="2" charset="0"/>
              </a:rPr>
              <a:t>La multiculturalidad tiene el potencial para facilitar un ambiente que propicie el </a:t>
            </a:r>
            <a:r>
              <a:rPr lang="es-MX" sz="2400" b="1" dirty="0">
                <a:solidFill>
                  <a:srgbClr val="FFC000"/>
                </a:solidFill>
                <a:latin typeface="Helvetica" panose="020B0604020202020204" pitchFamily="2" charset="0"/>
              </a:rPr>
              <a:t>diálogo y la tolerancia</a:t>
            </a:r>
            <a:r>
              <a:rPr lang="es-MX" sz="2000" dirty="0">
                <a:solidFill>
                  <a:schemeClr val="bg1"/>
                </a:solidFill>
                <a:latin typeface="Helvetica" panose="020B0604020202020204" pitchFamily="2" charset="0"/>
              </a:rPr>
              <a:t>. Valoramos la diversidad de ideas en nuestro mundo globalizado, el respeto por el pensamiento ajeno y la libertad de expresión”</a:t>
            </a:r>
          </a:p>
          <a:p>
            <a:endParaRPr lang="es-MX" sz="2000" dirty="0">
              <a:solidFill>
                <a:schemeClr val="bg1"/>
              </a:solidFill>
              <a:latin typeface="Helvetica" panose="020B0604020202020204" pitchFamily="2" charset="0"/>
            </a:endParaRPr>
          </a:p>
          <a:p>
            <a:pPr marL="0" indent="0" algn="r">
              <a:buNone/>
            </a:pPr>
            <a:r>
              <a:rPr lang="es-MX" sz="1600" i="1" dirty="0">
                <a:solidFill>
                  <a:schemeClr val="bg1"/>
                </a:solidFill>
                <a:latin typeface="Helvetica" panose="020B0604020202020204" pitchFamily="2" charset="0"/>
              </a:rPr>
              <a:t>(</a:t>
            </a:r>
            <a:r>
              <a:rPr lang="es-MX" sz="1600" i="1" dirty="0">
                <a:solidFill>
                  <a:schemeClr val="bg1"/>
                </a:solidFill>
                <a:latin typeface="Arial" panose="020B0604020202020204" pitchFamily="34" charset="0"/>
                <a:cs typeface="Arial" panose="020B0604020202020204" pitchFamily="34" charset="0"/>
              </a:rPr>
              <a:t>Encuentro con los jóvenes de la Universidad de Roma </a:t>
            </a:r>
            <a:r>
              <a:rPr lang="es-MX" sz="1600" i="1" dirty="0" err="1">
                <a:solidFill>
                  <a:schemeClr val="bg1"/>
                </a:solidFill>
                <a:latin typeface="Arial" panose="020B0604020202020204" pitchFamily="34" charset="0"/>
                <a:cs typeface="Arial" panose="020B0604020202020204" pitchFamily="34" charset="0"/>
              </a:rPr>
              <a:t>Tre</a:t>
            </a:r>
            <a:r>
              <a:rPr lang="es-MX" sz="1600" i="1" dirty="0">
                <a:solidFill>
                  <a:schemeClr val="bg1"/>
                </a:solidFill>
                <a:latin typeface="Arial" panose="020B0604020202020204" pitchFamily="34" charset="0"/>
                <a:cs typeface="Arial" panose="020B0604020202020204" pitchFamily="34" charset="0"/>
              </a:rPr>
              <a:t>. 17 de febrero de 2017)</a:t>
            </a:r>
          </a:p>
        </p:txBody>
      </p:sp>
      <p:sp>
        <p:nvSpPr>
          <p:cNvPr id="2" name="Rectángulo 1">
            <a:extLst>
              <a:ext uri="{FF2B5EF4-FFF2-40B4-BE49-F238E27FC236}">
                <a16:creationId xmlns:a16="http://schemas.microsoft.com/office/drawing/2014/main" xmlns="" id="{5D26F83F-9750-4FCE-8807-1ADF99ACE5D6}"/>
              </a:ext>
            </a:extLst>
          </p:cNvPr>
          <p:cNvSpPr/>
          <p:nvPr/>
        </p:nvSpPr>
        <p:spPr>
          <a:xfrm>
            <a:off x="1558564" y="648341"/>
            <a:ext cx="9998698" cy="1508105"/>
          </a:xfrm>
          <a:prstGeom prst="rect">
            <a:avLst/>
          </a:prstGeom>
        </p:spPr>
        <p:txBody>
          <a:bodyPr wrap="square">
            <a:spAutoFit/>
          </a:bodyPr>
          <a:lstStyle/>
          <a:p>
            <a:pPr algn="ctr"/>
            <a:r>
              <a:rPr lang="es-MX" sz="2800" dirty="0">
                <a:solidFill>
                  <a:srgbClr val="FFC000"/>
                </a:solidFill>
                <a:latin typeface="Helvetica" panose="020B0604020202020204" pitchFamily="2" charset="0"/>
              </a:rPr>
              <a:t>“Hay una </a:t>
            </a:r>
            <a:r>
              <a:rPr lang="es-MX" sz="3200" b="1" dirty="0">
                <a:solidFill>
                  <a:srgbClr val="FFC000"/>
                </a:solidFill>
                <a:latin typeface="Helvetica" panose="020B0604020202020204" pitchFamily="2" charset="0"/>
              </a:rPr>
              <a:t>globalización poliédrica</a:t>
            </a:r>
            <a:r>
              <a:rPr lang="es-MX" sz="2800" dirty="0">
                <a:solidFill>
                  <a:srgbClr val="FFC000"/>
                </a:solidFill>
                <a:latin typeface="Helvetica" panose="020B0604020202020204" pitchFamily="2" charset="0"/>
              </a:rPr>
              <a:t>, hay una unidad, pero cada persona, cada raza, cada cultura </a:t>
            </a:r>
            <a:r>
              <a:rPr lang="es-MX" sz="2800" b="1" dirty="0">
                <a:solidFill>
                  <a:schemeClr val="bg1"/>
                </a:solidFill>
                <a:latin typeface="Helvetica" panose="020B0604020202020204" pitchFamily="2" charset="0"/>
              </a:rPr>
              <a:t>conserva siempre la propia identidad</a:t>
            </a:r>
            <a:r>
              <a:rPr lang="es-MX" sz="2800" dirty="0">
                <a:solidFill>
                  <a:srgbClr val="FFC000"/>
                </a:solidFill>
                <a:latin typeface="Helvetica" panose="020B0604020202020204" pitchFamily="2" charset="0"/>
              </a:rPr>
              <a:t>: es la </a:t>
            </a:r>
            <a:r>
              <a:rPr lang="es-MX" sz="3200" dirty="0">
                <a:solidFill>
                  <a:srgbClr val="FFC000"/>
                </a:solidFill>
                <a:latin typeface="Helvetica" panose="020B0604020202020204" pitchFamily="2" charset="0"/>
              </a:rPr>
              <a:t>unidad en la diversidad</a:t>
            </a:r>
            <a:r>
              <a:rPr lang="es-MX" sz="2800" dirty="0">
                <a:solidFill>
                  <a:srgbClr val="FFC000"/>
                </a:solidFill>
                <a:latin typeface="Helvetica" panose="020B0604020202020204" pitchFamily="2" charset="0"/>
              </a:rPr>
              <a:t>”</a:t>
            </a:r>
          </a:p>
        </p:txBody>
      </p:sp>
      <p:sp>
        <p:nvSpPr>
          <p:cNvPr id="3" name="Rectángulo 2">
            <a:extLst>
              <a:ext uri="{FF2B5EF4-FFF2-40B4-BE49-F238E27FC236}">
                <a16:creationId xmlns:a16="http://schemas.microsoft.com/office/drawing/2014/main" xmlns="" id="{960003CC-CF2B-4051-BC5D-AF242B35B647}"/>
              </a:ext>
            </a:extLst>
          </p:cNvPr>
          <p:cNvSpPr/>
          <p:nvPr/>
        </p:nvSpPr>
        <p:spPr>
          <a:xfrm>
            <a:off x="834733" y="2474893"/>
            <a:ext cx="10823867" cy="954107"/>
          </a:xfrm>
          <a:prstGeom prst="rect">
            <a:avLst/>
          </a:prstGeom>
        </p:spPr>
        <p:txBody>
          <a:bodyPr wrap="square">
            <a:spAutoFit/>
          </a:bodyPr>
          <a:lstStyle/>
          <a:p>
            <a:r>
              <a:rPr lang="es-MX" sz="2800" dirty="0">
                <a:solidFill>
                  <a:schemeClr val="bg1"/>
                </a:solidFill>
                <a:latin typeface="Helvetica" panose="020B0604020202020204" pitchFamily="2" charset="0"/>
              </a:rPr>
              <a:t>“…La</a:t>
            </a:r>
            <a:r>
              <a:rPr lang="es-MX" sz="2800" dirty="0">
                <a:solidFill>
                  <a:srgbClr val="FFC000"/>
                </a:solidFill>
                <a:latin typeface="Helvetica" panose="020B0604020202020204" pitchFamily="2" charset="0"/>
              </a:rPr>
              <a:t> </a:t>
            </a:r>
            <a:r>
              <a:rPr lang="es-MX" sz="2800" b="1" dirty="0">
                <a:solidFill>
                  <a:srgbClr val="FFC000"/>
                </a:solidFill>
                <a:latin typeface="Helvetica" panose="020B0604020202020204" pitchFamily="2" charset="0"/>
              </a:rPr>
              <a:t>diversidad </a:t>
            </a:r>
            <a:r>
              <a:rPr lang="es-MX" sz="2800" b="1" dirty="0">
                <a:solidFill>
                  <a:schemeClr val="bg1"/>
                </a:solidFill>
                <a:latin typeface="Helvetica" panose="020B0604020202020204" pitchFamily="2" charset="0"/>
              </a:rPr>
              <a:t>se presenta como una riqueza </a:t>
            </a:r>
            <a:r>
              <a:rPr lang="es-MX" sz="2800" dirty="0">
                <a:solidFill>
                  <a:schemeClr val="bg1"/>
                </a:solidFill>
                <a:latin typeface="Helvetica" panose="020B0604020202020204" pitchFamily="2" charset="0"/>
              </a:rPr>
              <a:t>y el </a:t>
            </a:r>
            <a:r>
              <a:rPr lang="es-MX" sz="2800" b="1" dirty="0">
                <a:solidFill>
                  <a:srgbClr val="FFC000"/>
                </a:solidFill>
                <a:latin typeface="Helvetica" panose="020B0604020202020204" pitchFamily="2" charset="0"/>
              </a:rPr>
              <a:t>pluralismo</a:t>
            </a:r>
            <a:r>
              <a:rPr lang="es-MX" sz="2800" b="1" dirty="0">
                <a:solidFill>
                  <a:schemeClr val="bg1"/>
                </a:solidFill>
                <a:latin typeface="Helvetica" panose="020B0604020202020204" pitchFamily="2" charset="0"/>
              </a:rPr>
              <a:t> como una oportunidad </a:t>
            </a:r>
            <a:r>
              <a:rPr lang="es-MX" sz="2800" dirty="0">
                <a:solidFill>
                  <a:schemeClr val="bg1"/>
                </a:solidFill>
                <a:latin typeface="Helvetica" panose="020B0604020202020204" pitchFamily="2" charset="0"/>
              </a:rPr>
              <a:t>en un mundo interconectado: </a:t>
            </a:r>
          </a:p>
        </p:txBody>
      </p:sp>
      <p:sp>
        <p:nvSpPr>
          <p:cNvPr id="4" name="Pentágono 3">
            <a:hlinkClick r:id="rId4" action="ppaction://hlinksldjump"/>
          </p:cNvPr>
          <p:cNvSpPr/>
          <p:nvPr/>
        </p:nvSpPr>
        <p:spPr>
          <a:xfrm>
            <a:off x="11557262" y="6242756"/>
            <a:ext cx="420249" cy="248355"/>
          </a:xfrm>
          <a:prstGeom prst="homePlat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73741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3 Marcador de contenido"/>
          <p:cNvSpPr>
            <a:spLocks noGrp="1"/>
          </p:cNvSpPr>
          <p:nvPr>
            <p:ph sz="half" idx="2"/>
          </p:nvPr>
        </p:nvSpPr>
        <p:spPr>
          <a:xfrm>
            <a:off x="877330" y="2563592"/>
            <a:ext cx="4372232" cy="2090051"/>
          </a:xfrm>
        </p:spPr>
        <p:txBody>
          <a:bodyPr/>
          <a:lstStyle/>
          <a:p>
            <a:r>
              <a:rPr lang="es-MX" dirty="0">
                <a:solidFill>
                  <a:srgbClr val="FFFF00"/>
                </a:solidFill>
                <a:latin typeface="Helvetica" panose="020B0604020202020204" pitchFamily="2" charset="0"/>
              </a:rPr>
              <a:t>Grooming en la red</a:t>
            </a:r>
          </a:p>
          <a:p>
            <a:r>
              <a:rPr lang="es-MX" dirty="0">
                <a:solidFill>
                  <a:srgbClr val="FFFF00"/>
                </a:solidFill>
                <a:latin typeface="Helvetica" panose="020B0604020202020204" pitchFamily="2" charset="0"/>
              </a:rPr>
              <a:t>Experimentan altibajos, esperanza y miedos.</a:t>
            </a: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682903" y="2738392"/>
            <a:ext cx="5189838" cy="2090051"/>
          </a:xfrm>
          <a:prstGeom prst="rect">
            <a:avLst/>
          </a:prstGeom>
        </p:spPr>
        <p:txBody>
          <a:bodyPr vert="horz" lIns="91440" tIns="45720" rIns="91440" bIns="45720" rtlCol="0">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Conservar la propia</a:t>
            </a:r>
            <a:r>
              <a:rPr kumimoji="0" lang="es-MX" sz="2800" b="0" i="0" u="none" strike="noStrike" kern="1200" cap="none" spc="0" normalizeH="0" noProof="0" dirty="0">
                <a:ln>
                  <a:noFill/>
                </a:ln>
                <a:solidFill>
                  <a:schemeClr val="accent5">
                    <a:lumMod val="50000"/>
                  </a:schemeClr>
                </a:solidFill>
                <a:effectLst/>
                <a:uLnTx/>
                <a:uFillTx/>
                <a:latin typeface="Helvetica" panose="020B0604020202020204" pitchFamily="2" charset="0"/>
              </a:rPr>
              <a:t> identidad.</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baseline="0" dirty="0">
                <a:solidFill>
                  <a:schemeClr val="accent5">
                    <a:lumMod val="50000"/>
                  </a:schemeClr>
                </a:solidFill>
                <a:latin typeface="Helvetica" panose="020B0604020202020204" pitchFamily="2" charset="0"/>
              </a:rPr>
              <a:t>Multiculturalidad</a:t>
            </a:r>
            <a:r>
              <a:rPr lang="es-MX" sz="2800" dirty="0">
                <a:solidFill>
                  <a:schemeClr val="accent5">
                    <a:lumMod val="50000"/>
                  </a:schemeClr>
                </a:solidFill>
                <a:latin typeface="Helvetica" panose="020B0604020202020204" pitchFamily="2" charset="0"/>
              </a:rPr>
              <a:t> en un mundo interconectado.</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Respeto</a:t>
            </a:r>
            <a:r>
              <a:rPr kumimoji="0" lang="es-MX" sz="2800" b="0" i="0" u="none" strike="noStrike" kern="1200" cap="none" spc="0" normalizeH="0" noProof="0" dirty="0">
                <a:ln>
                  <a:noFill/>
                </a:ln>
                <a:solidFill>
                  <a:schemeClr val="accent5">
                    <a:lumMod val="50000"/>
                  </a:schemeClr>
                </a:solidFill>
                <a:effectLst/>
                <a:uLnTx/>
                <a:uFillTx/>
                <a:latin typeface="Helvetica" panose="020B0604020202020204" pitchFamily="2" charset="0"/>
              </a:rPr>
              <a:t> por el pensamiento ajeno y la libertad de expresión.</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72124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424173" y="3131703"/>
            <a:ext cx="4920052" cy="953826"/>
          </a:xfrm>
          <a:prstGeom prst="roundRect">
            <a:avLst/>
          </a:prstGeom>
          <a:solidFill>
            <a:srgbClr val="009999"/>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Frente a la globalización</a:t>
            </a:r>
          </a:p>
        </p:txBody>
      </p:sp>
      <p:sp>
        <p:nvSpPr>
          <p:cNvPr id="2" name="Rectángulo: esquinas redondeadas 1">
            <a:extLst>
              <a:ext uri="{FF2B5EF4-FFF2-40B4-BE49-F238E27FC236}">
                <a16:creationId xmlns:a16="http://schemas.microsoft.com/office/drawing/2014/main" xmlns="" id="{019C2370-8868-46C4-A692-B3D33C21D87C}"/>
              </a:ext>
            </a:extLst>
          </p:cNvPr>
          <p:cNvSpPr/>
          <p:nvPr/>
        </p:nvSpPr>
        <p:spPr>
          <a:xfrm>
            <a:off x="4648118" y="272279"/>
            <a:ext cx="3638550" cy="514813"/>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Helvetica" panose="020B0604020202020204" pitchFamily="2" charset="0"/>
              </a:rPr>
              <a:t>I. Ser jóvenes hoy</a:t>
            </a:r>
          </a:p>
        </p:txBody>
      </p:sp>
      <p:sp>
        <p:nvSpPr>
          <p:cNvPr id="9" name="Rectángulo: esquinas redondeadas 8">
            <a:extLst>
              <a:ext uri="{FF2B5EF4-FFF2-40B4-BE49-F238E27FC236}">
                <a16:creationId xmlns:a16="http://schemas.microsoft.com/office/drawing/2014/main" xmlns="" id="{085CCE2E-D2DE-464F-B749-20650104CB32}"/>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8-10</a:t>
            </a:r>
          </a:p>
        </p:txBody>
      </p:sp>
      <p:sp>
        <p:nvSpPr>
          <p:cNvPr id="3" name="Flecha: hacia la izquierda 2">
            <a:hlinkClick r:id="rId3" action="ppaction://hlinksldjump"/>
            <a:extLst>
              <a:ext uri="{FF2B5EF4-FFF2-40B4-BE49-F238E27FC236}">
                <a16:creationId xmlns:a16="http://schemas.microsoft.com/office/drawing/2014/main" xmlns="" id="{51DEC9A9-3928-4967-BF0E-8F84177ADC24}"/>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56894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2619634"/>
          </a:xfrm>
        </p:spPr>
        <p:txBody>
          <a:bodyPr/>
          <a:lstStyle/>
          <a:p>
            <a:r>
              <a:rPr lang="es-MX" dirty="0">
                <a:solidFill>
                  <a:srgbClr val="FFFF00"/>
                </a:solidFill>
                <a:latin typeface="Helvetica" panose="020B0604020202020204" pitchFamily="2" charset="0"/>
              </a:rPr>
              <a:t>Las dificultades, divisiones y las fragilidades de las familias.</a:t>
            </a:r>
          </a:p>
          <a:p>
            <a:r>
              <a:rPr lang="es-MX" dirty="0">
                <a:solidFill>
                  <a:srgbClr val="FFFF00"/>
                </a:solidFill>
                <a:latin typeface="Helvetica" panose="020B0604020202020204" pitchFamily="2" charset="0"/>
              </a:rPr>
              <a:t>Familias monoparentales.</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821959" y="2563592"/>
            <a:ext cx="4372232" cy="20900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Un matrimonio</a:t>
            </a:r>
            <a:r>
              <a:rPr kumimoji="0" lang="es-MX" sz="2800" b="0" i="0" u="none" strike="noStrike" kern="1200" cap="none" spc="0" normalizeH="0" noProof="0" dirty="0">
                <a:ln>
                  <a:noFill/>
                </a:ln>
                <a:solidFill>
                  <a:schemeClr val="accent5">
                    <a:lumMod val="50000"/>
                  </a:schemeClr>
                </a:solidFill>
                <a:effectLst/>
                <a:uLnTx/>
                <a:uFillTx/>
                <a:latin typeface="Helvetica" panose="020B0604020202020204" pitchFamily="2" charset="0"/>
              </a:rPr>
              <a:t> y familia con relaciones auténticas y verdaderas.</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1075037" y="271849"/>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429636" y="3336769"/>
            <a:ext cx="4920052" cy="543698"/>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El rol de las familias</a:t>
            </a:r>
          </a:p>
        </p:txBody>
      </p:sp>
      <p:sp>
        <p:nvSpPr>
          <p:cNvPr id="8" name="Rectángulo: esquinas redondeadas 7">
            <a:extLst>
              <a:ext uri="{FF2B5EF4-FFF2-40B4-BE49-F238E27FC236}">
                <a16:creationId xmlns:a16="http://schemas.microsoft.com/office/drawing/2014/main" xmlns="" id="{6AC6CC9B-06B5-4085-B893-775399588D4B}"/>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11-13</a:t>
            </a:r>
          </a:p>
        </p:txBody>
      </p:sp>
      <p:sp>
        <p:nvSpPr>
          <p:cNvPr id="9" name="Flecha: hacia la izquierda 8">
            <a:hlinkClick r:id="rId3" action="ppaction://hlinksldjump"/>
            <a:extLst>
              <a:ext uri="{FF2B5EF4-FFF2-40B4-BE49-F238E27FC236}">
                <a16:creationId xmlns:a16="http://schemas.microsoft.com/office/drawing/2014/main" xmlns="" id="{64285B55-E138-43A2-9CD2-B37054EC5DB7}"/>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609634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2090051"/>
          </a:xfrm>
        </p:spPr>
        <p:txBody>
          <a:bodyPr/>
          <a:lstStyle/>
          <a:p>
            <a:r>
              <a:rPr lang="es-MX" dirty="0">
                <a:solidFill>
                  <a:srgbClr val="FFFF00"/>
                </a:solidFill>
                <a:latin typeface="Helvetica" panose="020B0604020202020204" pitchFamily="2" charset="0"/>
              </a:rPr>
              <a:t>Adultos en la fe.</a:t>
            </a:r>
          </a:p>
          <a:p>
            <a:r>
              <a:rPr lang="es-MX" dirty="0">
                <a:solidFill>
                  <a:srgbClr val="FFFF00"/>
                </a:solidFill>
                <a:latin typeface="Helvetica" panose="020B0604020202020204" pitchFamily="2" charset="0"/>
              </a:rPr>
              <a:t>Aniquilación de la edad adulta.</a:t>
            </a: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660292" y="3015046"/>
            <a:ext cx="4372232" cy="20900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Adultos que transmitan valores fundamentales.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Acogida, amistad y apoyo recíproco.</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1075037" y="271849"/>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337251" y="3019939"/>
            <a:ext cx="4920052" cy="1138028"/>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Helvetica" panose="020B0604020202020204" pitchFamily="2" charset="0"/>
              </a:rPr>
              <a:t>Relaciones intergeneracionales</a:t>
            </a:r>
          </a:p>
        </p:txBody>
      </p:sp>
      <p:sp>
        <p:nvSpPr>
          <p:cNvPr id="8" name="Rectángulo: esquinas redondeadas 7">
            <a:extLst>
              <a:ext uri="{FF2B5EF4-FFF2-40B4-BE49-F238E27FC236}">
                <a16:creationId xmlns:a16="http://schemas.microsoft.com/office/drawing/2014/main" xmlns="" id="{37627997-3C35-424F-B2E6-B3DA5B120709}"/>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14-15</a:t>
            </a:r>
          </a:p>
        </p:txBody>
      </p:sp>
      <p:sp>
        <p:nvSpPr>
          <p:cNvPr id="9" name="Flecha: hacia la izquierda 8">
            <a:hlinkClick r:id="rId3" action="ppaction://hlinksldjump"/>
            <a:extLst>
              <a:ext uri="{FF2B5EF4-FFF2-40B4-BE49-F238E27FC236}">
                <a16:creationId xmlns:a16="http://schemas.microsoft.com/office/drawing/2014/main" xmlns="" id="{179FAB32-CCB8-4BEF-A01A-48C1CD7DE6A2}"/>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32965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2619634"/>
          </a:xfrm>
        </p:spPr>
        <p:txBody>
          <a:bodyPr/>
          <a:lstStyle/>
          <a:p>
            <a:r>
              <a:rPr lang="es-MX" dirty="0">
                <a:solidFill>
                  <a:srgbClr val="FFFF00"/>
                </a:solidFill>
                <a:latin typeface="Helvetica" panose="020B0604020202020204" pitchFamily="2" charset="0"/>
              </a:rPr>
              <a:t>Indecisiones.</a:t>
            </a:r>
          </a:p>
          <a:p>
            <a:r>
              <a:rPr lang="es-MX" dirty="0">
                <a:solidFill>
                  <a:srgbClr val="FFFF00"/>
                </a:solidFill>
                <a:latin typeface="Helvetica" panose="020B0604020202020204" pitchFamily="2" charset="0"/>
              </a:rPr>
              <a:t>Necesidad de purificación y liberación.</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667700" y="3429000"/>
            <a:ext cx="4372232" cy="20900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Acompañamiento personalizado en las elecciones definitivas.</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1075037" y="271849"/>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371844" y="3265381"/>
            <a:ext cx="4920052" cy="661872"/>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Las elecciones de vida</a:t>
            </a:r>
          </a:p>
        </p:txBody>
      </p:sp>
      <p:sp>
        <p:nvSpPr>
          <p:cNvPr id="8" name="Rectángulo: esquinas redondeadas 7">
            <a:extLst>
              <a:ext uri="{FF2B5EF4-FFF2-40B4-BE49-F238E27FC236}">
                <a16:creationId xmlns:a16="http://schemas.microsoft.com/office/drawing/2014/main" xmlns="" id="{27531345-E589-4E1E-A642-416E697C774E}"/>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16-18</a:t>
            </a:r>
          </a:p>
        </p:txBody>
      </p:sp>
      <p:sp>
        <p:nvSpPr>
          <p:cNvPr id="9" name="Flecha: hacia la izquierda 8">
            <a:hlinkClick r:id="rId3" action="ppaction://hlinksldjump"/>
            <a:extLst>
              <a:ext uri="{FF2B5EF4-FFF2-40B4-BE49-F238E27FC236}">
                <a16:creationId xmlns:a16="http://schemas.microsoft.com/office/drawing/2014/main" xmlns="" id="{3C4509C6-F361-452D-BDE6-4544EFF8EE94}"/>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63440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2619634"/>
          </a:xfrm>
        </p:spPr>
        <p:txBody>
          <a:bodyPr>
            <a:normAutofit fontScale="92500" lnSpcReduction="20000"/>
          </a:bodyPr>
          <a:lstStyle/>
          <a:p>
            <a:r>
              <a:rPr lang="es-MX" dirty="0">
                <a:solidFill>
                  <a:srgbClr val="FFFF00"/>
                </a:solidFill>
                <a:latin typeface="Helvetica" panose="020B0604020202020204" pitchFamily="2" charset="0"/>
              </a:rPr>
              <a:t>Sistemas escolares y universitarios que se limitan a informar sin formar.</a:t>
            </a:r>
          </a:p>
          <a:p>
            <a:r>
              <a:rPr lang="es-MX" dirty="0">
                <a:solidFill>
                  <a:srgbClr val="FFFF00"/>
                </a:solidFill>
                <a:latin typeface="Helvetica" panose="020B0604020202020204" pitchFamily="2" charset="0"/>
              </a:rPr>
              <a:t>Jóvenes NEET </a:t>
            </a:r>
            <a:r>
              <a:rPr lang="es-MX" sz="2200" dirty="0">
                <a:solidFill>
                  <a:srgbClr val="FFFF00"/>
                </a:solidFill>
                <a:latin typeface="Helvetica" panose="020B0604020202020204" pitchFamily="2" charset="0"/>
              </a:rPr>
              <a:t>(No in </a:t>
            </a:r>
            <a:r>
              <a:rPr lang="es-MX" sz="2200" dirty="0" err="1">
                <a:solidFill>
                  <a:srgbClr val="FFFF00"/>
                </a:solidFill>
                <a:latin typeface="Helvetica" panose="020B0604020202020204" pitchFamily="2" charset="0"/>
              </a:rPr>
              <a:t>education</a:t>
            </a:r>
            <a:r>
              <a:rPr lang="es-MX" sz="2200" dirty="0">
                <a:solidFill>
                  <a:srgbClr val="FFFF00"/>
                </a:solidFill>
                <a:latin typeface="Helvetica" panose="020B0604020202020204" pitchFamily="2" charset="0"/>
              </a:rPr>
              <a:t> and are </a:t>
            </a:r>
            <a:r>
              <a:rPr lang="es-MX" sz="2200" dirty="0" err="1">
                <a:solidFill>
                  <a:srgbClr val="FFFF00"/>
                </a:solidFill>
                <a:latin typeface="Helvetica" panose="020B0604020202020204" pitchFamily="2" charset="0"/>
              </a:rPr>
              <a:t>unemployed</a:t>
            </a:r>
            <a:r>
              <a:rPr lang="es-MX" sz="2200" dirty="0">
                <a:solidFill>
                  <a:srgbClr val="FFFF00"/>
                </a:solidFill>
                <a:latin typeface="Helvetica" panose="020B0604020202020204" pitchFamily="2" charset="0"/>
              </a:rPr>
              <a:t>)</a:t>
            </a:r>
          </a:p>
          <a:p>
            <a:r>
              <a:rPr lang="es-MX" dirty="0">
                <a:solidFill>
                  <a:srgbClr val="FFFF00"/>
                </a:solidFill>
                <a:latin typeface="Helvetica" panose="020B0604020202020204" pitchFamily="2" charset="0"/>
              </a:rPr>
              <a:t>Falta conciencia crítica y vocacional en el estudio.</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972057"/>
            <a:ext cx="4372232" cy="2090051"/>
          </a:xfrm>
          <a:prstGeom prst="rect">
            <a:avLst/>
          </a:prstGeom>
        </p:spPr>
        <p:txBody>
          <a:bodyPr vert="horz" lIns="91440" tIns="45720" rIns="91440" bIns="45720" rtlCol="0">
            <a:normAutofit fontScale="77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Formación a distancia o informal en los contextos de mayor pobreza y privaciones.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Parroquias como lugares de conexión.</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Modelos atractivos, c</a:t>
            </a:r>
            <a:r>
              <a:rPr lang="es-MX" sz="2800" dirty="0" err="1">
                <a:solidFill>
                  <a:schemeClr val="accent5">
                    <a:lumMod val="50000"/>
                  </a:schemeClr>
                </a:solidFill>
                <a:latin typeface="Helvetica" panose="020B0604020202020204" pitchFamily="2" charset="0"/>
              </a:rPr>
              <a:t>oherentes</a:t>
            </a:r>
            <a:r>
              <a:rPr lang="es-MX" sz="2800" dirty="0">
                <a:solidFill>
                  <a:schemeClr val="accent5">
                    <a:lumMod val="50000"/>
                  </a:schemeClr>
                </a:solidFill>
                <a:latin typeface="Helvetica" panose="020B0604020202020204" pitchFamily="2" charset="0"/>
              </a:rPr>
              <a:t> y auténticos.</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1075037" y="271849"/>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378196" y="3038595"/>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Educación, escuela y universidad</a:t>
            </a:r>
          </a:p>
        </p:txBody>
      </p:sp>
      <p:sp>
        <p:nvSpPr>
          <p:cNvPr id="8" name="Rectángulo: esquinas redondeadas 7">
            <a:extLst>
              <a:ext uri="{FF2B5EF4-FFF2-40B4-BE49-F238E27FC236}">
                <a16:creationId xmlns:a16="http://schemas.microsoft.com/office/drawing/2014/main" xmlns="" id="{A7AE19C6-F4BF-490F-86C0-B55A245A6578}"/>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19-21</a:t>
            </a:r>
          </a:p>
        </p:txBody>
      </p:sp>
      <p:sp>
        <p:nvSpPr>
          <p:cNvPr id="9" name="Flecha: hacia la izquierda 8">
            <a:hlinkClick r:id="rId3" action="ppaction://hlinksldjump"/>
            <a:extLst>
              <a:ext uri="{FF2B5EF4-FFF2-40B4-BE49-F238E27FC236}">
                <a16:creationId xmlns:a16="http://schemas.microsoft.com/office/drawing/2014/main" xmlns="" id="{81B5A654-A62C-4A1A-A184-DAFD68CADF7C}"/>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58573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9ED342-C845-457E-9140-9909610E3052}"/>
              </a:ext>
            </a:extLst>
          </p:cNvPr>
          <p:cNvSpPr>
            <a:spLocks noGrp="1"/>
          </p:cNvSpPr>
          <p:nvPr>
            <p:ph type="title"/>
          </p:nvPr>
        </p:nvSpPr>
        <p:spPr/>
        <p:txBody>
          <a:bodyPr/>
          <a:lstStyle/>
          <a:p>
            <a:r>
              <a:rPr lang="es-MX" b="1" dirty="0">
                <a:solidFill>
                  <a:schemeClr val="tx2">
                    <a:lumMod val="75000"/>
                  </a:schemeClr>
                </a:solidFill>
                <a:latin typeface="Helvetica" panose="020B0604020202020204" pitchFamily="2" charset="0"/>
              </a:rPr>
              <a:t>Contexto</a:t>
            </a:r>
          </a:p>
        </p:txBody>
      </p:sp>
      <p:pic>
        <p:nvPicPr>
          <p:cNvPr id="4" name="Picture 2" descr="C:\Users\JuanitaSilva\Downloads\fotos_región\block.png"/>
          <p:cNvPicPr>
            <a:picLocks noChangeAspect="1" noChangeArrowheads="1"/>
          </p:cNvPicPr>
          <p:nvPr/>
        </p:nvPicPr>
        <p:blipFill>
          <a:blip r:embed="rId3" cstate="print"/>
          <a:srcRect/>
          <a:stretch>
            <a:fillRect/>
          </a:stretch>
        </p:blipFill>
        <p:spPr bwMode="auto">
          <a:xfrm>
            <a:off x="5367443" y="1121785"/>
            <a:ext cx="4827587" cy="5691187"/>
          </a:xfrm>
          <a:prstGeom prst="rect">
            <a:avLst/>
          </a:prstGeom>
          <a:noFill/>
        </p:spPr>
      </p:pic>
      <p:sp>
        <p:nvSpPr>
          <p:cNvPr id="3" name="CuadroTexto 2">
            <a:extLst>
              <a:ext uri="{FF2B5EF4-FFF2-40B4-BE49-F238E27FC236}">
                <a16:creationId xmlns:a16="http://schemas.microsoft.com/office/drawing/2014/main" xmlns="" id="{C2BF5579-82CC-42A3-BE80-C6828B6849EC}"/>
              </a:ext>
            </a:extLst>
          </p:cNvPr>
          <p:cNvSpPr txBox="1"/>
          <p:nvPr/>
        </p:nvSpPr>
        <p:spPr>
          <a:xfrm>
            <a:off x="1573823" y="4609670"/>
            <a:ext cx="4412490" cy="369332"/>
          </a:xfrm>
          <a:prstGeom prst="rect">
            <a:avLst/>
          </a:prstGeom>
          <a:noFill/>
        </p:spPr>
        <p:txBody>
          <a:bodyPr wrap="none" rtlCol="0">
            <a:spAutoFit/>
          </a:bodyPr>
          <a:lstStyle/>
          <a:p>
            <a:r>
              <a:rPr lang="es-MX" b="1" dirty="0">
                <a:solidFill>
                  <a:schemeClr val="accent4">
                    <a:lumMod val="50000"/>
                  </a:schemeClr>
                </a:solidFill>
              </a:rPr>
              <a:t>Camino de Emaús, “se les abrieron los ojos” </a:t>
            </a:r>
          </a:p>
        </p:txBody>
      </p:sp>
      <p:sp>
        <p:nvSpPr>
          <p:cNvPr id="11" name="Oval 57">
            <a:hlinkClick r:id="rId4" action="ppaction://hlinksldjump"/>
            <a:extLst>
              <a:ext uri="{FF2B5EF4-FFF2-40B4-BE49-F238E27FC236}">
                <a16:creationId xmlns:a16="http://schemas.microsoft.com/office/drawing/2014/main" xmlns="" id="{E84C6DC4-3E37-4AA7-BDFF-EEA38D75BBE8}"/>
              </a:ext>
            </a:extLst>
          </p:cNvPr>
          <p:cNvSpPr/>
          <p:nvPr/>
        </p:nvSpPr>
        <p:spPr>
          <a:xfrm>
            <a:off x="10157939" y="764074"/>
            <a:ext cx="1189511" cy="1103351"/>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400" b="1" dirty="0">
                <a:solidFill>
                  <a:schemeClr val="tx1"/>
                </a:solidFill>
              </a:rPr>
              <a:t>3</a:t>
            </a:r>
          </a:p>
        </p:txBody>
      </p:sp>
      <p:sp>
        <p:nvSpPr>
          <p:cNvPr id="12" name="Botón de acción: ir a inicio 11">
            <a:hlinkClick r:id="rId4" action="ppaction://hlinksldjump" highlightClick="1"/>
            <a:extLst>
              <a:ext uri="{FF2B5EF4-FFF2-40B4-BE49-F238E27FC236}">
                <a16:creationId xmlns:a16="http://schemas.microsoft.com/office/drawing/2014/main" xmlns="" id="{DB7473E2-5257-4860-AB21-4D0094CB7D10}"/>
              </a:ext>
            </a:extLst>
          </p:cNvPr>
          <p:cNvSpPr/>
          <p:nvPr/>
        </p:nvSpPr>
        <p:spPr>
          <a:xfrm>
            <a:off x="11400481" y="631931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9753">
            <a:off x="6213357" y="3411761"/>
            <a:ext cx="2920983" cy="1542279"/>
          </a:xfrm>
          <a:prstGeom prst="rect">
            <a:avLst/>
          </a:prstGeom>
        </p:spPr>
      </p:pic>
    </p:spTree>
    <p:extLst>
      <p:ext uri="{BB962C8B-B14F-4D97-AF65-F5344CB8AC3E}">
        <p14:creationId xmlns:p14="http://schemas.microsoft.com/office/powerpoint/2010/main" val="2799130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3865092"/>
          </a:xfrm>
        </p:spPr>
        <p:txBody>
          <a:bodyPr>
            <a:normAutofit/>
          </a:bodyPr>
          <a:lstStyle/>
          <a:p>
            <a:r>
              <a:rPr lang="es-MX" dirty="0">
                <a:solidFill>
                  <a:srgbClr val="FFFF00"/>
                </a:solidFill>
                <a:latin typeface="Helvetica" panose="020B0604020202020204" pitchFamily="2" charset="0"/>
              </a:rPr>
              <a:t>Alto desempleo juvenil.</a:t>
            </a:r>
          </a:p>
          <a:p>
            <a:r>
              <a:rPr lang="es-MX" dirty="0">
                <a:solidFill>
                  <a:srgbClr val="FFFF00"/>
                </a:solidFill>
                <a:latin typeface="Helvetica" panose="020B0604020202020204" pitchFamily="2" charset="0"/>
              </a:rPr>
              <a:t>Migración.</a:t>
            </a:r>
          </a:p>
          <a:p>
            <a:r>
              <a:rPr lang="es-MX" dirty="0">
                <a:solidFill>
                  <a:srgbClr val="FFFF00"/>
                </a:solidFill>
                <a:latin typeface="Helvetica" panose="020B0604020202020204" pitchFamily="2" charset="0"/>
              </a:rPr>
              <a:t>Condiciones socioeconómicas.</a:t>
            </a:r>
          </a:p>
          <a:p>
            <a:r>
              <a:rPr lang="es-MX" dirty="0">
                <a:solidFill>
                  <a:srgbClr val="FFFF00"/>
                </a:solidFill>
                <a:latin typeface="Helvetica" panose="020B0604020202020204" pitchFamily="2" charset="0"/>
              </a:rPr>
              <a:t>Cultura del éxito y del prestigio.</a:t>
            </a:r>
          </a:p>
          <a:p>
            <a:r>
              <a:rPr lang="es-MX" dirty="0">
                <a:solidFill>
                  <a:srgbClr val="FFFF00"/>
                </a:solidFill>
                <a:latin typeface="Helvetica" panose="020B0604020202020204" pitchFamily="2" charset="0"/>
              </a:rPr>
              <a:t>Cargas de trabajo muy intensas y estresantes.</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972057"/>
            <a:ext cx="4372232" cy="209005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Trabajo estable.</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Proyecto de vida.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Dignidad inherente al trabajo.</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1075037" y="271849"/>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378196" y="3038595"/>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Trabajo y profesión</a:t>
            </a:r>
          </a:p>
        </p:txBody>
      </p:sp>
      <p:sp>
        <p:nvSpPr>
          <p:cNvPr id="8" name="Rectángulo: esquinas redondeadas 7">
            <a:extLst>
              <a:ext uri="{FF2B5EF4-FFF2-40B4-BE49-F238E27FC236}">
                <a16:creationId xmlns:a16="http://schemas.microsoft.com/office/drawing/2014/main" xmlns="" id="{46823D62-75FB-4991-85B1-39A7D34468A1}"/>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22-23</a:t>
            </a:r>
          </a:p>
        </p:txBody>
      </p:sp>
      <p:sp>
        <p:nvSpPr>
          <p:cNvPr id="9" name="Flecha: hacia la izquierda 8">
            <a:hlinkClick r:id="rId3" action="ppaction://hlinksldjump"/>
            <a:extLst>
              <a:ext uri="{FF2B5EF4-FFF2-40B4-BE49-F238E27FC236}">
                <a16:creationId xmlns:a16="http://schemas.microsoft.com/office/drawing/2014/main" xmlns="" id="{1A0ABAFA-C541-447B-85BB-67682C2D0881}"/>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56482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539932" y="1754658"/>
            <a:ext cx="4709630" cy="4252226"/>
          </a:xfrm>
        </p:spPr>
        <p:txBody>
          <a:bodyPr>
            <a:normAutofit lnSpcReduction="10000"/>
          </a:bodyPr>
          <a:lstStyle/>
          <a:p>
            <a:r>
              <a:rPr lang="es-MX" dirty="0">
                <a:solidFill>
                  <a:srgbClr val="FFFF00"/>
                </a:solidFill>
                <a:latin typeface="Helvetica" panose="020B0604020202020204" pitchFamily="2" charset="0"/>
              </a:rPr>
              <a:t>Iglesia a veces socialmente aceptada, otras veces discriminada y perseguida hasta el martirio.</a:t>
            </a:r>
          </a:p>
          <a:p>
            <a:r>
              <a:rPr lang="es-MX" dirty="0">
                <a:solidFill>
                  <a:srgbClr val="FFFF00"/>
                </a:solidFill>
                <a:latin typeface="Helvetica" panose="020B0604020202020204" pitchFamily="2" charset="0"/>
              </a:rPr>
              <a:t>Apatía en términos de fe.</a:t>
            </a:r>
          </a:p>
          <a:p>
            <a:r>
              <a:rPr lang="es-MX" dirty="0">
                <a:solidFill>
                  <a:srgbClr val="FFFF00"/>
                </a:solidFill>
                <a:latin typeface="Helvetica" panose="020B0604020202020204" pitchFamily="2" charset="0"/>
              </a:rPr>
              <a:t>Ateísmo o agnosticismo.</a:t>
            </a:r>
          </a:p>
          <a:p>
            <a:r>
              <a:rPr lang="es-MX" dirty="0">
                <a:solidFill>
                  <a:srgbClr val="FFFF00"/>
                </a:solidFill>
                <a:latin typeface="Helvetica" panose="020B0604020202020204" pitchFamily="2" charset="0"/>
              </a:rPr>
              <a:t>Influencia de sectas religiosas o propuestas espirituales de otro tipo.</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972057"/>
            <a:ext cx="4372232" cy="2090051"/>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Hacer visible los signos de vitalidad religiosa y espiritual.</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Creencia religiosa más dialogante que fanática.</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1075037" y="271849"/>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378196" y="3038595"/>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Jóvenes, creencias y religiones</a:t>
            </a:r>
          </a:p>
        </p:txBody>
      </p:sp>
      <p:sp>
        <p:nvSpPr>
          <p:cNvPr id="8" name="Rectángulo: esquinas redondeadas 7">
            <a:extLst>
              <a:ext uri="{FF2B5EF4-FFF2-40B4-BE49-F238E27FC236}">
                <a16:creationId xmlns:a16="http://schemas.microsoft.com/office/drawing/2014/main" xmlns="" id="{2C394BF0-776E-415F-AF8D-31D7BC5EB45B}"/>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24-25</a:t>
            </a:r>
          </a:p>
        </p:txBody>
      </p:sp>
      <p:sp>
        <p:nvSpPr>
          <p:cNvPr id="9" name="Flecha: hacia la izquierda 8">
            <a:hlinkClick r:id="rId3" action="ppaction://hlinksldjump"/>
            <a:extLst>
              <a:ext uri="{FF2B5EF4-FFF2-40B4-BE49-F238E27FC236}">
                <a16:creationId xmlns:a16="http://schemas.microsoft.com/office/drawing/2014/main" xmlns="" id="{18CB0BD5-E6B1-4056-A95C-F231396AF0D8}"/>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29548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Confusión o perplejidad en los adultos.</a:t>
            </a:r>
          </a:p>
          <a:p>
            <a:r>
              <a:rPr lang="es-MX" dirty="0">
                <a:solidFill>
                  <a:srgbClr val="FFFF00"/>
                </a:solidFill>
                <a:latin typeface="Helvetica" panose="020B0604020202020204" pitchFamily="2" charset="0"/>
              </a:rPr>
              <a:t>Apertura para el Voluntariado.</a:t>
            </a:r>
          </a:p>
          <a:p>
            <a:r>
              <a:rPr lang="es-MX" dirty="0">
                <a:solidFill>
                  <a:srgbClr val="FFFF00"/>
                </a:solidFill>
                <a:latin typeface="Helvetica" panose="020B0604020202020204" pitchFamily="2" charset="0"/>
              </a:rPr>
              <a:t>Movilizaciones por causas en las que se sienten implicados.</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266951"/>
            <a:ext cx="4372232" cy="3352800"/>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Utilizar los talentos, competencias y </a:t>
            </a:r>
            <a:r>
              <a:rPr kumimoji="0" lang="es-MX" sz="2800" b="0" i="0" u="none" strike="noStrike" kern="1200" cap="none" spc="0" normalizeH="0" baseline="0" noProof="0" dirty="0" err="1">
                <a:ln>
                  <a:noFill/>
                </a:ln>
                <a:solidFill>
                  <a:schemeClr val="accent5">
                    <a:lumMod val="50000"/>
                  </a:schemeClr>
                </a:solidFill>
                <a:effectLst/>
                <a:uLnTx/>
                <a:uFillTx/>
                <a:latin typeface="Helvetica" panose="020B0604020202020204" pitchFamily="2" charset="0"/>
              </a:rPr>
              <a:t>creati</a:t>
            </a:r>
            <a:r>
              <a:rPr lang="es-MX" sz="2800" dirty="0" err="1">
                <a:solidFill>
                  <a:schemeClr val="accent5">
                    <a:lumMod val="50000"/>
                  </a:schemeClr>
                </a:solidFill>
                <a:latin typeface="Helvetica" panose="020B0604020202020204" pitchFamily="2" charset="0"/>
              </a:rPr>
              <a:t>vidad</a:t>
            </a:r>
            <a:r>
              <a:rPr lang="es-MX" sz="2800" dirty="0">
                <a:solidFill>
                  <a:schemeClr val="accent5">
                    <a:lumMod val="50000"/>
                  </a:schemeClr>
                </a:solidFill>
                <a:latin typeface="Helvetica" panose="020B0604020202020204" pitchFamily="2" charset="0"/>
              </a:rPr>
              <a:t>.</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Aprovechamiento de la potencialidad de la comunicación digital.</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Potencializar el protagonismo.</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Compromiso y participación social</a:t>
            </a:r>
          </a:p>
        </p:txBody>
      </p:sp>
      <p:sp>
        <p:nvSpPr>
          <p:cNvPr id="8" name="Rectángulo: esquinas redondeadas 7">
            <a:extLst>
              <a:ext uri="{FF2B5EF4-FFF2-40B4-BE49-F238E27FC236}">
                <a16:creationId xmlns:a16="http://schemas.microsoft.com/office/drawing/2014/main" xmlns="" id="{90ED1074-A078-4B98-A6BC-374F7D32D5F2}"/>
              </a:ext>
            </a:extLst>
          </p:cNvPr>
          <p:cNvSpPr/>
          <p:nvPr/>
        </p:nvSpPr>
        <p:spPr>
          <a:xfrm>
            <a:off x="4767046" y="322865"/>
            <a:ext cx="4643654" cy="51481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Helvetica" panose="020B0604020202020204" pitchFamily="2" charset="0"/>
              </a:rPr>
              <a:t>II. Experiencias y lenguajes</a:t>
            </a:r>
          </a:p>
        </p:txBody>
      </p:sp>
      <p:sp>
        <p:nvSpPr>
          <p:cNvPr id="9" name="Rectángulo: esquinas redondeadas 8">
            <a:extLst>
              <a:ext uri="{FF2B5EF4-FFF2-40B4-BE49-F238E27FC236}">
                <a16:creationId xmlns:a16="http://schemas.microsoft.com/office/drawing/2014/main" xmlns="" id="{2420FC26-DD8C-4777-B34D-B3858C904C2A}"/>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26-28</a:t>
            </a:r>
          </a:p>
        </p:txBody>
      </p:sp>
      <p:sp>
        <p:nvSpPr>
          <p:cNvPr id="10" name="Flecha: hacia la izquierda 9">
            <a:hlinkClick r:id="rId3" action="ppaction://hlinksldjump"/>
            <a:extLst>
              <a:ext uri="{FF2B5EF4-FFF2-40B4-BE49-F238E27FC236}">
                <a16:creationId xmlns:a16="http://schemas.microsoft.com/office/drawing/2014/main" xmlns="" id="{BCF5E2CA-96BE-4801-9E74-16A3B2DEB7C5}"/>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03115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La religión es vista como un asunto privado.</a:t>
            </a:r>
          </a:p>
          <a:p>
            <a:r>
              <a:rPr lang="es-MX" dirty="0">
                <a:solidFill>
                  <a:srgbClr val="FFFF00"/>
                </a:solidFill>
                <a:latin typeface="Helvetica" panose="020B0604020202020204" pitchFamily="2" charset="0"/>
              </a:rPr>
              <a:t>Para algunos Jesús es una figura del pasado.</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266951"/>
            <a:ext cx="4372232" cy="33528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Propuestas de oración y momentos sacramentales que logren </a:t>
            </a:r>
            <a:r>
              <a:rPr kumimoji="0" lang="es-MX" sz="2800" b="0" i="0" u="none" strike="noStrike" kern="1200" cap="none" spc="0" normalizeH="0" baseline="0" noProof="0" dirty="0" err="1">
                <a:ln>
                  <a:noFill/>
                </a:ln>
                <a:solidFill>
                  <a:schemeClr val="accent5">
                    <a:lumMod val="50000"/>
                  </a:schemeClr>
                </a:solidFill>
                <a:effectLst/>
                <a:uLnTx/>
                <a:uFillTx/>
                <a:latin typeface="Helvetica" panose="020B0604020202020204" pitchFamily="2" charset="0"/>
              </a:rPr>
              <a:t>intercep</a:t>
            </a:r>
            <a:r>
              <a:rPr lang="es-MX" sz="2800" dirty="0" err="1">
                <a:solidFill>
                  <a:schemeClr val="accent5">
                    <a:lumMod val="50000"/>
                  </a:schemeClr>
                </a:solidFill>
                <a:latin typeface="Helvetica" panose="020B0604020202020204" pitchFamily="2" charset="0"/>
              </a:rPr>
              <a:t>tar</a:t>
            </a:r>
            <a:r>
              <a:rPr lang="es-MX" sz="2800" dirty="0">
                <a:solidFill>
                  <a:schemeClr val="accent5">
                    <a:lumMod val="50000"/>
                  </a:schemeClr>
                </a:solidFill>
                <a:latin typeface="Helvetica" panose="020B0604020202020204" pitchFamily="2" charset="0"/>
              </a:rPr>
              <a:t> la vida cotidiana.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Sintonía con las </a:t>
            </a:r>
            <a:r>
              <a:rPr kumimoji="0" lang="es-MX" sz="2800" b="0" i="0" u="none" strike="noStrike" kern="1200" cap="none" spc="0" normalizeH="0" baseline="0" noProof="0" dirty="0" err="1">
                <a:ln>
                  <a:noFill/>
                </a:ln>
                <a:solidFill>
                  <a:schemeClr val="accent5">
                    <a:lumMod val="50000"/>
                  </a:schemeClr>
                </a:solidFill>
                <a:effectLst/>
                <a:uLnTx/>
                <a:uFillTx/>
                <a:latin typeface="Helvetica" panose="020B0604020202020204" pitchFamily="2" charset="0"/>
              </a:rPr>
              <a:t>especi</a:t>
            </a:r>
            <a:r>
              <a:rPr lang="es-MX" sz="2800" dirty="0" err="1">
                <a:solidFill>
                  <a:schemeClr val="accent5">
                    <a:lumMod val="50000"/>
                  </a:schemeClr>
                </a:solidFill>
                <a:latin typeface="Helvetica" panose="020B0604020202020204" pitchFamily="2" charset="0"/>
              </a:rPr>
              <a:t>ficidades</a:t>
            </a:r>
            <a:r>
              <a:rPr lang="es-MX" sz="2800" dirty="0">
                <a:solidFill>
                  <a:schemeClr val="accent5">
                    <a:lumMod val="50000"/>
                  </a:schemeClr>
                </a:solidFill>
                <a:latin typeface="Helvetica" panose="020B0604020202020204" pitchFamily="2" charset="0"/>
              </a:rPr>
              <a:t> generacionales.</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Espiritualidad religiosidad</a:t>
            </a:r>
          </a:p>
        </p:txBody>
      </p:sp>
      <p:sp>
        <p:nvSpPr>
          <p:cNvPr id="8" name="Rectángulo: esquinas redondeadas 7">
            <a:extLst>
              <a:ext uri="{FF2B5EF4-FFF2-40B4-BE49-F238E27FC236}">
                <a16:creationId xmlns:a16="http://schemas.microsoft.com/office/drawing/2014/main" xmlns="" id="{36A5024C-24FB-4DC9-83B0-2764DE4ADBAF}"/>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29-30</a:t>
            </a:r>
          </a:p>
        </p:txBody>
      </p:sp>
      <p:sp>
        <p:nvSpPr>
          <p:cNvPr id="9" name="Flecha: hacia la izquierda 8">
            <a:hlinkClick r:id="rId3" action="ppaction://hlinksldjump"/>
            <a:extLst>
              <a:ext uri="{FF2B5EF4-FFF2-40B4-BE49-F238E27FC236}">
                <a16:creationId xmlns:a16="http://schemas.microsoft.com/office/drawing/2014/main" xmlns="" id="{D1895836-9D7C-4F09-A9D6-6E1FDA470B47}"/>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7481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Poca inserción en la vida de las comunidades.</a:t>
            </a:r>
          </a:p>
          <a:p>
            <a:r>
              <a:rPr lang="es-MX" dirty="0">
                <a:solidFill>
                  <a:srgbClr val="FFFF00"/>
                </a:solidFill>
                <a:latin typeface="Helvetica" panose="020B0604020202020204" pitchFamily="2" charset="0"/>
              </a:rPr>
              <a:t>Piedad popular.</a:t>
            </a:r>
          </a:p>
          <a:p>
            <a:r>
              <a:rPr lang="es-MX" dirty="0">
                <a:solidFill>
                  <a:srgbClr val="FFFF00"/>
                </a:solidFill>
                <a:latin typeface="Helvetica" panose="020B0604020202020204" pitchFamily="2" charset="0"/>
              </a:rPr>
              <a:t>Conexión con la Iglesia.</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266951"/>
            <a:ext cx="4372232" cy="33528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Espacios donde puedan participar y ser protagonistas.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Canales de expresión: cuerpo</a:t>
            </a:r>
            <a:r>
              <a:rPr lang="es-MX" sz="2800" dirty="0">
                <a:solidFill>
                  <a:schemeClr val="accent5">
                    <a:lumMod val="50000"/>
                  </a:schemeClr>
                </a:solidFill>
                <a:latin typeface="Helvetica" panose="020B0604020202020204" pitchFamily="2" charset="0"/>
              </a:rPr>
              <a:t>, efectividad, música y canto.</a:t>
            </a: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En la vida de la Iglesia</a:t>
            </a:r>
          </a:p>
        </p:txBody>
      </p:sp>
      <p:sp>
        <p:nvSpPr>
          <p:cNvPr id="8" name="Rectángulo: esquinas redondeadas 7">
            <a:extLst>
              <a:ext uri="{FF2B5EF4-FFF2-40B4-BE49-F238E27FC236}">
                <a16:creationId xmlns:a16="http://schemas.microsoft.com/office/drawing/2014/main" xmlns="" id="{7681931A-4615-4B44-9D37-9BE55E254976}"/>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31-33</a:t>
            </a:r>
          </a:p>
        </p:txBody>
      </p:sp>
      <p:sp>
        <p:nvSpPr>
          <p:cNvPr id="9" name="Flecha: hacia la izquierda 8">
            <a:hlinkClick r:id="rId3" action="ppaction://hlinksldjump"/>
            <a:extLst>
              <a:ext uri="{FF2B5EF4-FFF2-40B4-BE49-F238E27FC236}">
                <a16:creationId xmlns:a16="http://schemas.microsoft.com/office/drawing/2014/main" xmlns="" id="{5DA4ED10-B3C0-4C7C-9C0C-1F54ACB52DC8}"/>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620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Impacto de las redes sociales: identidad y estilo de vida.</a:t>
            </a:r>
          </a:p>
          <a:p>
            <a:r>
              <a:rPr lang="es-MX" dirty="0" err="1">
                <a:solidFill>
                  <a:srgbClr val="FFFF00"/>
                </a:solidFill>
                <a:latin typeface="Helvetica" panose="020B0604020202020204" pitchFamily="2" charset="0"/>
              </a:rPr>
              <a:t>Dark</a:t>
            </a:r>
            <a:r>
              <a:rPr lang="es-MX" dirty="0">
                <a:solidFill>
                  <a:srgbClr val="FFFF00"/>
                </a:solidFill>
                <a:latin typeface="Helvetica" panose="020B0604020202020204" pitchFamily="2" charset="0"/>
              </a:rPr>
              <a:t> web.</a:t>
            </a:r>
          </a:p>
          <a:p>
            <a:r>
              <a:rPr lang="es-MX" dirty="0">
                <a:solidFill>
                  <a:srgbClr val="FFFF00"/>
                </a:solidFill>
                <a:latin typeface="Helvetica" panose="020B0604020202020204" pitchFamily="2" charset="0"/>
              </a:rPr>
              <a:t>Consumismo de productos virtuales.</a:t>
            </a:r>
          </a:p>
          <a:p>
            <a:r>
              <a:rPr lang="es-MX" dirty="0">
                <a:solidFill>
                  <a:srgbClr val="FFFF00"/>
                </a:solidFill>
                <a:latin typeface="Helvetica" panose="020B0604020202020204" pitchFamily="2" charset="0"/>
              </a:rPr>
              <a:t>Mundo </a:t>
            </a:r>
            <a:r>
              <a:rPr lang="es-MX" dirty="0" err="1">
                <a:solidFill>
                  <a:srgbClr val="FFFF00"/>
                </a:solidFill>
                <a:latin typeface="Helvetica" panose="020B0604020202020204" pitchFamily="2" charset="0"/>
              </a:rPr>
              <a:t>híperconectado</a:t>
            </a:r>
            <a:r>
              <a:rPr lang="es-MX" dirty="0">
                <a:solidFill>
                  <a:srgbClr val="FFFF00"/>
                </a:solidFill>
                <a:latin typeface="Helvetica" panose="020B0604020202020204" pitchFamily="2" charset="0"/>
              </a:rPr>
              <a:t>- comunicación asertiva.</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266951"/>
            <a:ext cx="4372232" cy="3352800"/>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Google </a:t>
            </a:r>
            <a:r>
              <a:rPr lang="es-MX" sz="2800" dirty="0" err="1">
                <a:solidFill>
                  <a:schemeClr val="accent5">
                    <a:lumMod val="50000"/>
                  </a:schemeClr>
                </a:solidFill>
                <a:latin typeface="Helvetica" panose="020B0604020202020204" pitchFamily="2" charset="0"/>
              </a:rPr>
              <a:t>trends</a:t>
            </a:r>
            <a:r>
              <a:rPr lang="es-MX" sz="2800" dirty="0">
                <a:solidFill>
                  <a:schemeClr val="accent5">
                    <a:lumMod val="50000"/>
                  </a:schemeClr>
                </a:solidFill>
                <a:latin typeface="Helvetica" panose="020B0604020202020204" pitchFamily="2" charset="0"/>
              </a:rPr>
              <a:t> – estrategias de contenido.</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Aprendizaje</a:t>
            </a:r>
            <a:r>
              <a:rPr lang="es-MX" sz="2800" dirty="0">
                <a:solidFill>
                  <a:schemeClr val="accent5">
                    <a:lumMod val="50000"/>
                  </a:schemeClr>
                </a:solidFill>
                <a:latin typeface="Helvetica" panose="020B0604020202020204" pitchFamily="2" charset="0"/>
              </a:rPr>
              <a:t> online.</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Formación de pastores y adultos en los </a:t>
            </a:r>
            <a:r>
              <a:rPr lang="es-MX" sz="2800" dirty="0">
                <a:solidFill>
                  <a:schemeClr val="accent5">
                    <a:lumMod val="50000"/>
                  </a:schemeClr>
                </a:solidFill>
                <a:latin typeface="Helvetica" panose="020B0604020202020204" pitchFamily="2" charset="0"/>
              </a:rPr>
              <a:t>nuevos lenguajes.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rPr>
              <a:t>Educación integral.</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Transversalidad del continente digital</a:t>
            </a:r>
          </a:p>
        </p:txBody>
      </p:sp>
      <p:sp>
        <p:nvSpPr>
          <p:cNvPr id="8" name="Rectángulo: esquinas redondeadas 7">
            <a:extLst>
              <a:ext uri="{FF2B5EF4-FFF2-40B4-BE49-F238E27FC236}">
                <a16:creationId xmlns:a16="http://schemas.microsoft.com/office/drawing/2014/main" xmlns="" id="{73718CA7-5729-4E13-AACA-8F5BF885BC56}"/>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34-35</a:t>
            </a:r>
          </a:p>
        </p:txBody>
      </p:sp>
      <p:sp>
        <p:nvSpPr>
          <p:cNvPr id="9" name="Flecha: hacia la izquierda 8">
            <a:hlinkClick r:id="rId3" action="ppaction://hlinksldjump"/>
            <a:extLst>
              <a:ext uri="{FF2B5EF4-FFF2-40B4-BE49-F238E27FC236}">
                <a16:creationId xmlns:a16="http://schemas.microsoft.com/office/drawing/2014/main" xmlns="" id="{B4703C51-24A0-4ECF-A31E-A27E6D0C6F2B}"/>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475946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Influencia y manipulación musical.</a:t>
            </a:r>
          </a:p>
          <a:p>
            <a:r>
              <a:rPr lang="es-MX" dirty="0">
                <a:solidFill>
                  <a:srgbClr val="FFFF00"/>
                </a:solidFill>
                <a:latin typeface="Helvetica" panose="020B0604020202020204" pitchFamily="2" charset="0"/>
              </a:rPr>
              <a:t>Lenguaje musical combinado con el uso de drogas y </a:t>
            </a:r>
            <a:r>
              <a:rPr lang="es-MX" dirty="0" err="1">
                <a:solidFill>
                  <a:srgbClr val="FFFF00"/>
                </a:solidFill>
                <a:latin typeface="Helvetica" panose="020B0604020202020204" pitchFamily="2" charset="0"/>
              </a:rPr>
              <a:t>despersonalizador</a:t>
            </a:r>
            <a:r>
              <a:rPr lang="es-MX" dirty="0">
                <a:solidFill>
                  <a:srgbClr val="FFFF00"/>
                </a:solidFill>
                <a:latin typeface="Helvetica" panose="020B0604020202020204" pitchFamily="2" charset="0"/>
              </a:rPr>
              <a:t>.</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266951"/>
            <a:ext cx="4372232" cy="33528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Música como proceso de socialización.</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Comunicación de experiencias de vida.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Helvetica" panose="020B0604020202020204" pitchFamily="2" charset="0"/>
              </a:rPr>
              <a:t>Música y expresión </a:t>
            </a:r>
            <a:r>
              <a:rPr lang="es-MX" sz="2400" dirty="0">
                <a:latin typeface="Helvetica" panose="020B0604020202020204" pitchFamily="2" charset="0"/>
              </a:rPr>
              <a:t>artística</a:t>
            </a:r>
            <a:endParaRPr lang="es-MX" sz="2800" dirty="0">
              <a:latin typeface="Helvetica" panose="020B0604020202020204" pitchFamily="2" charset="0"/>
            </a:endParaRPr>
          </a:p>
        </p:txBody>
      </p:sp>
      <p:sp>
        <p:nvSpPr>
          <p:cNvPr id="8" name="Rectángulo: esquinas redondeadas 7">
            <a:extLst>
              <a:ext uri="{FF2B5EF4-FFF2-40B4-BE49-F238E27FC236}">
                <a16:creationId xmlns:a16="http://schemas.microsoft.com/office/drawing/2014/main" xmlns="" id="{A45581BF-7DB6-42EE-90B6-4DF365CCCB88}"/>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36-38</a:t>
            </a:r>
          </a:p>
        </p:txBody>
      </p:sp>
      <p:sp>
        <p:nvSpPr>
          <p:cNvPr id="9" name="Flecha: hacia la izquierda 8">
            <a:hlinkClick r:id="rId3" action="ppaction://hlinksldjump"/>
            <a:extLst>
              <a:ext uri="{FF2B5EF4-FFF2-40B4-BE49-F238E27FC236}">
                <a16:creationId xmlns:a16="http://schemas.microsoft.com/office/drawing/2014/main" xmlns="" id="{50ED68AA-E0D6-4790-B52C-7C47B6B4501D}"/>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35906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Sociedades </a:t>
            </a:r>
            <a:r>
              <a:rPr lang="es-MX" dirty="0" err="1">
                <a:solidFill>
                  <a:srgbClr val="FFFF00"/>
                </a:solidFill>
                <a:latin typeface="Helvetica" panose="020B0604020202020204" pitchFamily="2" charset="0"/>
              </a:rPr>
              <a:t>deportizadas</a:t>
            </a:r>
            <a:r>
              <a:rPr lang="es-MX" dirty="0">
                <a:solidFill>
                  <a:srgbClr val="FFFF00"/>
                </a:solidFill>
                <a:latin typeface="Helvetica" panose="020B0604020202020204" pitchFamily="2" charset="0"/>
              </a:rPr>
              <a:t>.</a:t>
            </a:r>
          </a:p>
          <a:p>
            <a:r>
              <a:rPr lang="es-MX" dirty="0">
                <a:solidFill>
                  <a:srgbClr val="FFFF00"/>
                </a:solidFill>
                <a:latin typeface="Helvetica" panose="020B0604020202020204" pitchFamily="2" charset="0"/>
              </a:rPr>
              <a:t>Manipulación comercial.</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Eventos deportivos que construyan la identidad colectiva.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Transmisión de valores y modelos.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Instrumento de integración para quienes sufren exclusión y de marginación.</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El mundo del deporte</a:t>
            </a:r>
          </a:p>
        </p:txBody>
      </p:sp>
      <p:sp>
        <p:nvSpPr>
          <p:cNvPr id="8" name="Rectángulo: esquinas redondeadas 7">
            <a:extLst>
              <a:ext uri="{FF2B5EF4-FFF2-40B4-BE49-F238E27FC236}">
                <a16:creationId xmlns:a16="http://schemas.microsoft.com/office/drawing/2014/main" xmlns="" id="{477DBFE7-4AC7-4336-BF6F-1864C72A1214}"/>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39-40</a:t>
            </a:r>
          </a:p>
        </p:txBody>
      </p:sp>
      <p:sp>
        <p:nvSpPr>
          <p:cNvPr id="9" name="Flecha: hacia la izquierda 8">
            <a:hlinkClick r:id="rId3" action="ppaction://hlinksldjump"/>
            <a:extLst>
              <a:ext uri="{FF2B5EF4-FFF2-40B4-BE49-F238E27FC236}">
                <a16:creationId xmlns:a16="http://schemas.microsoft.com/office/drawing/2014/main" xmlns="" id="{E2B4DFB6-6C10-4DAF-A5CF-B5FD9A853066}"/>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093267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La cultura del descarte.</a:t>
            </a:r>
          </a:p>
          <a:p>
            <a:r>
              <a:rPr lang="es-MX" dirty="0">
                <a:solidFill>
                  <a:srgbClr val="FFFF00"/>
                </a:solidFill>
                <a:latin typeface="Helvetica" panose="020B0604020202020204" pitchFamily="2" charset="0"/>
              </a:rPr>
              <a:t>Desocupación juvenil en niveles dramáticos.</a:t>
            </a:r>
          </a:p>
          <a:p>
            <a:r>
              <a:rPr lang="es-MX" dirty="0">
                <a:solidFill>
                  <a:srgbClr val="FFFF00"/>
                </a:solidFill>
                <a:latin typeface="Helvetica" panose="020B0604020202020204" pitchFamily="2" charset="0"/>
              </a:rPr>
              <a:t>Anestesiada la utopía y abandono de sueños.</a:t>
            </a:r>
          </a:p>
          <a:p>
            <a:r>
              <a:rPr lang="es-MX" dirty="0">
                <a:solidFill>
                  <a:srgbClr val="FFFF00"/>
                </a:solidFill>
                <a:latin typeface="Helvetica" panose="020B0604020202020204" pitchFamily="2" charset="0"/>
              </a:rPr>
              <a:t>Explotación laboral.</a:t>
            </a:r>
          </a:p>
          <a:p>
            <a:r>
              <a:rPr lang="es-MX" dirty="0">
                <a:solidFill>
                  <a:srgbClr val="FFFF00"/>
                </a:solidFill>
                <a:latin typeface="Helvetica" panose="020B0604020202020204" pitchFamily="2" charset="0"/>
              </a:rPr>
              <a:t>Progreso tecnológico.</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Uso consciente y con cuidado de la Inteligencia artificial.</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Poner la dignidad humana en el centro del interés.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La cuestión laboral</a:t>
            </a:r>
          </a:p>
        </p:txBody>
      </p:sp>
      <p:sp>
        <p:nvSpPr>
          <p:cNvPr id="8" name="Rectángulo: esquinas redondeadas 7">
            <a:extLst>
              <a:ext uri="{FF2B5EF4-FFF2-40B4-BE49-F238E27FC236}">
                <a16:creationId xmlns:a16="http://schemas.microsoft.com/office/drawing/2014/main" xmlns="" id="{75EC9FA2-FF26-43DA-96FA-0617BD7B8AA0}"/>
              </a:ext>
            </a:extLst>
          </p:cNvPr>
          <p:cNvSpPr/>
          <p:nvPr/>
        </p:nvSpPr>
        <p:spPr>
          <a:xfrm>
            <a:off x="4767046" y="322865"/>
            <a:ext cx="4967504" cy="51481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Helvetica" panose="020B0604020202020204" pitchFamily="2" charset="0"/>
              </a:rPr>
              <a:t>III. En la cultura del descarte</a:t>
            </a:r>
          </a:p>
        </p:txBody>
      </p:sp>
      <p:sp>
        <p:nvSpPr>
          <p:cNvPr id="9" name="Rectángulo: esquinas redondeadas 8">
            <a:extLst>
              <a:ext uri="{FF2B5EF4-FFF2-40B4-BE49-F238E27FC236}">
                <a16:creationId xmlns:a16="http://schemas.microsoft.com/office/drawing/2014/main" xmlns="" id="{7264C387-307F-49D5-8C89-6DB4734D8F77}"/>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41-44</a:t>
            </a:r>
          </a:p>
        </p:txBody>
      </p:sp>
      <p:sp>
        <p:nvSpPr>
          <p:cNvPr id="14" name="Flecha: hacia la izquierda 13">
            <a:hlinkClick r:id="rId3" action="ppaction://hlinksldjump"/>
            <a:extLst>
              <a:ext uri="{FF2B5EF4-FFF2-40B4-BE49-F238E27FC236}">
                <a16:creationId xmlns:a16="http://schemas.microsoft.com/office/drawing/2014/main" xmlns="" id="{97706487-08C3-463B-AA99-7BB29A165B83}"/>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24417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Migrantes, alto porcentaje compuesto por jóvenes.</a:t>
            </a:r>
          </a:p>
          <a:p>
            <a:r>
              <a:rPr lang="es-MX" dirty="0">
                <a:solidFill>
                  <a:srgbClr val="FFFF00"/>
                </a:solidFill>
                <a:latin typeface="Helvetica" panose="020B0604020202020204" pitchFamily="2" charset="0"/>
              </a:rPr>
              <a:t>Inestabilidad social, política y económica.</a:t>
            </a:r>
          </a:p>
          <a:p>
            <a:r>
              <a:rPr lang="es-MX" dirty="0">
                <a:solidFill>
                  <a:srgbClr val="FFFF00"/>
                </a:solidFill>
                <a:latin typeface="Helvetica" panose="020B0604020202020204" pitchFamily="2" charset="0"/>
              </a:rPr>
              <a:t>Trata de personas.</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Acogida y sentido de pertenencia.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Cuidar de la dignidad de cada persona.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Jóvenes migrantes</a:t>
            </a:r>
          </a:p>
        </p:txBody>
      </p:sp>
      <p:sp>
        <p:nvSpPr>
          <p:cNvPr id="8" name="Rectángulo: esquinas redondeadas 7">
            <a:extLst>
              <a:ext uri="{FF2B5EF4-FFF2-40B4-BE49-F238E27FC236}">
                <a16:creationId xmlns:a16="http://schemas.microsoft.com/office/drawing/2014/main" xmlns="" id="{67D043C4-B33F-4B96-A6FB-DB83D24EF52B}"/>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45-47</a:t>
            </a:r>
          </a:p>
        </p:txBody>
      </p:sp>
      <p:sp>
        <p:nvSpPr>
          <p:cNvPr id="10" name="Flecha: hacia la izquierda 9">
            <a:hlinkClick r:id="rId3" action="ppaction://hlinksldjump"/>
            <a:extLst>
              <a:ext uri="{FF2B5EF4-FFF2-40B4-BE49-F238E27FC236}">
                <a16:creationId xmlns:a16="http://schemas.microsoft.com/office/drawing/2014/main" xmlns="" id="{BC4AC592-7FEC-443D-801E-A705006B41D9}"/>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0221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BFAE1-45D3-4B3B-81D2-0BF25FA84FB8}"/>
              </a:ext>
            </a:extLst>
          </p:cNvPr>
          <p:cNvSpPr>
            <a:spLocks noGrp="1"/>
          </p:cNvSpPr>
          <p:nvPr>
            <p:ph type="title"/>
          </p:nvPr>
        </p:nvSpPr>
        <p:spPr>
          <a:xfrm>
            <a:off x="944307" y="382082"/>
            <a:ext cx="8263371" cy="739056"/>
          </a:xfrm>
        </p:spPr>
        <p:txBody>
          <a:bodyPr>
            <a:noAutofit/>
          </a:bodyPr>
          <a:lstStyle/>
          <a:p>
            <a:r>
              <a:rPr lang="en-US" sz="4400" b="1" dirty="0">
                <a:solidFill>
                  <a:schemeClr val="tx2">
                    <a:lumMod val="75000"/>
                  </a:schemeClr>
                </a:solidFill>
                <a:latin typeface="Helvetica" panose="020B0604020202020204" pitchFamily="2" charset="0"/>
              </a:rPr>
              <a:t>Proceso sinodal</a:t>
            </a:r>
          </a:p>
        </p:txBody>
      </p:sp>
      <p:sp>
        <p:nvSpPr>
          <p:cNvPr id="35" name="Freeform 9">
            <a:extLst>
              <a:ext uri="{FF2B5EF4-FFF2-40B4-BE49-F238E27FC236}">
                <a16:creationId xmlns:a16="http://schemas.microsoft.com/office/drawing/2014/main" xmlns="" id="{241AF39C-8150-468E-8EB8-132CB850CF90}"/>
              </a:ext>
            </a:extLst>
          </p:cNvPr>
          <p:cNvSpPr>
            <a:spLocks/>
          </p:cNvSpPr>
          <p:nvPr/>
        </p:nvSpPr>
        <p:spPr bwMode="auto">
          <a:xfrm>
            <a:off x="2681405" y="1621006"/>
            <a:ext cx="7838718" cy="999737"/>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en-US" sz="3200" b="1" noProof="1"/>
              <a:t>2017</a:t>
            </a:r>
          </a:p>
        </p:txBody>
      </p:sp>
      <p:sp>
        <p:nvSpPr>
          <p:cNvPr id="41" name="Rectangle: Rounded Corners 40">
            <a:extLst>
              <a:ext uri="{FF2B5EF4-FFF2-40B4-BE49-F238E27FC236}">
                <a16:creationId xmlns:a16="http://schemas.microsoft.com/office/drawing/2014/main" xmlns="" id="{77722381-8EEC-4F1C-A5BC-56F723A30095}"/>
              </a:ext>
            </a:extLst>
          </p:cNvPr>
          <p:cNvSpPr/>
          <p:nvPr/>
        </p:nvSpPr>
        <p:spPr>
          <a:xfrm>
            <a:off x="3761938" y="3098775"/>
            <a:ext cx="2070815" cy="1400276"/>
          </a:xfrm>
          <a:prstGeom prst="roundRect">
            <a:avLst>
              <a:gd name="adj" fmla="val 85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200" dirty="0">
              <a:solidFill>
                <a:srgbClr val="FFC000"/>
              </a:solidFill>
              <a:latin typeface="Arial Narrow" panose="020B0606020202030204" pitchFamily="34" charset="0"/>
            </a:endParaRPr>
          </a:p>
          <a:p>
            <a:r>
              <a:rPr lang="es-MX" sz="1400" b="1" i="1" dirty="0">
                <a:solidFill>
                  <a:srgbClr val="FFC000"/>
                </a:solidFill>
                <a:latin typeface="Arial Narrow" panose="020B0606020202030204" pitchFamily="34" charset="0"/>
              </a:rPr>
              <a:t>Documento preparatorio</a:t>
            </a:r>
            <a:r>
              <a:rPr lang="es-MX" sz="1400" b="1" dirty="0">
                <a:solidFill>
                  <a:srgbClr val="FFC000"/>
                </a:solidFill>
                <a:latin typeface="Arial Narrow" panose="020B0606020202030204" pitchFamily="34" charset="0"/>
              </a:rPr>
              <a:t>, </a:t>
            </a:r>
          </a:p>
          <a:p>
            <a:r>
              <a:rPr lang="es-MX" sz="1400" b="1" dirty="0">
                <a:solidFill>
                  <a:schemeClr val="accent1">
                    <a:lumMod val="50000"/>
                  </a:schemeClr>
                </a:solidFill>
                <a:latin typeface="Arial Narrow" panose="020B0606020202030204" pitchFamily="34" charset="0"/>
              </a:rPr>
              <a:t>Carta a los jóvenes</a:t>
            </a:r>
            <a:r>
              <a:rPr lang="es-MX" sz="1600" b="1" dirty="0">
                <a:solidFill>
                  <a:srgbClr val="FF0000"/>
                </a:solidFill>
                <a:latin typeface="Arial Narrow" panose="020B0606020202030204" pitchFamily="34" charset="0"/>
              </a:rPr>
              <a:t> </a:t>
            </a:r>
          </a:p>
          <a:p>
            <a:r>
              <a:rPr lang="es-MX" sz="1100" b="1" dirty="0">
                <a:solidFill>
                  <a:schemeClr val="accent1">
                    <a:lumMod val="75000"/>
                  </a:schemeClr>
                </a:solidFill>
                <a:latin typeface="Arial Narrow" panose="020B0606020202030204" pitchFamily="34" charset="0"/>
              </a:rPr>
              <a:t>por el Papa Francisco *</a:t>
            </a:r>
          </a:p>
          <a:p>
            <a:r>
              <a:rPr lang="es-ES" sz="1100" dirty="0">
                <a:latin typeface="Arial Narrow" panose="020B0606020202030204" pitchFamily="34" charset="0"/>
              </a:rPr>
              <a:t>13 de febrero de2017</a:t>
            </a:r>
          </a:p>
          <a:p>
            <a:endParaRPr lang="es-ES" sz="1100" b="1" dirty="0">
              <a:solidFill>
                <a:srgbClr val="FF0000"/>
              </a:solidFill>
              <a:latin typeface="Arial Narrow" panose="020B0606020202030204" pitchFamily="34" charset="0"/>
            </a:endParaRPr>
          </a:p>
        </p:txBody>
      </p:sp>
      <p:sp>
        <p:nvSpPr>
          <p:cNvPr id="42" name="Rectangle: Rounded Corners 41">
            <a:extLst>
              <a:ext uri="{FF2B5EF4-FFF2-40B4-BE49-F238E27FC236}">
                <a16:creationId xmlns:a16="http://schemas.microsoft.com/office/drawing/2014/main" xmlns="" id="{E5FECCEC-9706-4740-9954-AE4539C3864A}"/>
              </a:ext>
            </a:extLst>
          </p:cNvPr>
          <p:cNvSpPr/>
          <p:nvPr/>
        </p:nvSpPr>
        <p:spPr>
          <a:xfrm>
            <a:off x="4763074" y="4792960"/>
            <a:ext cx="3064055" cy="1571076"/>
          </a:xfrm>
          <a:prstGeom prst="roundRect">
            <a:avLst>
              <a:gd name="adj" fmla="val 85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solidFill>
                  <a:schemeClr val="tx2">
                    <a:lumMod val="75000"/>
                  </a:schemeClr>
                </a:solidFill>
                <a:latin typeface="Arial Narrow" panose="020B0606020202030204" pitchFamily="34" charset="0"/>
              </a:rPr>
              <a:t>Escuchar la voz de los jóvenes</a:t>
            </a:r>
          </a:p>
          <a:p>
            <a:r>
              <a:rPr lang="es-MX" sz="1600" dirty="0">
                <a:latin typeface="Arial Narrow" panose="020B0606020202030204" pitchFamily="34" charset="0"/>
              </a:rPr>
              <a:t>En un sitio web, con un cuestionario sobre sus expectativas y su vida</a:t>
            </a:r>
            <a:endParaRPr lang="es-ES" sz="1600" dirty="0">
              <a:latin typeface="Arial Narrow" panose="020B0606020202030204" pitchFamily="34" charset="0"/>
            </a:endParaRPr>
          </a:p>
          <a:p>
            <a:r>
              <a:rPr lang="es-ES" sz="1600" dirty="0">
                <a:solidFill>
                  <a:schemeClr val="accent5">
                    <a:lumMod val="75000"/>
                  </a:schemeClr>
                </a:solidFill>
                <a:latin typeface="Arial Narrow" panose="020B0606020202030204" pitchFamily="34" charset="0"/>
              </a:rPr>
              <a:t>Cuestionario:</a:t>
            </a:r>
          </a:p>
          <a:p>
            <a:r>
              <a:rPr lang="es-ES" sz="1600" dirty="0">
                <a:latin typeface="Arial Narrow" panose="020B0606020202030204" pitchFamily="34" charset="0"/>
              </a:rPr>
              <a:t> </a:t>
            </a:r>
            <a:r>
              <a:rPr lang="es-ES" sz="1100" dirty="0">
                <a:latin typeface="Arial Narrow" panose="020B0606020202030204" pitchFamily="34" charset="0"/>
              </a:rPr>
              <a:t>Conferencias Episcopales</a:t>
            </a:r>
          </a:p>
          <a:p>
            <a:r>
              <a:rPr lang="es-ES" sz="1100" dirty="0">
                <a:latin typeface="Arial Narrow" panose="020B0606020202030204" pitchFamily="34" charset="0"/>
              </a:rPr>
              <a:t>Sínodos de las Iglesias Orientales Católicas</a:t>
            </a:r>
          </a:p>
        </p:txBody>
      </p:sp>
      <p:sp>
        <p:nvSpPr>
          <p:cNvPr id="73" name="Rectangle: Rounded Corners 72">
            <a:extLst>
              <a:ext uri="{FF2B5EF4-FFF2-40B4-BE49-F238E27FC236}">
                <a16:creationId xmlns:a16="http://schemas.microsoft.com/office/drawing/2014/main" xmlns="" id="{AFA21587-222B-4C44-942B-0D89D681ED1B}"/>
              </a:ext>
            </a:extLst>
          </p:cNvPr>
          <p:cNvSpPr/>
          <p:nvPr/>
        </p:nvSpPr>
        <p:spPr>
          <a:xfrm>
            <a:off x="6771544" y="3098775"/>
            <a:ext cx="1970457" cy="1216152"/>
          </a:xfrm>
          <a:prstGeom prst="roundRect">
            <a:avLst>
              <a:gd name="adj" fmla="val 85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b="1" dirty="0">
                <a:solidFill>
                  <a:schemeClr val="accent1">
                    <a:lumMod val="50000"/>
                  </a:schemeClr>
                </a:solidFill>
                <a:latin typeface="Arial Narrow" panose="020B0606020202030204" pitchFamily="34" charset="0"/>
              </a:rPr>
              <a:t>Encuentro internacional con los responsables de la pastoral juvenil a nivel mundial</a:t>
            </a:r>
          </a:p>
          <a:p>
            <a:r>
              <a:rPr lang="es-ES" sz="1200" dirty="0">
                <a:solidFill>
                  <a:schemeClr val="tx2">
                    <a:lumMod val="75000"/>
                  </a:schemeClr>
                </a:solidFill>
                <a:latin typeface="Arial Narrow" panose="020B0606020202030204" pitchFamily="34" charset="0"/>
              </a:rPr>
              <a:t>Del 5 al 9 de abril de 2017</a:t>
            </a:r>
          </a:p>
        </p:txBody>
      </p:sp>
      <p:sp>
        <p:nvSpPr>
          <p:cNvPr id="74" name="Rectangle: Rounded Corners 73">
            <a:extLst>
              <a:ext uri="{FF2B5EF4-FFF2-40B4-BE49-F238E27FC236}">
                <a16:creationId xmlns:a16="http://schemas.microsoft.com/office/drawing/2014/main" xmlns="" id="{DEDA3877-B6CD-4F04-A7F2-73E8F5DEE8E6}"/>
              </a:ext>
            </a:extLst>
          </p:cNvPr>
          <p:cNvSpPr/>
          <p:nvPr/>
        </p:nvSpPr>
        <p:spPr>
          <a:xfrm>
            <a:off x="8097344" y="4792959"/>
            <a:ext cx="2220669" cy="1216152"/>
          </a:xfrm>
          <a:prstGeom prst="roundRect">
            <a:avLst>
              <a:gd name="adj" fmla="val 85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solidFill>
                  <a:schemeClr val="accent5">
                    <a:lumMod val="75000"/>
                  </a:schemeClr>
                </a:solidFill>
                <a:latin typeface="Arial Narrow" panose="020B0606020202030204" pitchFamily="34" charset="0"/>
              </a:rPr>
              <a:t>Seminario internacional sobre la condición juvenil</a:t>
            </a:r>
            <a:endParaRPr lang="es-ES" sz="2000" dirty="0">
              <a:solidFill>
                <a:schemeClr val="accent5">
                  <a:lumMod val="75000"/>
                </a:schemeClr>
              </a:solidFill>
              <a:latin typeface="Arial Narrow" panose="020B0606020202030204" pitchFamily="34" charset="0"/>
            </a:endParaRPr>
          </a:p>
          <a:p>
            <a:pPr algn="just">
              <a:spcAft>
                <a:spcPts val="600"/>
              </a:spcAft>
            </a:pPr>
            <a:r>
              <a:rPr lang="es-ES" sz="900" dirty="0">
                <a:solidFill>
                  <a:srgbClr val="FF0000"/>
                </a:solidFill>
                <a:latin typeface="Arial Narrow" panose="020B0606020202030204" pitchFamily="34" charset="0"/>
              </a:rPr>
              <a:t>Del 11 al 15 de septiembre de 2017</a:t>
            </a:r>
          </a:p>
          <a:p>
            <a:pPr lvl="0" algn="just">
              <a:spcAft>
                <a:spcPts val="600"/>
              </a:spcAft>
            </a:pPr>
            <a:r>
              <a:rPr lang="en-US" sz="900" noProof="1">
                <a:solidFill>
                  <a:srgbClr val="FF0000"/>
                </a:solidFill>
              </a:rPr>
              <a:t>.</a:t>
            </a:r>
          </a:p>
        </p:txBody>
      </p:sp>
      <p:cxnSp>
        <p:nvCxnSpPr>
          <p:cNvPr id="6" name="Straight Connector 5">
            <a:extLst>
              <a:ext uri="{FF2B5EF4-FFF2-40B4-BE49-F238E27FC236}">
                <a16:creationId xmlns:a16="http://schemas.microsoft.com/office/drawing/2014/main" xmlns="" id="{C91985FD-37AC-4925-92BC-6DF038F501D0}"/>
              </a:ext>
            </a:extLst>
          </p:cNvPr>
          <p:cNvCxnSpPr>
            <a:cxnSpLocks/>
            <a:endCxn id="41" idx="0"/>
          </p:cNvCxnSpPr>
          <p:nvPr/>
        </p:nvCxnSpPr>
        <p:spPr>
          <a:xfrm flipH="1">
            <a:off x="4797346" y="2620741"/>
            <a:ext cx="7048" cy="47803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B195173D-FDD6-472A-AA4F-4D98077CDFDD}"/>
              </a:ext>
            </a:extLst>
          </p:cNvPr>
          <p:cNvCxnSpPr>
            <a:cxnSpLocks/>
            <a:endCxn id="42" idx="0"/>
          </p:cNvCxnSpPr>
          <p:nvPr/>
        </p:nvCxnSpPr>
        <p:spPr>
          <a:xfrm flipH="1">
            <a:off x="6295102" y="2620743"/>
            <a:ext cx="7048" cy="217221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11279325-BD9C-443D-A3EC-9DA9D94AAC5A}"/>
              </a:ext>
            </a:extLst>
          </p:cNvPr>
          <p:cNvCxnSpPr>
            <a:cxnSpLocks/>
          </p:cNvCxnSpPr>
          <p:nvPr/>
        </p:nvCxnSpPr>
        <p:spPr>
          <a:xfrm>
            <a:off x="8942812" y="2620742"/>
            <a:ext cx="3624" cy="2172217"/>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C25A0191-7D34-4063-AF90-1A145D822869}"/>
              </a:ext>
            </a:extLst>
          </p:cNvPr>
          <p:cNvCxnSpPr>
            <a:cxnSpLocks/>
            <a:endCxn id="73" idx="0"/>
          </p:cNvCxnSpPr>
          <p:nvPr/>
        </p:nvCxnSpPr>
        <p:spPr>
          <a:xfrm flipH="1">
            <a:off x="7756773" y="2620742"/>
            <a:ext cx="7100" cy="47803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xmlns="" id="{802D7BBF-ABDC-4FE8-9DB2-A95ECF5132FE}"/>
              </a:ext>
            </a:extLst>
          </p:cNvPr>
          <p:cNvSpPr/>
          <p:nvPr/>
        </p:nvSpPr>
        <p:spPr>
          <a:xfrm>
            <a:off x="5264671" y="3826444"/>
            <a:ext cx="477076" cy="546374"/>
          </a:xfrm>
          <a:custGeom>
            <a:avLst/>
            <a:gdLst>
              <a:gd name="connsiteX0" fmla="*/ 238116 w 477076"/>
              <a:gd name="connsiteY0" fmla="*/ 434602 h 546374"/>
              <a:gd name="connsiteX1" fmla="*/ 252136 w 477076"/>
              <a:gd name="connsiteY1" fmla="*/ 448622 h 546374"/>
              <a:gd name="connsiteX2" fmla="*/ 238116 w 477076"/>
              <a:gd name="connsiteY2" fmla="*/ 462642 h 546374"/>
              <a:gd name="connsiteX3" fmla="*/ 224096 w 477076"/>
              <a:gd name="connsiteY3" fmla="*/ 448622 h 546374"/>
              <a:gd name="connsiteX4" fmla="*/ 238116 w 477076"/>
              <a:gd name="connsiteY4" fmla="*/ 434602 h 546374"/>
              <a:gd name="connsiteX5" fmla="*/ 378310 w 477076"/>
              <a:gd name="connsiteY5" fmla="*/ 287398 h 546374"/>
              <a:gd name="connsiteX6" fmla="*/ 392330 w 477076"/>
              <a:gd name="connsiteY6" fmla="*/ 301418 h 546374"/>
              <a:gd name="connsiteX7" fmla="*/ 378310 w 477076"/>
              <a:gd name="connsiteY7" fmla="*/ 315438 h 546374"/>
              <a:gd name="connsiteX8" fmla="*/ 364290 w 477076"/>
              <a:gd name="connsiteY8" fmla="*/ 301418 h 546374"/>
              <a:gd name="connsiteX9" fmla="*/ 378310 w 477076"/>
              <a:gd name="connsiteY9" fmla="*/ 287398 h 546374"/>
              <a:gd name="connsiteX10" fmla="*/ 97922 w 477076"/>
              <a:gd name="connsiteY10" fmla="*/ 287398 h 546374"/>
              <a:gd name="connsiteX11" fmla="*/ 111942 w 477076"/>
              <a:gd name="connsiteY11" fmla="*/ 301418 h 546374"/>
              <a:gd name="connsiteX12" fmla="*/ 97922 w 477076"/>
              <a:gd name="connsiteY12" fmla="*/ 315438 h 546374"/>
              <a:gd name="connsiteX13" fmla="*/ 83902 w 477076"/>
              <a:gd name="connsiteY13" fmla="*/ 301418 h 546374"/>
              <a:gd name="connsiteX14" fmla="*/ 97922 w 477076"/>
              <a:gd name="connsiteY14" fmla="*/ 287398 h 546374"/>
              <a:gd name="connsiteX15" fmla="*/ 224096 w 477076"/>
              <a:gd name="connsiteY15" fmla="*/ 203282 h 546374"/>
              <a:gd name="connsiteX16" fmla="*/ 252135 w 477076"/>
              <a:gd name="connsiteY16" fmla="*/ 203282 h 546374"/>
              <a:gd name="connsiteX17" fmla="*/ 252135 w 477076"/>
              <a:gd name="connsiteY17" fmla="*/ 295810 h 546374"/>
              <a:gd name="connsiteX18" fmla="*/ 317325 w 477076"/>
              <a:gd name="connsiteY18" fmla="*/ 361000 h 546374"/>
              <a:gd name="connsiteX19" fmla="*/ 297698 w 477076"/>
              <a:gd name="connsiteY19" fmla="*/ 380627 h 546374"/>
              <a:gd name="connsiteX20" fmla="*/ 228302 w 477076"/>
              <a:gd name="connsiteY20" fmla="*/ 311231 h 546374"/>
              <a:gd name="connsiteX21" fmla="*/ 224096 w 477076"/>
              <a:gd name="connsiteY21" fmla="*/ 301418 h 546374"/>
              <a:gd name="connsiteX22" fmla="*/ 238116 w 477076"/>
              <a:gd name="connsiteY22" fmla="*/ 154214 h 546374"/>
              <a:gd name="connsiteX23" fmla="*/ 252136 w 477076"/>
              <a:gd name="connsiteY23" fmla="*/ 168234 h 546374"/>
              <a:gd name="connsiteX24" fmla="*/ 238116 w 477076"/>
              <a:gd name="connsiteY24" fmla="*/ 182254 h 546374"/>
              <a:gd name="connsiteX25" fmla="*/ 224096 w 477076"/>
              <a:gd name="connsiteY25" fmla="*/ 168234 h 546374"/>
              <a:gd name="connsiteX26" fmla="*/ 238116 w 477076"/>
              <a:gd name="connsiteY26" fmla="*/ 154214 h 546374"/>
              <a:gd name="connsiteX27" fmla="*/ 238115 w 477076"/>
              <a:gd name="connsiteY27" fmla="*/ 112155 h 546374"/>
              <a:gd name="connsiteX28" fmla="*/ 41844 w 477076"/>
              <a:gd name="connsiteY28" fmla="*/ 308428 h 546374"/>
              <a:gd name="connsiteX29" fmla="*/ 238115 w 477076"/>
              <a:gd name="connsiteY29" fmla="*/ 504699 h 546374"/>
              <a:gd name="connsiteX30" fmla="*/ 434387 w 477076"/>
              <a:gd name="connsiteY30" fmla="*/ 308428 h 546374"/>
              <a:gd name="connsiteX31" fmla="*/ 238115 w 477076"/>
              <a:gd name="connsiteY31" fmla="*/ 112155 h 546374"/>
              <a:gd name="connsiteX32" fmla="*/ 153999 w 477076"/>
              <a:gd name="connsiteY32" fmla="*/ 0 h 546374"/>
              <a:gd name="connsiteX33" fmla="*/ 322232 w 477076"/>
              <a:gd name="connsiteY33" fmla="*/ 0 h 546374"/>
              <a:gd name="connsiteX34" fmla="*/ 322232 w 477076"/>
              <a:gd name="connsiteY34" fmla="*/ 42058 h 546374"/>
              <a:gd name="connsiteX35" fmla="*/ 259145 w 477076"/>
              <a:gd name="connsiteY35" fmla="*/ 42058 h 546374"/>
              <a:gd name="connsiteX36" fmla="*/ 259145 w 477076"/>
              <a:gd name="connsiteY36" fmla="*/ 71499 h 546374"/>
              <a:gd name="connsiteX37" fmla="*/ 371300 w 477076"/>
              <a:gd name="connsiteY37" fmla="*/ 110753 h 546374"/>
              <a:gd name="connsiteX38" fmla="*/ 395133 w 477076"/>
              <a:gd name="connsiteY38" fmla="*/ 86219 h 546374"/>
              <a:gd name="connsiteX39" fmla="*/ 424573 w 477076"/>
              <a:gd name="connsiteY39" fmla="*/ 86920 h 546374"/>
              <a:gd name="connsiteX40" fmla="*/ 425274 w 477076"/>
              <a:gd name="connsiteY40" fmla="*/ 116361 h 546374"/>
              <a:gd name="connsiteX41" fmla="*/ 404245 w 477076"/>
              <a:gd name="connsiteY41" fmla="*/ 137390 h 546374"/>
              <a:gd name="connsiteX42" fmla="*/ 441397 w 477076"/>
              <a:gd name="connsiteY42" fmla="*/ 433901 h 546374"/>
              <a:gd name="connsiteX43" fmla="*/ 158906 w 477076"/>
              <a:gd name="connsiteY43" fmla="*/ 532738 h 546374"/>
              <a:gd name="connsiteX44" fmla="*/ 1889 w 477076"/>
              <a:gd name="connsiteY44" fmla="*/ 278286 h 546374"/>
              <a:gd name="connsiteX45" fmla="*/ 217086 w 477076"/>
              <a:gd name="connsiteY45" fmla="*/ 70798 h 546374"/>
              <a:gd name="connsiteX46" fmla="*/ 217086 w 477076"/>
              <a:gd name="connsiteY46" fmla="*/ 42058 h 546374"/>
              <a:gd name="connsiteX47" fmla="*/ 153999 w 477076"/>
              <a:gd name="connsiteY47" fmla="*/ 42058 h 54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77076" h="546374">
                <a:moveTo>
                  <a:pt x="238116" y="434602"/>
                </a:moveTo>
                <a:cubicBezTo>
                  <a:pt x="245859" y="434602"/>
                  <a:pt x="252136" y="440879"/>
                  <a:pt x="252136" y="448622"/>
                </a:cubicBezTo>
                <a:cubicBezTo>
                  <a:pt x="252136" y="456365"/>
                  <a:pt x="245859" y="462642"/>
                  <a:pt x="238116" y="462642"/>
                </a:cubicBezTo>
                <a:cubicBezTo>
                  <a:pt x="230373" y="462642"/>
                  <a:pt x="224096" y="456365"/>
                  <a:pt x="224096" y="448622"/>
                </a:cubicBezTo>
                <a:cubicBezTo>
                  <a:pt x="224096" y="440879"/>
                  <a:pt x="230373" y="434602"/>
                  <a:pt x="238116" y="434602"/>
                </a:cubicBezTo>
                <a:close/>
                <a:moveTo>
                  <a:pt x="378310" y="287398"/>
                </a:moveTo>
                <a:cubicBezTo>
                  <a:pt x="386053" y="287398"/>
                  <a:pt x="392330" y="293675"/>
                  <a:pt x="392330" y="301418"/>
                </a:cubicBezTo>
                <a:cubicBezTo>
                  <a:pt x="392330" y="309161"/>
                  <a:pt x="386053" y="315438"/>
                  <a:pt x="378310" y="315438"/>
                </a:cubicBezTo>
                <a:cubicBezTo>
                  <a:pt x="370567" y="315438"/>
                  <a:pt x="364290" y="309161"/>
                  <a:pt x="364290" y="301418"/>
                </a:cubicBezTo>
                <a:cubicBezTo>
                  <a:pt x="364290" y="293675"/>
                  <a:pt x="370567" y="287398"/>
                  <a:pt x="378310" y="287398"/>
                </a:cubicBezTo>
                <a:close/>
                <a:moveTo>
                  <a:pt x="97922" y="287398"/>
                </a:moveTo>
                <a:cubicBezTo>
                  <a:pt x="105665" y="287398"/>
                  <a:pt x="111942" y="293675"/>
                  <a:pt x="111942" y="301418"/>
                </a:cubicBezTo>
                <a:cubicBezTo>
                  <a:pt x="111942" y="309161"/>
                  <a:pt x="105665" y="315438"/>
                  <a:pt x="97922" y="315438"/>
                </a:cubicBezTo>
                <a:cubicBezTo>
                  <a:pt x="90179" y="315438"/>
                  <a:pt x="83902" y="309161"/>
                  <a:pt x="83902" y="301418"/>
                </a:cubicBezTo>
                <a:cubicBezTo>
                  <a:pt x="83902" y="293675"/>
                  <a:pt x="90179" y="287398"/>
                  <a:pt x="97922" y="287398"/>
                </a:cubicBezTo>
                <a:close/>
                <a:moveTo>
                  <a:pt x="224096" y="203282"/>
                </a:moveTo>
                <a:lnTo>
                  <a:pt x="252135" y="203282"/>
                </a:lnTo>
                <a:lnTo>
                  <a:pt x="252135" y="295810"/>
                </a:lnTo>
                <a:lnTo>
                  <a:pt x="317325" y="361000"/>
                </a:lnTo>
                <a:lnTo>
                  <a:pt x="297698" y="380627"/>
                </a:lnTo>
                <a:lnTo>
                  <a:pt x="228302" y="311231"/>
                </a:lnTo>
                <a:cubicBezTo>
                  <a:pt x="225498" y="308427"/>
                  <a:pt x="224096" y="304923"/>
                  <a:pt x="224096" y="301418"/>
                </a:cubicBezTo>
                <a:close/>
                <a:moveTo>
                  <a:pt x="238116" y="154214"/>
                </a:moveTo>
                <a:cubicBezTo>
                  <a:pt x="245859" y="154214"/>
                  <a:pt x="252136" y="160491"/>
                  <a:pt x="252136" y="168234"/>
                </a:cubicBezTo>
                <a:cubicBezTo>
                  <a:pt x="252136" y="175977"/>
                  <a:pt x="245859" y="182254"/>
                  <a:pt x="238116" y="182254"/>
                </a:cubicBezTo>
                <a:cubicBezTo>
                  <a:pt x="230373" y="182254"/>
                  <a:pt x="224096" y="175977"/>
                  <a:pt x="224096" y="168234"/>
                </a:cubicBezTo>
                <a:cubicBezTo>
                  <a:pt x="224096" y="160491"/>
                  <a:pt x="230373" y="154214"/>
                  <a:pt x="238116" y="154214"/>
                </a:cubicBezTo>
                <a:close/>
                <a:moveTo>
                  <a:pt x="238115" y="112155"/>
                </a:moveTo>
                <a:cubicBezTo>
                  <a:pt x="129465" y="112155"/>
                  <a:pt x="41844" y="199776"/>
                  <a:pt x="41844" y="308428"/>
                </a:cubicBezTo>
                <a:cubicBezTo>
                  <a:pt x="41844" y="417078"/>
                  <a:pt x="129465" y="504699"/>
                  <a:pt x="238115" y="504699"/>
                </a:cubicBezTo>
                <a:cubicBezTo>
                  <a:pt x="346766" y="504699"/>
                  <a:pt x="434387" y="417078"/>
                  <a:pt x="434387" y="308428"/>
                </a:cubicBezTo>
                <a:cubicBezTo>
                  <a:pt x="434387" y="199776"/>
                  <a:pt x="346766" y="112155"/>
                  <a:pt x="238115" y="112155"/>
                </a:cubicBezTo>
                <a:close/>
                <a:moveTo>
                  <a:pt x="153999" y="0"/>
                </a:moveTo>
                <a:lnTo>
                  <a:pt x="322232" y="0"/>
                </a:lnTo>
                <a:lnTo>
                  <a:pt x="322232" y="42058"/>
                </a:lnTo>
                <a:lnTo>
                  <a:pt x="259145" y="42058"/>
                </a:lnTo>
                <a:lnTo>
                  <a:pt x="259145" y="71499"/>
                </a:lnTo>
                <a:cubicBezTo>
                  <a:pt x="299100" y="74303"/>
                  <a:pt x="337653" y="88322"/>
                  <a:pt x="371300" y="110753"/>
                </a:cubicBezTo>
                <a:lnTo>
                  <a:pt x="395133" y="86219"/>
                </a:lnTo>
                <a:cubicBezTo>
                  <a:pt x="403544" y="78509"/>
                  <a:pt x="416863" y="79210"/>
                  <a:pt x="424573" y="86920"/>
                </a:cubicBezTo>
                <a:cubicBezTo>
                  <a:pt x="432985" y="95332"/>
                  <a:pt x="432985" y="107949"/>
                  <a:pt x="425274" y="116361"/>
                </a:cubicBezTo>
                <a:lnTo>
                  <a:pt x="404245" y="137390"/>
                </a:lnTo>
                <a:cubicBezTo>
                  <a:pt x="484156" y="215198"/>
                  <a:pt x="500979" y="338569"/>
                  <a:pt x="441397" y="433901"/>
                </a:cubicBezTo>
                <a:cubicBezTo>
                  <a:pt x="381814" y="529233"/>
                  <a:pt x="264752" y="569889"/>
                  <a:pt x="158906" y="532738"/>
                </a:cubicBezTo>
                <a:cubicBezTo>
                  <a:pt x="53059" y="495587"/>
                  <a:pt x="-12131" y="389740"/>
                  <a:pt x="1889" y="278286"/>
                </a:cubicBezTo>
                <a:cubicBezTo>
                  <a:pt x="15908" y="166831"/>
                  <a:pt x="105632" y="80612"/>
                  <a:pt x="217086" y="70798"/>
                </a:cubicBezTo>
                <a:lnTo>
                  <a:pt x="217086" y="42058"/>
                </a:lnTo>
                <a:lnTo>
                  <a:pt x="153999" y="42058"/>
                </a:lnTo>
                <a:close/>
              </a:path>
            </a:pathLst>
          </a:custGeom>
          <a:solidFill>
            <a:schemeClr val="accent3"/>
          </a:solidFill>
          <a:ln w="694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xmlns="" id="{88D03965-E002-4688-9C26-33E9E0C28DBB}"/>
              </a:ext>
            </a:extLst>
          </p:cNvPr>
          <p:cNvSpPr/>
          <p:nvPr/>
        </p:nvSpPr>
        <p:spPr>
          <a:xfrm>
            <a:off x="8377497" y="3614443"/>
            <a:ext cx="364504" cy="588815"/>
          </a:xfrm>
          <a:custGeom>
            <a:avLst/>
            <a:gdLst>
              <a:gd name="connsiteX0" fmla="*/ 136689 w 364504"/>
              <a:gd name="connsiteY0" fmla="*/ 546757 h 588815"/>
              <a:gd name="connsiteX1" fmla="*/ 227815 w 364504"/>
              <a:gd name="connsiteY1" fmla="*/ 546757 h 588815"/>
              <a:gd name="connsiteX2" fmla="*/ 182252 w 364504"/>
              <a:gd name="connsiteY2" fmla="*/ 588815 h 588815"/>
              <a:gd name="connsiteX3" fmla="*/ 136689 w 364504"/>
              <a:gd name="connsiteY3" fmla="*/ 546757 h 588815"/>
              <a:gd name="connsiteX4" fmla="*/ 112155 w 364504"/>
              <a:gd name="connsiteY4" fmla="*/ 476660 h 588815"/>
              <a:gd name="connsiteX5" fmla="*/ 252349 w 364504"/>
              <a:gd name="connsiteY5" fmla="*/ 476660 h 588815"/>
              <a:gd name="connsiteX6" fmla="*/ 273378 w 364504"/>
              <a:gd name="connsiteY6" fmla="*/ 497689 h 588815"/>
              <a:gd name="connsiteX7" fmla="*/ 252349 w 364504"/>
              <a:gd name="connsiteY7" fmla="*/ 518718 h 588815"/>
              <a:gd name="connsiteX8" fmla="*/ 112155 w 364504"/>
              <a:gd name="connsiteY8" fmla="*/ 518718 h 588815"/>
              <a:gd name="connsiteX9" fmla="*/ 91126 w 364504"/>
              <a:gd name="connsiteY9" fmla="*/ 497689 h 588815"/>
              <a:gd name="connsiteX10" fmla="*/ 112155 w 364504"/>
              <a:gd name="connsiteY10" fmla="*/ 476660 h 588815"/>
              <a:gd name="connsiteX11" fmla="*/ 112155 w 364504"/>
              <a:gd name="connsiteY11" fmla="*/ 406563 h 588815"/>
              <a:gd name="connsiteX12" fmla="*/ 252349 w 364504"/>
              <a:gd name="connsiteY12" fmla="*/ 406563 h 588815"/>
              <a:gd name="connsiteX13" fmla="*/ 273378 w 364504"/>
              <a:gd name="connsiteY13" fmla="*/ 427592 h 588815"/>
              <a:gd name="connsiteX14" fmla="*/ 252349 w 364504"/>
              <a:gd name="connsiteY14" fmla="*/ 448621 h 588815"/>
              <a:gd name="connsiteX15" fmla="*/ 112155 w 364504"/>
              <a:gd name="connsiteY15" fmla="*/ 448621 h 588815"/>
              <a:gd name="connsiteX16" fmla="*/ 91126 w 364504"/>
              <a:gd name="connsiteY16" fmla="*/ 427592 h 588815"/>
              <a:gd name="connsiteX17" fmla="*/ 112155 w 364504"/>
              <a:gd name="connsiteY17" fmla="*/ 406563 h 588815"/>
              <a:gd name="connsiteX18" fmla="*/ 182953 w 364504"/>
              <a:gd name="connsiteY18" fmla="*/ 41357 h 588815"/>
              <a:gd name="connsiteX19" fmla="*/ 42759 w 364504"/>
              <a:gd name="connsiteY19" fmla="*/ 180150 h 588815"/>
              <a:gd name="connsiteX20" fmla="*/ 42759 w 364504"/>
              <a:gd name="connsiteY20" fmla="*/ 185758 h 588815"/>
              <a:gd name="connsiteX21" fmla="*/ 52573 w 364504"/>
              <a:gd name="connsiteY21" fmla="*/ 234826 h 588815"/>
              <a:gd name="connsiteX22" fmla="*/ 76406 w 364504"/>
              <a:gd name="connsiteY22" fmla="*/ 273379 h 588815"/>
              <a:gd name="connsiteX23" fmla="*/ 117062 w 364504"/>
              <a:gd name="connsiteY23" fmla="*/ 336467 h 588815"/>
              <a:gd name="connsiteX24" fmla="*/ 182252 w 364504"/>
              <a:gd name="connsiteY24" fmla="*/ 336467 h 588815"/>
              <a:gd name="connsiteX25" fmla="*/ 248143 w 364504"/>
              <a:gd name="connsiteY25" fmla="*/ 336467 h 588815"/>
              <a:gd name="connsiteX26" fmla="*/ 288800 w 364504"/>
              <a:gd name="connsiteY26" fmla="*/ 273379 h 588815"/>
              <a:gd name="connsiteX27" fmla="*/ 312633 w 364504"/>
              <a:gd name="connsiteY27" fmla="*/ 234826 h 588815"/>
              <a:gd name="connsiteX28" fmla="*/ 322446 w 364504"/>
              <a:gd name="connsiteY28" fmla="*/ 185758 h 588815"/>
              <a:gd name="connsiteX29" fmla="*/ 323147 w 364504"/>
              <a:gd name="connsiteY29" fmla="*/ 185758 h 588815"/>
              <a:gd name="connsiteX30" fmla="*/ 323147 w 364504"/>
              <a:gd name="connsiteY30" fmla="*/ 180150 h 588815"/>
              <a:gd name="connsiteX31" fmla="*/ 182953 w 364504"/>
              <a:gd name="connsiteY31" fmla="*/ 41357 h 588815"/>
              <a:gd name="connsiteX32" fmla="*/ 182252 w 364504"/>
              <a:gd name="connsiteY32" fmla="*/ 0 h 588815"/>
              <a:gd name="connsiteX33" fmla="*/ 364504 w 364504"/>
              <a:gd name="connsiteY33" fmla="*/ 180150 h 588815"/>
              <a:gd name="connsiteX34" fmla="*/ 364504 w 364504"/>
              <a:gd name="connsiteY34" fmla="*/ 186459 h 588815"/>
              <a:gd name="connsiteX35" fmla="*/ 351887 w 364504"/>
              <a:gd name="connsiteY35" fmla="*/ 249546 h 588815"/>
              <a:gd name="connsiteX36" fmla="*/ 320343 w 364504"/>
              <a:gd name="connsiteY36" fmla="*/ 301418 h 588815"/>
              <a:gd name="connsiteX37" fmla="*/ 277584 w 364504"/>
              <a:gd name="connsiteY37" fmla="*/ 370814 h 588815"/>
              <a:gd name="connsiteX38" fmla="*/ 264967 w 364504"/>
              <a:gd name="connsiteY38" fmla="*/ 378525 h 588815"/>
              <a:gd name="connsiteX39" fmla="*/ 99538 w 364504"/>
              <a:gd name="connsiteY39" fmla="*/ 378525 h 588815"/>
              <a:gd name="connsiteX40" fmla="*/ 86920 w 364504"/>
              <a:gd name="connsiteY40" fmla="*/ 370814 h 588815"/>
              <a:gd name="connsiteX41" fmla="*/ 44161 w 364504"/>
              <a:gd name="connsiteY41" fmla="*/ 301418 h 588815"/>
              <a:gd name="connsiteX42" fmla="*/ 12617 w 364504"/>
              <a:gd name="connsiteY42" fmla="*/ 249546 h 588815"/>
              <a:gd name="connsiteX43" fmla="*/ 0 w 364504"/>
              <a:gd name="connsiteY43" fmla="*/ 186459 h 588815"/>
              <a:gd name="connsiteX44" fmla="*/ 0 w 364504"/>
              <a:gd name="connsiteY44" fmla="*/ 180150 h 588815"/>
              <a:gd name="connsiteX45" fmla="*/ 182252 w 364504"/>
              <a:gd name="connsiteY45" fmla="*/ 0 h 58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4504" h="588815">
                <a:moveTo>
                  <a:pt x="136689" y="546757"/>
                </a:moveTo>
                <a:lnTo>
                  <a:pt x="227815" y="546757"/>
                </a:lnTo>
                <a:cubicBezTo>
                  <a:pt x="225712" y="570590"/>
                  <a:pt x="206085" y="588815"/>
                  <a:pt x="182252" y="588815"/>
                </a:cubicBezTo>
                <a:cubicBezTo>
                  <a:pt x="158419" y="588815"/>
                  <a:pt x="138792" y="570590"/>
                  <a:pt x="136689" y="546757"/>
                </a:cubicBezTo>
                <a:close/>
                <a:moveTo>
                  <a:pt x="112155" y="476660"/>
                </a:moveTo>
                <a:lnTo>
                  <a:pt x="252349" y="476660"/>
                </a:lnTo>
                <a:cubicBezTo>
                  <a:pt x="264266" y="476660"/>
                  <a:pt x="273378" y="485773"/>
                  <a:pt x="273378" y="497689"/>
                </a:cubicBezTo>
                <a:cubicBezTo>
                  <a:pt x="273378" y="509606"/>
                  <a:pt x="264266" y="518718"/>
                  <a:pt x="252349" y="518718"/>
                </a:cubicBezTo>
                <a:lnTo>
                  <a:pt x="112155" y="518718"/>
                </a:lnTo>
                <a:cubicBezTo>
                  <a:pt x="100239" y="518718"/>
                  <a:pt x="91126" y="509606"/>
                  <a:pt x="91126" y="497689"/>
                </a:cubicBezTo>
                <a:cubicBezTo>
                  <a:pt x="91126" y="485773"/>
                  <a:pt x="100239" y="476660"/>
                  <a:pt x="112155" y="476660"/>
                </a:cubicBezTo>
                <a:close/>
                <a:moveTo>
                  <a:pt x="112155" y="406563"/>
                </a:moveTo>
                <a:lnTo>
                  <a:pt x="252349" y="406563"/>
                </a:lnTo>
                <a:cubicBezTo>
                  <a:pt x="264266" y="406563"/>
                  <a:pt x="273378" y="415676"/>
                  <a:pt x="273378" y="427592"/>
                </a:cubicBezTo>
                <a:cubicBezTo>
                  <a:pt x="273378" y="439509"/>
                  <a:pt x="264266" y="448621"/>
                  <a:pt x="252349" y="448621"/>
                </a:cubicBezTo>
                <a:lnTo>
                  <a:pt x="112155" y="448621"/>
                </a:lnTo>
                <a:cubicBezTo>
                  <a:pt x="100239" y="448621"/>
                  <a:pt x="91126" y="439509"/>
                  <a:pt x="91126" y="427592"/>
                </a:cubicBezTo>
                <a:cubicBezTo>
                  <a:pt x="91126" y="415676"/>
                  <a:pt x="100239" y="406563"/>
                  <a:pt x="112155" y="406563"/>
                </a:cubicBezTo>
                <a:close/>
                <a:moveTo>
                  <a:pt x="182953" y="41357"/>
                </a:moveTo>
                <a:cubicBezTo>
                  <a:pt x="106547" y="42058"/>
                  <a:pt x="44161" y="103744"/>
                  <a:pt x="42759" y="180150"/>
                </a:cubicBezTo>
                <a:lnTo>
                  <a:pt x="42759" y="185758"/>
                </a:lnTo>
                <a:cubicBezTo>
                  <a:pt x="43460" y="202581"/>
                  <a:pt x="46264" y="219405"/>
                  <a:pt x="52573" y="234826"/>
                </a:cubicBezTo>
                <a:cubicBezTo>
                  <a:pt x="58180" y="248845"/>
                  <a:pt x="66592" y="262164"/>
                  <a:pt x="76406" y="273379"/>
                </a:cubicBezTo>
                <a:cubicBezTo>
                  <a:pt x="91827" y="293006"/>
                  <a:pt x="105846" y="314035"/>
                  <a:pt x="117062" y="336467"/>
                </a:cubicBezTo>
                <a:lnTo>
                  <a:pt x="182252" y="336467"/>
                </a:lnTo>
                <a:lnTo>
                  <a:pt x="248143" y="336467"/>
                </a:lnTo>
                <a:cubicBezTo>
                  <a:pt x="258658" y="314035"/>
                  <a:pt x="272677" y="293006"/>
                  <a:pt x="288800" y="273379"/>
                </a:cubicBezTo>
                <a:cubicBezTo>
                  <a:pt x="299314" y="262164"/>
                  <a:pt x="307025" y="248845"/>
                  <a:pt x="312633" y="234826"/>
                </a:cubicBezTo>
                <a:cubicBezTo>
                  <a:pt x="318240" y="219405"/>
                  <a:pt x="321745" y="202581"/>
                  <a:pt x="322446" y="185758"/>
                </a:cubicBezTo>
                <a:lnTo>
                  <a:pt x="323147" y="185758"/>
                </a:lnTo>
                <a:lnTo>
                  <a:pt x="323147" y="180150"/>
                </a:lnTo>
                <a:cubicBezTo>
                  <a:pt x="321745" y="103043"/>
                  <a:pt x="259359" y="42058"/>
                  <a:pt x="182953" y="41357"/>
                </a:cubicBezTo>
                <a:close/>
                <a:moveTo>
                  <a:pt x="182252" y="0"/>
                </a:moveTo>
                <a:cubicBezTo>
                  <a:pt x="281790" y="701"/>
                  <a:pt x="362401" y="80612"/>
                  <a:pt x="364504" y="180150"/>
                </a:cubicBezTo>
                <a:lnTo>
                  <a:pt x="364504" y="186459"/>
                </a:lnTo>
                <a:cubicBezTo>
                  <a:pt x="363803" y="208189"/>
                  <a:pt x="359598" y="229218"/>
                  <a:pt x="351887" y="249546"/>
                </a:cubicBezTo>
                <a:cubicBezTo>
                  <a:pt x="344877" y="268472"/>
                  <a:pt x="333662" y="285997"/>
                  <a:pt x="320343" y="301418"/>
                </a:cubicBezTo>
                <a:cubicBezTo>
                  <a:pt x="303520" y="319643"/>
                  <a:pt x="285295" y="355393"/>
                  <a:pt x="277584" y="370814"/>
                </a:cubicBezTo>
                <a:cubicBezTo>
                  <a:pt x="275481" y="375721"/>
                  <a:pt x="270574" y="378525"/>
                  <a:pt x="264967" y="378525"/>
                </a:cubicBezTo>
                <a:lnTo>
                  <a:pt x="99538" y="378525"/>
                </a:lnTo>
                <a:cubicBezTo>
                  <a:pt x="93930" y="378525"/>
                  <a:pt x="89023" y="375721"/>
                  <a:pt x="86920" y="370814"/>
                </a:cubicBezTo>
                <a:cubicBezTo>
                  <a:pt x="79210" y="355393"/>
                  <a:pt x="60984" y="319643"/>
                  <a:pt x="44161" y="301418"/>
                </a:cubicBezTo>
                <a:cubicBezTo>
                  <a:pt x="30843" y="285997"/>
                  <a:pt x="20328" y="268472"/>
                  <a:pt x="12617" y="249546"/>
                </a:cubicBezTo>
                <a:cubicBezTo>
                  <a:pt x="4907" y="229218"/>
                  <a:pt x="701" y="208189"/>
                  <a:pt x="0" y="186459"/>
                </a:cubicBezTo>
                <a:lnTo>
                  <a:pt x="0" y="180150"/>
                </a:lnTo>
                <a:cubicBezTo>
                  <a:pt x="2103" y="80612"/>
                  <a:pt x="82714" y="701"/>
                  <a:pt x="182252" y="0"/>
                </a:cubicBezTo>
                <a:close/>
              </a:path>
            </a:pathLst>
          </a:custGeom>
          <a:solidFill>
            <a:schemeClr val="accent4"/>
          </a:solidFill>
          <a:ln w="694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xmlns="" id="{FB74E3FF-5B73-4119-87AB-08C9B456C231}"/>
              </a:ext>
            </a:extLst>
          </p:cNvPr>
          <p:cNvSpPr/>
          <p:nvPr/>
        </p:nvSpPr>
        <p:spPr>
          <a:xfrm>
            <a:off x="7130269" y="5578496"/>
            <a:ext cx="554645" cy="555346"/>
          </a:xfrm>
          <a:custGeom>
            <a:avLst/>
            <a:gdLst>
              <a:gd name="connsiteX0" fmla="*/ 155618 w 554645"/>
              <a:gd name="connsiteY0" fmla="*/ 104447 h 555346"/>
              <a:gd name="connsiteX1" fmla="*/ 169637 w 554645"/>
              <a:gd name="connsiteY1" fmla="*/ 114260 h 555346"/>
              <a:gd name="connsiteX2" fmla="*/ 198377 w 554645"/>
              <a:gd name="connsiteY2" fmla="*/ 268475 h 555346"/>
              <a:gd name="connsiteX3" fmla="*/ 240435 w 554645"/>
              <a:gd name="connsiteY3" fmla="*/ 157019 h 555346"/>
              <a:gd name="connsiteX4" fmla="*/ 248847 w 554645"/>
              <a:gd name="connsiteY4" fmla="*/ 149309 h 555346"/>
              <a:gd name="connsiteX5" fmla="*/ 264268 w 554645"/>
              <a:gd name="connsiteY5" fmla="*/ 157720 h 555346"/>
              <a:gd name="connsiteX6" fmla="*/ 286699 w 554645"/>
              <a:gd name="connsiteY6" fmla="*/ 235529 h 555346"/>
              <a:gd name="connsiteX7" fmla="*/ 313336 w 554645"/>
              <a:gd name="connsiteY7" fmla="*/ 206789 h 555346"/>
              <a:gd name="connsiteX8" fmla="*/ 322449 w 554645"/>
              <a:gd name="connsiteY8" fmla="*/ 201181 h 555346"/>
              <a:gd name="connsiteX9" fmla="*/ 362404 w 554645"/>
              <a:gd name="connsiteY9" fmla="*/ 201181 h 555346"/>
              <a:gd name="connsiteX10" fmla="*/ 363105 w 554645"/>
              <a:gd name="connsiteY10" fmla="*/ 201181 h 555346"/>
              <a:gd name="connsiteX11" fmla="*/ 363105 w 554645"/>
              <a:gd name="connsiteY11" fmla="*/ 229220 h 555346"/>
              <a:gd name="connsiteX12" fmla="*/ 328757 w 554645"/>
              <a:gd name="connsiteY12" fmla="*/ 229220 h 555346"/>
              <a:gd name="connsiteX13" fmla="*/ 290905 w 554645"/>
              <a:gd name="connsiteY13" fmla="*/ 268475 h 555346"/>
              <a:gd name="connsiteX14" fmla="*/ 285297 w 554645"/>
              <a:gd name="connsiteY14" fmla="*/ 271979 h 555346"/>
              <a:gd name="connsiteX15" fmla="*/ 269876 w 554645"/>
              <a:gd name="connsiteY15" fmla="*/ 263568 h 555346"/>
              <a:gd name="connsiteX16" fmla="*/ 251651 w 554645"/>
              <a:gd name="connsiteY16" fmla="*/ 200480 h 555346"/>
              <a:gd name="connsiteX17" fmla="*/ 206789 w 554645"/>
              <a:gd name="connsiteY17" fmla="*/ 318243 h 555346"/>
              <a:gd name="connsiteX18" fmla="*/ 194872 w 554645"/>
              <a:gd name="connsiteY18" fmla="*/ 325954 h 555346"/>
              <a:gd name="connsiteX19" fmla="*/ 193470 w 554645"/>
              <a:gd name="connsiteY19" fmla="*/ 325954 h 555346"/>
              <a:gd name="connsiteX20" fmla="*/ 182255 w 554645"/>
              <a:gd name="connsiteY20" fmla="*/ 316141 h 555346"/>
              <a:gd name="connsiteX21" fmla="*/ 154216 w 554645"/>
              <a:gd name="connsiteY21" fmla="*/ 165431 h 555346"/>
              <a:gd name="connsiteX22" fmla="*/ 136692 w 554645"/>
              <a:gd name="connsiteY22" fmla="*/ 218706 h 555346"/>
              <a:gd name="connsiteX23" fmla="*/ 124775 w 554645"/>
              <a:gd name="connsiteY23" fmla="*/ 229220 h 555346"/>
              <a:gd name="connsiteX24" fmla="*/ 60987 w 554645"/>
              <a:gd name="connsiteY24" fmla="*/ 229220 h 555346"/>
              <a:gd name="connsiteX25" fmla="*/ 60987 w 554645"/>
              <a:gd name="connsiteY25" fmla="*/ 201181 h 555346"/>
              <a:gd name="connsiteX26" fmla="*/ 115663 w 554645"/>
              <a:gd name="connsiteY26" fmla="*/ 201181 h 555346"/>
              <a:gd name="connsiteX27" fmla="*/ 145804 w 554645"/>
              <a:gd name="connsiteY27" fmla="*/ 112858 h 555346"/>
              <a:gd name="connsiteX28" fmla="*/ 155618 w 554645"/>
              <a:gd name="connsiteY28" fmla="*/ 104447 h 555346"/>
              <a:gd name="connsiteX29" fmla="*/ 211696 w 554645"/>
              <a:gd name="connsiteY29" fmla="*/ 43463 h 555346"/>
              <a:gd name="connsiteX30" fmla="*/ 43463 w 554645"/>
              <a:gd name="connsiteY30" fmla="*/ 211696 h 555346"/>
              <a:gd name="connsiteX31" fmla="*/ 211696 w 554645"/>
              <a:gd name="connsiteY31" fmla="*/ 379929 h 555346"/>
              <a:gd name="connsiteX32" fmla="*/ 379929 w 554645"/>
              <a:gd name="connsiteY32" fmla="*/ 211696 h 555346"/>
              <a:gd name="connsiteX33" fmla="*/ 211696 w 554645"/>
              <a:gd name="connsiteY33" fmla="*/ 43463 h 555346"/>
              <a:gd name="connsiteX34" fmla="*/ 211696 w 554645"/>
              <a:gd name="connsiteY34" fmla="*/ 3 h 555346"/>
              <a:gd name="connsiteX35" fmla="*/ 421987 w 554645"/>
              <a:gd name="connsiteY35" fmla="*/ 212397 h 555346"/>
              <a:gd name="connsiteX36" fmla="*/ 378527 w 554645"/>
              <a:gd name="connsiteY36" fmla="*/ 339973 h 555346"/>
              <a:gd name="connsiteX37" fmla="*/ 410070 w 554645"/>
              <a:gd name="connsiteY37" fmla="*/ 370816 h 555346"/>
              <a:gd name="connsiteX38" fmla="*/ 453530 w 554645"/>
              <a:gd name="connsiteY38" fmla="*/ 384134 h 555346"/>
              <a:gd name="connsiteX39" fmla="*/ 540451 w 554645"/>
              <a:gd name="connsiteY39" fmla="*/ 471756 h 555346"/>
              <a:gd name="connsiteX40" fmla="*/ 540451 w 554645"/>
              <a:gd name="connsiteY40" fmla="*/ 541152 h 555346"/>
              <a:gd name="connsiteX41" fmla="*/ 471055 w 554645"/>
              <a:gd name="connsiteY41" fmla="*/ 541152 h 555346"/>
              <a:gd name="connsiteX42" fmla="*/ 383433 w 554645"/>
              <a:gd name="connsiteY42" fmla="*/ 453530 h 555346"/>
              <a:gd name="connsiteX43" fmla="*/ 370115 w 554645"/>
              <a:gd name="connsiteY43" fmla="*/ 409369 h 555346"/>
              <a:gd name="connsiteX44" fmla="*/ 339272 w 554645"/>
              <a:gd name="connsiteY44" fmla="*/ 378527 h 555346"/>
              <a:gd name="connsiteX45" fmla="*/ 210294 w 554645"/>
              <a:gd name="connsiteY45" fmla="*/ 421987 h 555346"/>
              <a:gd name="connsiteX46" fmla="*/ 3 w 554645"/>
              <a:gd name="connsiteY46" fmla="*/ 210294 h 555346"/>
              <a:gd name="connsiteX47" fmla="*/ 211696 w 554645"/>
              <a:gd name="connsiteY47" fmla="*/ 3 h 55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4645" h="555346">
                <a:moveTo>
                  <a:pt x="155618" y="104447"/>
                </a:moveTo>
                <a:cubicBezTo>
                  <a:pt x="161927" y="103045"/>
                  <a:pt x="168235" y="107250"/>
                  <a:pt x="169637" y="114260"/>
                </a:cubicBezTo>
                <a:lnTo>
                  <a:pt x="198377" y="268475"/>
                </a:lnTo>
                <a:lnTo>
                  <a:pt x="240435" y="157019"/>
                </a:lnTo>
                <a:cubicBezTo>
                  <a:pt x="241837" y="152814"/>
                  <a:pt x="245342" y="150711"/>
                  <a:pt x="248847" y="149309"/>
                </a:cubicBezTo>
                <a:cubicBezTo>
                  <a:pt x="255156" y="147206"/>
                  <a:pt x="262165" y="151412"/>
                  <a:pt x="264268" y="157720"/>
                </a:cubicBezTo>
                <a:lnTo>
                  <a:pt x="286699" y="235529"/>
                </a:lnTo>
                <a:lnTo>
                  <a:pt x="313336" y="206789"/>
                </a:lnTo>
                <a:cubicBezTo>
                  <a:pt x="315439" y="203985"/>
                  <a:pt x="318944" y="201882"/>
                  <a:pt x="322449" y="201181"/>
                </a:cubicBezTo>
                <a:lnTo>
                  <a:pt x="362404" y="201181"/>
                </a:lnTo>
                <a:lnTo>
                  <a:pt x="363105" y="201181"/>
                </a:lnTo>
                <a:lnTo>
                  <a:pt x="363105" y="229220"/>
                </a:lnTo>
                <a:lnTo>
                  <a:pt x="328757" y="229220"/>
                </a:lnTo>
                <a:lnTo>
                  <a:pt x="290905" y="268475"/>
                </a:lnTo>
                <a:cubicBezTo>
                  <a:pt x="289503" y="269876"/>
                  <a:pt x="287400" y="271278"/>
                  <a:pt x="285297" y="271979"/>
                </a:cubicBezTo>
                <a:cubicBezTo>
                  <a:pt x="278288" y="274082"/>
                  <a:pt x="271979" y="269876"/>
                  <a:pt x="269876" y="263568"/>
                </a:cubicBezTo>
                <a:lnTo>
                  <a:pt x="251651" y="200480"/>
                </a:lnTo>
                <a:lnTo>
                  <a:pt x="206789" y="318243"/>
                </a:lnTo>
                <a:cubicBezTo>
                  <a:pt x="204686" y="323150"/>
                  <a:pt x="199779" y="325954"/>
                  <a:pt x="194872" y="325954"/>
                </a:cubicBezTo>
                <a:lnTo>
                  <a:pt x="193470" y="325954"/>
                </a:lnTo>
                <a:cubicBezTo>
                  <a:pt x="187863" y="325954"/>
                  <a:pt x="182956" y="321748"/>
                  <a:pt x="182255" y="316141"/>
                </a:cubicBezTo>
                <a:lnTo>
                  <a:pt x="154216" y="165431"/>
                </a:lnTo>
                <a:lnTo>
                  <a:pt x="136692" y="218706"/>
                </a:lnTo>
                <a:cubicBezTo>
                  <a:pt x="135290" y="224313"/>
                  <a:pt x="130383" y="228519"/>
                  <a:pt x="124775" y="229220"/>
                </a:cubicBezTo>
                <a:lnTo>
                  <a:pt x="60987" y="229220"/>
                </a:lnTo>
                <a:lnTo>
                  <a:pt x="60987" y="201181"/>
                </a:lnTo>
                <a:lnTo>
                  <a:pt x="115663" y="201181"/>
                </a:lnTo>
                <a:lnTo>
                  <a:pt x="145804" y="112858"/>
                </a:lnTo>
                <a:cubicBezTo>
                  <a:pt x="147907" y="108652"/>
                  <a:pt x="151412" y="105148"/>
                  <a:pt x="155618" y="104447"/>
                </a:cubicBezTo>
                <a:close/>
                <a:moveTo>
                  <a:pt x="211696" y="43463"/>
                </a:moveTo>
                <a:cubicBezTo>
                  <a:pt x="118467" y="43463"/>
                  <a:pt x="43463" y="118467"/>
                  <a:pt x="43463" y="211696"/>
                </a:cubicBezTo>
                <a:cubicBezTo>
                  <a:pt x="43463" y="304925"/>
                  <a:pt x="118467" y="379929"/>
                  <a:pt x="211696" y="379929"/>
                </a:cubicBezTo>
                <a:cubicBezTo>
                  <a:pt x="304224" y="379929"/>
                  <a:pt x="379929" y="304224"/>
                  <a:pt x="379929" y="211696"/>
                </a:cubicBezTo>
                <a:cubicBezTo>
                  <a:pt x="379929" y="118467"/>
                  <a:pt x="304925" y="43463"/>
                  <a:pt x="211696" y="43463"/>
                </a:cubicBezTo>
                <a:close/>
                <a:moveTo>
                  <a:pt x="211696" y="3"/>
                </a:moveTo>
                <a:cubicBezTo>
                  <a:pt x="328057" y="704"/>
                  <a:pt x="422688" y="95335"/>
                  <a:pt x="421987" y="212397"/>
                </a:cubicBezTo>
                <a:cubicBezTo>
                  <a:pt x="421987" y="258661"/>
                  <a:pt x="406565" y="303523"/>
                  <a:pt x="378527" y="339973"/>
                </a:cubicBezTo>
                <a:lnTo>
                  <a:pt x="410070" y="370816"/>
                </a:lnTo>
                <a:cubicBezTo>
                  <a:pt x="425492" y="367311"/>
                  <a:pt x="442315" y="372919"/>
                  <a:pt x="453530" y="384134"/>
                </a:cubicBezTo>
                <a:lnTo>
                  <a:pt x="540451" y="471756"/>
                </a:lnTo>
                <a:cubicBezTo>
                  <a:pt x="559377" y="490682"/>
                  <a:pt x="559377" y="522225"/>
                  <a:pt x="540451" y="541152"/>
                </a:cubicBezTo>
                <a:cubicBezTo>
                  <a:pt x="521524" y="560078"/>
                  <a:pt x="489981" y="560078"/>
                  <a:pt x="471055" y="541152"/>
                </a:cubicBezTo>
                <a:lnTo>
                  <a:pt x="383433" y="453530"/>
                </a:lnTo>
                <a:cubicBezTo>
                  <a:pt x="372218" y="441614"/>
                  <a:pt x="367311" y="425492"/>
                  <a:pt x="370115" y="409369"/>
                </a:cubicBezTo>
                <a:lnTo>
                  <a:pt x="339272" y="378527"/>
                </a:lnTo>
                <a:cubicBezTo>
                  <a:pt x="302121" y="406565"/>
                  <a:pt x="256558" y="421987"/>
                  <a:pt x="210294" y="421987"/>
                </a:cubicBezTo>
                <a:cubicBezTo>
                  <a:pt x="93933" y="421286"/>
                  <a:pt x="-698" y="326655"/>
                  <a:pt x="3" y="210294"/>
                </a:cubicBezTo>
                <a:cubicBezTo>
                  <a:pt x="704" y="93933"/>
                  <a:pt x="95335" y="-698"/>
                  <a:pt x="211696" y="3"/>
                </a:cubicBezTo>
                <a:close/>
              </a:path>
            </a:pathLst>
          </a:custGeom>
          <a:solidFill>
            <a:schemeClr val="accent1"/>
          </a:solidFill>
          <a:ln w="6945" cap="flat">
            <a:noFill/>
            <a:prstDash val="solid"/>
            <a:miter/>
          </a:ln>
        </p:spPr>
        <p:txBody>
          <a:bodyPr rtlCol="0" anchor="ctr"/>
          <a:lstStyle/>
          <a:p>
            <a:endParaRPr lang="en-US"/>
          </a:p>
        </p:txBody>
      </p:sp>
      <p:grpSp>
        <p:nvGrpSpPr>
          <p:cNvPr id="5" name="Grupo 4">
            <a:extLst>
              <a:ext uri="{FF2B5EF4-FFF2-40B4-BE49-F238E27FC236}">
                <a16:creationId xmlns:a16="http://schemas.microsoft.com/office/drawing/2014/main" xmlns="" id="{D3DF7DFA-B26B-4AC6-9F15-23C9A2C0A9A5}"/>
              </a:ext>
            </a:extLst>
          </p:cNvPr>
          <p:cNvGrpSpPr/>
          <p:nvPr/>
        </p:nvGrpSpPr>
        <p:grpSpPr>
          <a:xfrm>
            <a:off x="2330206" y="2620743"/>
            <a:ext cx="1940489" cy="3388368"/>
            <a:chOff x="1113420" y="2744593"/>
            <a:chExt cx="1940489" cy="3388368"/>
          </a:xfrm>
        </p:grpSpPr>
        <p:sp>
          <p:nvSpPr>
            <p:cNvPr id="40" name="Rectangle: Rounded Corners 39">
              <a:extLst>
                <a:ext uri="{FF2B5EF4-FFF2-40B4-BE49-F238E27FC236}">
                  <a16:creationId xmlns:a16="http://schemas.microsoft.com/office/drawing/2014/main" xmlns="" id="{0F0EAB54-67BA-44B6-BF01-99F8F36AADD5}"/>
                </a:ext>
              </a:extLst>
            </p:cNvPr>
            <p:cNvSpPr/>
            <p:nvPr/>
          </p:nvSpPr>
          <p:spPr>
            <a:xfrm>
              <a:off x="1113420" y="4916809"/>
              <a:ext cx="1940489" cy="1216152"/>
            </a:xfrm>
            <a:prstGeom prst="roundRect">
              <a:avLst>
                <a:gd name="adj" fmla="val 85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r>
                <a:rPr lang="es-ES" dirty="0">
                  <a:latin typeface="Arial Narrow" panose="020B0606020202030204" pitchFamily="34" charset="0"/>
                </a:rPr>
                <a:t>Elección del tema: </a:t>
              </a:r>
            </a:p>
            <a:p>
              <a:r>
                <a:rPr lang="es-MX" sz="1400" i="1" dirty="0">
                  <a:solidFill>
                    <a:schemeClr val="tx1"/>
                  </a:solidFill>
                  <a:latin typeface="Arial Narrow" panose="020B0606020202030204" pitchFamily="34" charset="0"/>
                </a:rPr>
                <a:t>Los jóvenes, la fe y el discernimiento vocacional</a:t>
              </a:r>
            </a:p>
            <a:p>
              <a:r>
                <a:rPr lang="es-ES" sz="1200" dirty="0">
                  <a:latin typeface="Arial Narrow" panose="020B0606020202030204" pitchFamily="34" charset="0"/>
                </a:rPr>
                <a:t>6 de octubre de 2016</a:t>
              </a:r>
            </a:p>
            <a:p>
              <a:endParaRPr lang="es-ES" sz="1600" dirty="0">
                <a:latin typeface="Arial Narrow" panose="020B0606020202030204" pitchFamily="34" charset="0"/>
              </a:endParaRPr>
            </a:p>
          </p:txBody>
        </p:sp>
        <p:cxnSp>
          <p:nvCxnSpPr>
            <p:cNvPr id="4" name="Straight Connector 3">
              <a:extLst>
                <a:ext uri="{FF2B5EF4-FFF2-40B4-BE49-F238E27FC236}">
                  <a16:creationId xmlns:a16="http://schemas.microsoft.com/office/drawing/2014/main" xmlns="" id="{B358697A-F268-49CB-8B92-E737BD097664}"/>
                </a:ext>
              </a:extLst>
            </p:cNvPr>
            <p:cNvCxnSpPr/>
            <p:nvPr/>
          </p:nvCxnSpPr>
          <p:spPr>
            <a:xfrm>
              <a:off x="2190750" y="2744593"/>
              <a:ext cx="0" cy="217221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3" name="Freeform 5">
            <a:extLst>
              <a:ext uri="{FF2B5EF4-FFF2-40B4-BE49-F238E27FC236}">
                <a16:creationId xmlns:a16="http://schemas.microsoft.com/office/drawing/2014/main" xmlns="" id="{3B065FF0-D4AE-4356-A639-79626E16678C}"/>
              </a:ext>
            </a:extLst>
          </p:cNvPr>
          <p:cNvSpPr>
            <a:spLocks/>
          </p:cNvSpPr>
          <p:nvPr/>
        </p:nvSpPr>
        <p:spPr bwMode="auto">
          <a:xfrm>
            <a:off x="1348889" y="1621006"/>
            <a:ext cx="3199101" cy="999737"/>
          </a:xfrm>
          <a:custGeom>
            <a:avLst/>
            <a:gdLst>
              <a:gd name="T0" fmla="*/ 0 w 929"/>
              <a:gd name="T1" fmla="*/ 0 h 365"/>
              <a:gd name="T2" fmla="*/ 747 w 929"/>
              <a:gd name="T3" fmla="*/ 0 h 365"/>
              <a:gd name="T4" fmla="*/ 929 w 929"/>
              <a:gd name="T5" fmla="*/ 182 h 365"/>
              <a:gd name="T6" fmla="*/ 747 w 929"/>
              <a:gd name="T7" fmla="*/ 365 h 365"/>
              <a:gd name="T8" fmla="*/ 0 w 929"/>
              <a:gd name="T9" fmla="*/ 365 h 365"/>
              <a:gd name="T10" fmla="*/ 0 w 929"/>
              <a:gd name="T11" fmla="*/ 0 h 365"/>
            </a:gdLst>
            <a:ahLst/>
            <a:cxnLst>
              <a:cxn ang="0">
                <a:pos x="T0" y="T1"/>
              </a:cxn>
              <a:cxn ang="0">
                <a:pos x="T2" y="T3"/>
              </a:cxn>
              <a:cxn ang="0">
                <a:pos x="T4" y="T5"/>
              </a:cxn>
              <a:cxn ang="0">
                <a:pos x="T6" y="T7"/>
              </a:cxn>
              <a:cxn ang="0">
                <a:pos x="T8" y="T9"/>
              </a:cxn>
              <a:cxn ang="0">
                <a:pos x="T10" y="T11"/>
              </a:cxn>
            </a:cxnLst>
            <a:rect l="0" t="0" r="r" b="b"/>
            <a:pathLst>
              <a:path w="929" h="365">
                <a:moveTo>
                  <a:pt x="0" y="0"/>
                </a:moveTo>
                <a:lnTo>
                  <a:pt x="747" y="0"/>
                </a:lnTo>
                <a:lnTo>
                  <a:pt x="929" y="182"/>
                </a:lnTo>
                <a:lnTo>
                  <a:pt x="747" y="365"/>
                </a:lnTo>
                <a:lnTo>
                  <a:pt x="0" y="365"/>
                </a:lnTo>
                <a:lnTo>
                  <a:pt x="0" y="0"/>
                </a:lnTo>
                <a:close/>
              </a:path>
            </a:pathLst>
          </a:custGeom>
          <a:solidFill>
            <a:schemeClr val="tx2"/>
          </a:solidFill>
          <a:ln>
            <a:noFill/>
          </a:ln>
        </p:spPr>
        <p:txBody>
          <a:bodyPr vert="horz" wrap="square" lIns="91440" tIns="45720" rIns="91440" bIns="45720" numCol="1" anchor="ctr" anchorCtr="0" compatLnSpc="1">
            <a:prstTxWarp prst="textNoShape">
              <a:avLst/>
            </a:prstTxWarp>
          </a:bodyPr>
          <a:lstStyle/>
          <a:p>
            <a:pPr algn="ctr"/>
            <a:r>
              <a:rPr lang="en-US" sz="3200" b="1" noProof="1">
                <a:solidFill>
                  <a:schemeClr val="bg1"/>
                </a:solidFill>
              </a:rPr>
              <a:t>2016</a:t>
            </a:r>
          </a:p>
        </p:txBody>
      </p:sp>
      <p:sp>
        <p:nvSpPr>
          <p:cNvPr id="120" name="Freeform: Shape 119">
            <a:extLst>
              <a:ext uri="{FF2B5EF4-FFF2-40B4-BE49-F238E27FC236}">
                <a16:creationId xmlns:a16="http://schemas.microsoft.com/office/drawing/2014/main" xmlns="" id="{67A1B6D7-4363-4513-81E6-740DADC1C490}"/>
              </a:ext>
            </a:extLst>
          </p:cNvPr>
          <p:cNvSpPr/>
          <p:nvPr/>
        </p:nvSpPr>
        <p:spPr>
          <a:xfrm>
            <a:off x="3813662" y="5613259"/>
            <a:ext cx="457033" cy="553065"/>
          </a:xfrm>
          <a:custGeom>
            <a:avLst/>
            <a:gdLst>
              <a:gd name="connsiteX0" fmla="*/ 149307 w 457033"/>
              <a:gd name="connsiteY0" fmla="*/ 351887 h 553065"/>
              <a:gd name="connsiteX1" fmla="*/ 96734 w 457033"/>
              <a:gd name="connsiteY1" fmla="*/ 404460 h 553065"/>
              <a:gd name="connsiteX2" fmla="*/ 149307 w 457033"/>
              <a:gd name="connsiteY2" fmla="*/ 457032 h 553065"/>
              <a:gd name="connsiteX3" fmla="*/ 201879 w 457033"/>
              <a:gd name="connsiteY3" fmla="*/ 404460 h 553065"/>
              <a:gd name="connsiteX4" fmla="*/ 149307 w 457033"/>
              <a:gd name="connsiteY4" fmla="*/ 351887 h 553065"/>
              <a:gd name="connsiteX5" fmla="*/ 131782 w 457033"/>
              <a:gd name="connsiteY5" fmla="*/ 255153 h 553065"/>
              <a:gd name="connsiteX6" fmla="*/ 166831 w 457033"/>
              <a:gd name="connsiteY6" fmla="*/ 255153 h 553065"/>
              <a:gd name="connsiteX7" fmla="*/ 182252 w 457033"/>
              <a:gd name="connsiteY7" fmla="*/ 285996 h 553065"/>
              <a:gd name="connsiteX8" fmla="*/ 209590 w 457033"/>
              <a:gd name="connsiteY8" fmla="*/ 297211 h 553065"/>
              <a:gd name="connsiteX9" fmla="*/ 242536 w 457033"/>
              <a:gd name="connsiteY9" fmla="*/ 285996 h 553065"/>
              <a:gd name="connsiteX10" fmla="*/ 267770 w 457033"/>
              <a:gd name="connsiteY10" fmla="*/ 311231 h 553065"/>
              <a:gd name="connsiteX11" fmla="*/ 256555 w 457033"/>
              <a:gd name="connsiteY11" fmla="*/ 344176 h 553065"/>
              <a:gd name="connsiteX12" fmla="*/ 267770 w 457033"/>
              <a:gd name="connsiteY12" fmla="*/ 371514 h 553065"/>
              <a:gd name="connsiteX13" fmla="*/ 298613 w 457033"/>
              <a:gd name="connsiteY13" fmla="*/ 386935 h 553065"/>
              <a:gd name="connsiteX14" fmla="*/ 298613 w 457033"/>
              <a:gd name="connsiteY14" fmla="*/ 421984 h 553065"/>
              <a:gd name="connsiteX15" fmla="*/ 267770 w 457033"/>
              <a:gd name="connsiteY15" fmla="*/ 437405 h 553065"/>
              <a:gd name="connsiteX16" fmla="*/ 256555 w 457033"/>
              <a:gd name="connsiteY16" fmla="*/ 464743 h 553065"/>
              <a:gd name="connsiteX17" fmla="*/ 267070 w 457033"/>
              <a:gd name="connsiteY17" fmla="*/ 496988 h 553065"/>
              <a:gd name="connsiteX18" fmla="*/ 242536 w 457033"/>
              <a:gd name="connsiteY18" fmla="*/ 522222 h 553065"/>
              <a:gd name="connsiteX19" fmla="*/ 209590 w 457033"/>
              <a:gd name="connsiteY19" fmla="*/ 511007 h 553065"/>
              <a:gd name="connsiteX20" fmla="*/ 182252 w 457033"/>
              <a:gd name="connsiteY20" fmla="*/ 522222 h 553065"/>
              <a:gd name="connsiteX21" fmla="*/ 166831 w 457033"/>
              <a:gd name="connsiteY21" fmla="*/ 553065 h 553065"/>
              <a:gd name="connsiteX22" fmla="*/ 131782 w 457033"/>
              <a:gd name="connsiteY22" fmla="*/ 553065 h 553065"/>
              <a:gd name="connsiteX23" fmla="*/ 116361 w 457033"/>
              <a:gd name="connsiteY23" fmla="*/ 522222 h 553065"/>
              <a:gd name="connsiteX24" fmla="*/ 89023 w 457033"/>
              <a:gd name="connsiteY24" fmla="*/ 511007 h 553065"/>
              <a:gd name="connsiteX25" fmla="*/ 56078 w 457033"/>
              <a:gd name="connsiteY25" fmla="*/ 521522 h 553065"/>
              <a:gd name="connsiteX26" fmla="*/ 31544 w 457033"/>
              <a:gd name="connsiteY26" fmla="*/ 496988 h 553065"/>
              <a:gd name="connsiteX27" fmla="*/ 42058 w 457033"/>
              <a:gd name="connsiteY27" fmla="*/ 464042 h 553065"/>
              <a:gd name="connsiteX28" fmla="*/ 30843 w 457033"/>
              <a:gd name="connsiteY28" fmla="*/ 436704 h 553065"/>
              <a:gd name="connsiteX29" fmla="*/ 0 w 457033"/>
              <a:gd name="connsiteY29" fmla="*/ 421283 h 553065"/>
              <a:gd name="connsiteX30" fmla="*/ 0 w 457033"/>
              <a:gd name="connsiteY30" fmla="*/ 386234 h 553065"/>
              <a:gd name="connsiteX31" fmla="*/ 30843 w 457033"/>
              <a:gd name="connsiteY31" fmla="*/ 370813 h 553065"/>
              <a:gd name="connsiteX32" fmla="*/ 42058 w 457033"/>
              <a:gd name="connsiteY32" fmla="*/ 343475 h 553065"/>
              <a:gd name="connsiteX33" fmla="*/ 31544 w 457033"/>
              <a:gd name="connsiteY33" fmla="*/ 310530 h 553065"/>
              <a:gd name="connsiteX34" fmla="*/ 56078 w 457033"/>
              <a:gd name="connsiteY34" fmla="*/ 285996 h 553065"/>
              <a:gd name="connsiteX35" fmla="*/ 89023 w 457033"/>
              <a:gd name="connsiteY35" fmla="*/ 297211 h 553065"/>
              <a:gd name="connsiteX36" fmla="*/ 116361 w 457033"/>
              <a:gd name="connsiteY36" fmla="*/ 285996 h 553065"/>
              <a:gd name="connsiteX37" fmla="*/ 307727 w 457033"/>
              <a:gd name="connsiteY37" fmla="*/ 96734 h 553065"/>
              <a:gd name="connsiteX38" fmla="*/ 255154 w 457033"/>
              <a:gd name="connsiteY38" fmla="*/ 149307 h 553065"/>
              <a:gd name="connsiteX39" fmla="*/ 307727 w 457033"/>
              <a:gd name="connsiteY39" fmla="*/ 201879 h 553065"/>
              <a:gd name="connsiteX40" fmla="*/ 360299 w 457033"/>
              <a:gd name="connsiteY40" fmla="*/ 149307 h 553065"/>
              <a:gd name="connsiteX41" fmla="*/ 307727 w 457033"/>
              <a:gd name="connsiteY41" fmla="*/ 96734 h 553065"/>
              <a:gd name="connsiteX42" fmla="*/ 290202 w 457033"/>
              <a:gd name="connsiteY42" fmla="*/ 0 h 553065"/>
              <a:gd name="connsiteX43" fmla="*/ 325251 w 457033"/>
              <a:gd name="connsiteY43" fmla="*/ 0 h 553065"/>
              <a:gd name="connsiteX44" fmla="*/ 340672 w 457033"/>
              <a:gd name="connsiteY44" fmla="*/ 30843 h 553065"/>
              <a:gd name="connsiteX45" fmla="*/ 368010 w 457033"/>
              <a:gd name="connsiteY45" fmla="*/ 42058 h 553065"/>
              <a:gd name="connsiteX46" fmla="*/ 400956 w 457033"/>
              <a:gd name="connsiteY46" fmla="*/ 30843 h 553065"/>
              <a:gd name="connsiteX47" fmla="*/ 426190 w 457033"/>
              <a:gd name="connsiteY47" fmla="*/ 56078 h 553065"/>
              <a:gd name="connsiteX48" fmla="*/ 414975 w 457033"/>
              <a:gd name="connsiteY48" fmla="*/ 89023 h 553065"/>
              <a:gd name="connsiteX49" fmla="*/ 426190 w 457033"/>
              <a:gd name="connsiteY49" fmla="*/ 116361 h 553065"/>
              <a:gd name="connsiteX50" fmla="*/ 457033 w 457033"/>
              <a:gd name="connsiteY50" fmla="*/ 131782 h 553065"/>
              <a:gd name="connsiteX51" fmla="*/ 457033 w 457033"/>
              <a:gd name="connsiteY51" fmla="*/ 166831 h 553065"/>
              <a:gd name="connsiteX52" fmla="*/ 426190 w 457033"/>
              <a:gd name="connsiteY52" fmla="*/ 182252 h 553065"/>
              <a:gd name="connsiteX53" fmla="*/ 414274 w 457033"/>
              <a:gd name="connsiteY53" fmla="*/ 209590 h 553065"/>
              <a:gd name="connsiteX54" fmla="*/ 425489 w 457033"/>
              <a:gd name="connsiteY54" fmla="*/ 242536 h 553065"/>
              <a:gd name="connsiteX55" fmla="*/ 400255 w 457033"/>
              <a:gd name="connsiteY55" fmla="*/ 267069 h 553065"/>
              <a:gd name="connsiteX56" fmla="*/ 367309 w 457033"/>
              <a:gd name="connsiteY56" fmla="*/ 255854 h 553065"/>
              <a:gd name="connsiteX57" fmla="*/ 339971 w 457033"/>
              <a:gd name="connsiteY57" fmla="*/ 267069 h 553065"/>
              <a:gd name="connsiteX58" fmla="*/ 324550 w 457033"/>
              <a:gd name="connsiteY58" fmla="*/ 297912 h 553065"/>
              <a:gd name="connsiteX59" fmla="*/ 289501 w 457033"/>
              <a:gd name="connsiteY59" fmla="*/ 297912 h 553065"/>
              <a:gd name="connsiteX60" fmla="*/ 274080 w 457033"/>
              <a:gd name="connsiteY60" fmla="*/ 267069 h 553065"/>
              <a:gd name="connsiteX61" fmla="*/ 246742 w 457033"/>
              <a:gd name="connsiteY61" fmla="*/ 255854 h 553065"/>
              <a:gd name="connsiteX62" fmla="*/ 213797 w 457033"/>
              <a:gd name="connsiteY62" fmla="*/ 267069 h 553065"/>
              <a:gd name="connsiteX63" fmla="*/ 189263 w 457033"/>
              <a:gd name="connsiteY63" fmla="*/ 242536 h 553065"/>
              <a:gd name="connsiteX64" fmla="*/ 200478 w 457033"/>
              <a:gd name="connsiteY64" fmla="*/ 209590 h 553065"/>
              <a:gd name="connsiteX65" fmla="*/ 189263 w 457033"/>
              <a:gd name="connsiteY65" fmla="*/ 182252 h 553065"/>
              <a:gd name="connsiteX66" fmla="*/ 158420 w 457033"/>
              <a:gd name="connsiteY66" fmla="*/ 166831 h 553065"/>
              <a:gd name="connsiteX67" fmla="*/ 158420 w 457033"/>
              <a:gd name="connsiteY67" fmla="*/ 131782 h 553065"/>
              <a:gd name="connsiteX68" fmla="*/ 189263 w 457033"/>
              <a:gd name="connsiteY68" fmla="*/ 116361 h 553065"/>
              <a:gd name="connsiteX69" fmla="*/ 200478 w 457033"/>
              <a:gd name="connsiteY69" fmla="*/ 89023 h 553065"/>
              <a:gd name="connsiteX70" fmla="*/ 189263 w 457033"/>
              <a:gd name="connsiteY70" fmla="*/ 56078 h 553065"/>
              <a:gd name="connsiteX71" fmla="*/ 214498 w 457033"/>
              <a:gd name="connsiteY71" fmla="*/ 30843 h 553065"/>
              <a:gd name="connsiteX72" fmla="*/ 247443 w 457033"/>
              <a:gd name="connsiteY72" fmla="*/ 42058 h 553065"/>
              <a:gd name="connsiteX73" fmla="*/ 274781 w 457033"/>
              <a:gd name="connsiteY73" fmla="*/ 30843 h 55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7033" h="553065">
                <a:moveTo>
                  <a:pt x="149307" y="351887"/>
                </a:moveTo>
                <a:cubicBezTo>
                  <a:pt x="120567" y="351887"/>
                  <a:pt x="96734" y="375019"/>
                  <a:pt x="96734" y="404460"/>
                </a:cubicBezTo>
                <a:cubicBezTo>
                  <a:pt x="96734" y="433199"/>
                  <a:pt x="119866" y="457032"/>
                  <a:pt x="149307" y="457032"/>
                </a:cubicBezTo>
                <a:cubicBezTo>
                  <a:pt x="178747" y="457032"/>
                  <a:pt x="201879" y="433199"/>
                  <a:pt x="201879" y="404460"/>
                </a:cubicBezTo>
                <a:cubicBezTo>
                  <a:pt x="201879" y="375720"/>
                  <a:pt x="178747" y="351887"/>
                  <a:pt x="149307" y="351887"/>
                </a:cubicBezTo>
                <a:close/>
                <a:moveTo>
                  <a:pt x="131782" y="255153"/>
                </a:moveTo>
                <a:lnTo>
                  <a:pt x="166831" y="255153"/>
                </a:lnTo>
                <a:lnTo>
                  <a:pt x="182252" y="285996"/>
                </a:lnTo>
                <a:cubicBezTo>
                  <a:pt x="191365" y="288800"/>
                  <a:pt x="201178" y="292304"/>
                  <a:pt x="209590" y="297211"/>
                </a:cubicBezTo>
                <a:lnTo>
                  <a:pt x="242536" y="285996"/>
                </a:lnTo>
                <a:lnTo>
                  <a:pt x="267770" y="311231"/>
                </a:lnTo>
                <a:lnTo>
                  <a:pt x="256555" y="344176"/>
                </a:lnTo>
                <a:cubicBezTo>
                  <a:pt x="261462" y="352588"/>
                  <a:pt x="264967" y="361700"/>
                  <a:pt x="267770" y="371514"/>
                </a:cubicBezTo>
                <a:lnTo>
                  <a:pt x="298613" y="386935"/>
                </a:lnTo>
                <a:lnTo>
                  <a:pt x="298613" y="421984"/>
                </a:lnTo>
                <a:lnTo>
                  <a:pt x="267770" y="437405"/>
                </a:lnTo>
                <a:cubicBezTo>
                  <a:pt x="264967" y="447219"/>
                  <a:pt x="261462" y="456331"/>
                  <a:pt x="256555" y="464743"/>
                </a:cubicBezTo>
                <a:lnTo>
                  <a:pt x="267070" y="496988"/>
                </a:lnTo>
                <a:lnTo>
                  <a:pt x="242536" y="522222"/>
                </a:lnTo>
                <a:lnTo>
                  <a:pt x="209590" y="511007"/>
                </a:lnTo>
                <a:cubicBezTo>
                  <a:pt x="201178" y="515914"/>
                  <a:pt x="192066" y="519419"/>
                  <a:pt x="182252" y="522222"/>
                </a:cubicBezTo>
                <a:lnTo>
                  <a:pt x="166831" y="553065"/>
                </a:lnTo>
                <a:lnTo>
                  <a:pt x="131782" y="553065"/>
                </a:lnTo>
                <a:lnTo>
                  <a:pt x="116361" y="522222"/>
                </a:lnTo>
                <a:cubicBezTo>
                  <a:pt x="106547" y="519419"/>
                  <a:pt x="97435" y="515914"/>
                  <a:pt x="89023" y="511007"/>
                </a:cubicBezTo>
                <a:lnTo>
                  <a:pt x="56078" y="521522"/>
                </a:lnTo>
                <a:lnTo>
                  <a:pt x="31544" y="496988"/>
                </a:lnTo>
                <a:lnTo>
                  <a:pt x="42058" y="464042"/>
                </a:lnTo>
                <a:cubicBezTo>
                  <a:pt x="37151" y="455630"/>
                  <a:pt x="33647" y="446518"/>
                  <a:pt x="30843" y="436704"/>
                </a:cubicBezTo>
                <a:lnTo>
                  <a:pt x="0" y="421283"/>
                </a:lnTo>
                <a:lnTo>
                  <a:pt x="0" y="386234"/>
                </a:lnTo>
                <a:lnTo>
                  <a:pt x="30843" y="370813"/>
                </a:lnTo>
                <a:cubicBezTo>
                  <a:pt x="33647" y="361700"/>
                  <a:pt x="37151" y="351887"/>
                  <a:pt x="42058" y="343475"/>
                </a:cubicBezTo>
                <a:lnTo>
                  <a:pt x="31544" y="310530"/>
                </a:lnTo>
                <a:lnTo>
                  <a:pt x="56078" y="285996"/>
                </a:lnTo>
                <a:lnTo>
                  <a:pt x="89023" y="297211"/>
                </a:lnTo>
                <a:cubicBezTo>
                  <a:pt x="97435" y="292304"/>
                  <a:pt x="106547" y="288800"/>
                  <a:pt x="116361" y="285996"/>
                </a:cubicBezTo>
                <a:close/>
                <a:moveTo>
                  <a:pt x="307727" y="96734"/>
                </a:moveTo>
                <a:cubicBezTo>
                  <a:pt x="278987" y="96734"/>
                  <a:pt x="255154" y="120567"/>
                  <a:pt x="255154" y="149307"/>
                </a:cubicBezTo>
                <a:cubicBezTo>
                  <a:pt x="255154" y="178046"/>
                  <a:pt x="278286" y="201879"/>
                  <a:pt x="307727" y="201879"/>
                </a:cubicBezTo>
                <a:cubicBezTo>
                  <a:pt x="336466" y="201879"/>
                  <a:pt x="360299" y="178046"/>
                  <a:pt x="360299" y="149307"/>
                </a:cubicBezTo>
                <a:cubicBezTo>
                  <a:pt x="360299" y="120567"/>
                  <a:pt x="337167" y="96734"/>
                  <a:pt x="307727" y="96734"/>
                </a:cubicBezTo>
                <a:close/>
                <a:moveTo>
                  <a:pt x="290202" y="0"/>
                </a:moveTo>
                <a:lnTo>
                  <a:pt x="325251" y="0"/>
                </a:lnTo>
                <a:lnTo>
                  <a:pt x="340672" y="30843"/>
                </a:lnTo>
                <a:cubicBezTo>
                  <a:pt x="350486" y="33647"/>
                  <a:pt x="359598" y="37151"/>
                  <a:pt x="368010" y="42058"/>
                </a:cubicBezTo>
                <a:lnTo>
                  <a:pt x="400956" y="30843"/>
                </a:lnTo>
                <a:lnTo>
                  <a:pt x="426190" y="56078"/>
                </a:lnTo>
                <a:lnTo>
                  <a:pt x="414975" y="89023"/>
                </a:lnTo>
                <a:cubicBezTo>
                  <a:pt x="419882" y="97435"/>
                  <a:pt x="423387" y="106547"/>
                  <a:pt x="426190" y="116361"/>
                </a:cubicBezTo>
                <a:lnTo>
                  <a:pt x="457033" y="131782"/>
                </a:lnTo>
                <a:lnTo>
                  <a:pt x="457033" y="166831"/>
                </a:lnTo>
                <a:lnTo>
                  <a:pt x="426190" y="182252"/>
                </a:lnTo>
                <a:cubicBezTo>
                  <a:pt x="423387" y="191365"/>
                  <a:pt x="419181" y="201178"/>
                  <a:pt x="414274" y="209590"/>
                </a:cubicBezTo>
                <a:lnTo>
                  <a:pt x="425489" y="242536"/>
                </a:lnTo>
                <a:lnTo>
                  <a:pt x="400255" y="267069"/>
                </a:lnTo>
                <a:lnTo>
                  <a:pt x="367309" y="255854"/>
                </a:lnTo>
                <a:cubicBezTo>
                  <a:pt x="358897" y="260761"/>
                  <a:pt x="349785" y="264266"/>
                  <a:pt x="339971" y="267069"/>
                </a:cubicBezTo>
                <a:lnTo>
                  <a:pt x="324550" y="297912"/>
                </a:lnTo>
                <a:lnTo>
                  <a:pt x="289501" y="297912"/>
                </a:lnTo>
                <a:lnTo>
                  <a:pt x="274080" y="267069"/>
                </a:lnTo>
                <a:cubicBezTo>
                  <a:pt x="264266" y="264266"/>
                  <a:pt x="255154" y="260761"/>
                  <a:pt x="246742" y="255854"/>
                </a:cubicBezTo>
                <a:lnTo>
                  <a:pt x="213797" y="267069"/>
                </a:lnTo>
                <a:lnTo>
                  <a:pt x="189263" y="242536"/>
                </a:lnTo>
                <a:lnTo>
                  <a:pt x="200478" y="209590"/>
                </a:lnTo>
                <a:cubicBezTo>
                  <a:pt x="195571" y="201178"/>
                  <a:pt x="192067" y="192066"/>
                  <a:pt x="189263" y="182252"/>
                </a:cubicBezTo>
                <a:lnTo>
                  <a:pt x="158420" y="166831"/>
                </a:lnTo>
                <a:lnTo>
                  <a:pt x="158420" y="131782"/>
                </a:lnTo>
                <a:lnTo>
                  <a:pt x="189263" y="116361"/>
                </a:lnTo>
                <a:cubicBezTo>
                  <a:pt x="192067" y="106547"/>
                  <a:pt x="195571" y="97435"/>
                  <a:pt x="200478" y="89023"/>
                </a:cubicBezTo>
                <a:lnTo>
                  <a:pt x="189263" y="56078"/>
                </a:lnTo>
                <a:lnTo>
                  <a:pt x="214498" y="30843"/>
                </a:lnTo>
                <a:lnTo>
                  <a:pt x="247443" y="42058"/>
                </a:lnTo>
                <a:cubicBezTo>
                  <a:pt x="255855" y="37151"/>
                  <a:pt x="264967" y="33647"/>
                  <a:pt x="274781" y="30843"/>
                </a:cubicBezTo>
                <a:close/>
              </a:path>
            </a:pathLst>
          </a:custGeom>
          <a:solidFill>
            <a:schemeClr val="accent2"/>
          </a:solidFill>
          <a:ln w="6945" cap="flat">
            <a:noFill/>
            <a:prstDash val="solid"/>
            <a:miter/>
          </a:ln>
        </p:spPr>
        <p:txBody>
          <a:bodyPr rtlCol="0" anchor="ctr"/>
          <a:lstStyle/>
          <a:p>
            <a:endParaRPr lang="en-US"/>
          </a:p>
        </p:txBody>
      </p:sp>
      <p:sp>
        <p:nvSpPr>
          <p:cNvPr id="50" name="Rectangle: Rounded Corners 74">
            <a:extLst>
              <a:ext uri="{FF2B5EF4-FFF2-40B4-BE49-F238E27FC236}">
                <a16:creationId xmlns:a16="http://schemas.microsoft.com/office/drawing/2014/main" xmlns="" id="{4B85734D-8B31-4891-AE7D-BDE80D75AB52}"/>
              </a:ext>
            </a:extLst>
          </p:cNvPr>
          <p:cNvSpPr/>
          <p:nvPr/>
        </p:nvSpPr>
        <p:spPr>
          <a:xfrm>
            <a:off x="1306488" y="3826444"/>
            <a:ext cx="1885649" cy="720724"/>
          </a:xfrm>
          <a:prstGeom prst="roundRect">
            <a:avLst>
              <a:gd name="adj" fmla="val 852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err="1">
                <a:latin typeface="arial" panose="020B0604020202020204" pitchFamily="34" charset="0"/>
              </a:rPr>
              <a:t>Amoris</a:t>
            </a:r>
            <a:r>
              <a:rPr lang="es-MX" sz="1400" dirty="0">
                <a:latin typeface="arial" panose="020B0604020202020204" pitchFamily="34" charset="0"/>
              </a:rPr>
              <a:t> </a:t>
            </a:r>
            <a:r>
              <a:rPr lang="es-MX" sz="1400" dirty="0" err="1">
                <a:latin typeface="arial" panose="020B0604020202020204" pitchFamily="34" charset="0"/>
              </a:rPr>
              <a:t>laetitia</a:t>
            </a:r>
            <a:endParaRPr lang="es-MX" sz="1400" dirty="0"/>
          </a:p>
          <a:p>
            <a:r>
              <a:rPr lang="es-MX" sz="700" dirty="0">
                <a:solidFill>
                  <a:schemeClr val="accent5">
                    <a:lumMod val="75000"/>
                  </a:schemeClr>
                </a:solidFill>
                <a:latin typeface="arial" panose="020B0604020202020204" pitchFamily="34" charset="0"/>
              </a:rPr>
              <a:t>"</a:t>
            </a:r>
            <a:r>
              <a:rPr lang="es-MX" sz="1200" dirty="0">
                <a:solidFill>
                  <a:schemeClr val="accent5">
                    <a:lumMod val="75000"/>
                  </a:schemeClr>
                </a:solidFill>
              </a:rPr>
              <a:t>La alegría del amor»</a:t>
            </a:r>
          </a:p>
          <a:p>
            <a:r>
              <a:rPr lang="es-ES" sz="900" dirty="0">
                <a:latin typeface="Arial Narrow" panose="020B0606020202030204" pitchFamily="34" charset="0"/>
              </a:rPr>
              <a:t>19 de marzo de 2016</a:t>
            </a:r>
          </a:p>
        </p:txBody>
      </p:sp>
      <p:sp>
        <p:nvSpPr>
          <p:cNvPr id="51" name="Elipse 50">
            <a:extLst>
              <a:ext uri="{FF2B5EF4-FFF2-40B4-BE49-F238E27FC236}">
                <a16:creationId xmlns:a16="http://schemas.microsoft.com/office/drawing/2014/main" xmlns="" id="{730387DA-18FF-4BD4-821E-7B2C4E16B236}"/>
              </a:ext>
            </a:extLst>
          </p:cNvPr>
          <p:cNvSpPr/>
          <p:nvPr/>
        </p:nvSpPr>
        <p:spPr>
          <a:xfrm>
            <a:off x="2837546" y="4301193"/>
            <a:ext cx="287939" cy="2664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a:t>
            </a:r>
          </a:p>
        </p:txBody>
      </p:sp>
      <p:sp>
        <p:nvSpPr>
          <p:cNvPr id="52" name="Rectangle: Rounded Corners 74">
            <a:extLst>
              <a:ext uri="{FF2B5EF4-FFF2-40B4-BE49-F238E27FC236}">
                <a16:creationId xmlns:a16="http://schemas.microsoft.com/office/drawing/2014/main" xmlns="" id="{EF988324-8470-4D21-8755-315EB0966716}"/>
              </a:ext>
            </a:extLst>
          </p:cNvPr>
          <p:cNvSpPr/>
          <p:nvPr/>
        </p:nvSpPr>
        <p:spPr>
          <a:xfrm>
            <a:off x="1124758" y="3015337"/>
            <a:ext cx="1885649" cy="720724"/>
          </a:xfrm>
          <a:prstGeom prst="roundRect">
            <a:avLst>
              <a:gd name="adj" fmla="val 852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dirty="0" err="1">
                <a:latin typeface="arial" panose="020B0604020202020204" pitchFamily="34" charset="0"/>
              </a:rPr>
              <a:t>Evangelii</a:t>
            </a:r>
            <a:r>
              <a:rPr lang="es-MX" sz="1600" dirty="0">
                <a:latin typeface="arial" panose="020B0604020202020204" pitchFamily="34" charset="0"/>
              </a:rPr>
              <a:t> </a:t>
            </a:r>
            <a:r>
              <a:rPr lang="es-MX" sz="1600" dirty="0" err="1">
                <a:latin typeface="arial" panose="020B0604020202020204" pitchFamily="34" charset="0"/>
              </a:rPr>
              <a:t>gaudium</a:t>
            </a:r>
            <a:endParaRPr lang="es-MX" sz="1600" dirty="0"/>
          </a:p>
          <a:p>
            <a:r>
              <a:rPr lang="es-ES" sz="900" dirty="0">
                <a:latin typeface="Arial Narrow" panose="020B0606020202030204" pitchFamily="34" charset="0"/>
              </a:rPr>
              <a:t>“La alegría del Evangelio”</a:t>
            </a:r>
          </a:p>
          <a:p>
            <a:r>
              <a:rPr lang="es-ES" sz="900" dirty="0">
                <a:latin typeface="Arial Narrow" panose="020B0606020202030204" pitchFamily="34" charset="0"/>
              </a:rPr>
              <a:t>24 de noviembre de 2013</a:t>
            </a:r>
          </a:p>
        </p:txBody>
      </p:sp>
      <p:sp>
        <p:nvSpPr>
          <p:cNvPr id="53" name="Elipse 52">
            <a:extLst>
              <a:ext uri="{FF2B5EF4-FFF2-40B4-BE49-F238E27FC236}">
                <a16:creationId xmlns:a16="http://schemas.microsoft.com/office/drawing/2014/main" xmlns="" id="{49843747-89C8-4333-AD46-B2BF0BD96F75}"/>
              </a:ext>
            </a:extLst>
          </p:cNvPr>
          <p:cNvSpPr/>
          <p:nvPr/>
        </p:nvSpPr>
        <p:spPr>
          <a:xfrm>
            <a:off x="2558830" y="3487269"/>
            <a:ext cx="287939" cy="2664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a:t>
            </a:r>
          </a:p>
        </p:txBody>
      </p:sp>
      <p:cxnSp>
        <p:nvCxnSpPr>
          <p:cNvPr id="39" name="Straight Connector 5">
            <a:extLst>
              <a:ext uri="{FF2B5EF4-FFF2-40B4-BE49-F238E27FC236}">
                <a16:creationId xmlns:a16="http://schemas.microsoft.com/office/drawing/2014/main" xmlns="" id="{390BBE44-8DA0-4196-BDFB-5F217CB790C2}"/>
              </a:ext>
            </a:extLst>
          </p:cNvPr>
          <p:cNvCxnSpPr>
            <a:cxnSpLocks/>
          </p:cNvCxnSpPr>
          <p:nvPr/>
        </p:nvCxnSpPr>
        <p:spPr>
          <a:xfrm>
            <a:off x="1875509" y="2620741"/>
            <a:ext cx="0" cy="40545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5">
            <a:extLst>
              <a:ext uri="{FF2B5EF4-FFF2-40B4-BE49-F238E27FC236}">
                <a16:creationId xmlns:a16="http://schemas.microsoft.com/office/drawing/2014/main" xmlns="" id="{CC3F5936-FBD4-46FF-B02D-0B307EB0E561}"/>
              </a:ext>
            </a:extLst>
          </p:cNvPr>
          <p:cNvCxnSpPr>
            <a:cxnSpLocks/>
          </p:cNvCxnSpPr>
          <p:nvPr/>
        </p:nvCxnSpPr>
        <p:spPr>
          <a:xfrm flipH="1">
            <a:off x="3118854" y="2620741"/>
            <a:ext cx="6631" cy="120570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26" name="Botón de acción: ir a inicio 25">
            <a:hlinkClick r:id="rId3" action="ppaction://hlinksldjump" highlightClick="1"/>
            <a:extLst>
              <a:ext uri="{FF2B5EF4-FFF2-40B4-BE49-F238E27FC236}">
                <a16:creationId xmlns:a16="http://schemas.microsoft.com/office/drawing/2014/main" xmlns="" id="{EE18E7AA-326E-44A2-A4C9-2177E7B60ACD}"/>
              </a:ext>
            </a:extLst>
          </p:cNvPr>
          <p:cNvSpPr/>
          <p:nvPr/>
        </p:nvSpPr>
        <p:spPr>
          <a:xfrm>
            <a:off x="11400481" y="631931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Flecha: pentágono 2">
            <a:extLst>
              <a:ext uri="{FF2B5EF4-FFF2-40B4-BE49-F238E27FC236}">
                <a16:creationId xmlns:a16="http://schemas.microsoft.com/office/drawing/2014/main" xmlns="" id="{A8C587D2-F41C-421B-B96D-504E8403342E}"/>
              </a:ext>
            </a:extLst>
          </p:cNvPr>
          <p:cNvSpPr/>
          <p:nvPr/>
        </p:nvSpPr>
        <p:spPr>
          <a:xfrm>
            <a:off x="8326557" y="1621006"/>
            <a:ext cx="2247891" cy="99973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98376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Desigualdades y discriminaciones.</a:t>
            </a:r>
          </a:p>
          <a:p>
            <a:r>
              <a:rPr lang="es-MX" dirty="0">
                <a:solidFill>
                  <a:srgbClr val="FFFF00"/>
                </a:solidFill>
                <a:latin typeface="Helvetica" panose="020B0604020202020204" pitchFamily="2" charset="0"/>
              </a:rPr>
              <a:t>La mujer aún no tiene un lugar equitativo.</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Apertura de mente a diferentes ideas y experiencias.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Conversión.</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Las distintas formas de discriminación</a:t>
            </a:r>
          </a:p>
        </p:txBody>
      </p:sp>
      <p:sp>
        <p:nvSpPr>
          <p:cNvPr id="8" name="Rectángulo: esquinas redondeadas 7">
            <a:extLst>
              <a:ext uri="{FF2B5EF4-FFF2-40B4-BE49-F238E27FC236}">
                <a16:creationId xmlns:a16="http://schemas.microsoft.com/office/drawing/2014/main" xmlns="" id="{DDDFAD86-D975-4D4E-B107-D5F0D412CC28}"/>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48</a:t>
            </a:r>
          </a:p>
        </p:txBody>
      </p:sp>
      <p:sp>
        <p:nvSpPr>
          <p:cNvPr id="10" name="Flecha: hacia la izquierda 9">
            <a:hlinkClick r:id="rId3" action="ppaction://hlinksldjump"/>
            <a:extLst>
              <a:ext uri="{FF2B5EF4-FFF2-40B4-BE49-F238E27FC236}">
                <a16:creationId xmlns:a16="http://schemas.microsoft.com/office/drawing/2014/main" xmlns="" id="{81B5CC4C-DEA4-4C81-BBA1-69F9B7AD4E05}"/>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710006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399955" y="1811102"/>
            <a:ext cx="4372232" cy="4252226"/>
          </a:xfrm>
        </p:spPr>
        <p:txBody>
          <a:bodyPr>
            <a:normAutofit/>
          </a:bodyPr>
          <a:lstStyle/>
          <a:p>
            <a:r>
              <a:rPr lang="es-MX" dirty="0">
                <a:solidFill>
                  <a:srgbClr val="FFFF00"/>
                </a:solidFill>
                <a:latin typeface="Helvetica" panose="020B0604020202020204" pitchFamily="2" charset="0"/>
              </a:rPr>
              <a:t>Experiencias de profunda infelicidad.</a:t>
            </a:r>
          </a:p>
          <a:p>
            <a:r>
              <a:rPr lang="es-MX" dirty="0">
                <a:solidFill>
                  <a:srgbClr val="FFFF00"/>
                </a:solidFill>
                <a:latin typeface="Helvetica" panose="020B0604020202020204" pitchFamily="2" charset="0"/>
              </a:rPr>
              <a:t>Suicidio, principal causa de muerte en el grupo de edad entre 15 y 44 años.</a:t>
            </a:r>
          </a:p>
          <a:p>
            <a:r>
              <a:rPr lang="es-MX" dirty="0">
                <a:solidFill>
                  <a:srgbClr val="FFFF00"/>
                </a:solidFill>
                <a:latin typeface="Helvetica" panose="020B0604020202020204" pitchFamily="2" charset="0"/>
              </a:rPr>
              <a:t>Bullying, violencia, abusos sexuales…</a:t>
            </a:r>
          </a:p>
          <a:p>
            <a:r>
              <a:rPr lang="es-MX" dirty="0">
                <a:solidFill>
                  <a:srgbClr val="FFFF00"/>
                </a:solidFill>
                <a:latin typeface="Helvetica" panose="020B0604020202020204" pitchFamily="2" charset="0"/>
              </a:rPr>
              <a:t>Sistemas penitenciarios.</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1"/>
            <a:ext cx="4372232" cy="1088672"/>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Acogida y apoyo de la Iglesia y de las familias.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Enfermedades, sufrimiento y exclusión</a:t>
            </a:r>
          </a:p>
        </p:txBody>
      </p:sp>
      <p:sp>
        <p:nvSpPr>
          <p:cNvPr id="8" name="Rectángulo: esquinas redondeadas 7">
            <a:extLst>
              <a:ext uri="{FF2B5EF4-FFF2-40B4-BE49-F238E27FC236}">
                <a16:creationId xmlns:a16="http://schemas.microsoft.com/office/drawing/2014/main" xmlns="" id="{6EF93199-8CF9-43ED-B1D1-A369C31A0A94}"/>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49-50</a:t>
            </a:r>
          </a:p>
        </p:txBody>
      </p:sp>
      <p:sp>
        <p:nvSpPr>
          <p:cNvPr id="9" name="Flecha: hacia la izquierda 8">
            <a:hlinkClick r:id="rId3" action="ppaction://hlinksldjump"/>
            <a:extLst>
              <a:ext uri="{FF2B5EF4-FFF2-40B4-BE49-F238E27FC236}">
                <a16:creationId xmlns:a16="http://schemas.microsoft.com/office/drawing/2014/main" xmlns="" id="{F66EBCBA-C75E-4212-875C-5D708C0399E7}"/>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61998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“Metamorfosis” de la condición humana hacia la construcción de una identidad sólida, </a:t>
            </a:r>
            <a:r>
              <a:rPr lang="es-MX" i="1" dirty="0" err="1">
                <a:solidFill>
                  <a:srgbClr val="FFFF00"/>
                </a:solidFill>
                <a:latin typeface="Helvetica" panose="020B0604020202020204" pitchFamily="2" charset="0"/>
              </a:rPr>
              <a:t>cyborg</a:t>
            </a:r>
            <a:r>
              <a:rPr lang="es-MX" i="1" dirty="0">
                <a:solidFill>
                  <a:srgbClr val="FFFF00"/>
                </a:solidFill>
                <a:latin typeface="Helvetica" panose="020B0604020202020204" pitchFamily="2" charset="0"/>
              </a:rPr>
              <a:t>.</a:t>
            </a:r>
          </a:p>
          <a:p>
            <a:r>
              <a:rPr lang="es-MX" dirty="0">
                <a:solidFill>
                  <a:srgbClr val="FFFF00"/>
                </a:solidFill>
                <a:latin typeface="Helvetica" panose="020B0604020202020204" pitchFamily="2" charset="0"/>
              </a:rPr>
              <a:t>Donantes de óvulos y madres sustitutas.</a:t>
            </a:r>
          </a:p>
          <a:p>
            <a:r>
              <a:rPr lang="es-MX" dirty="0">
                <a:solidFill>
                  <a:srgbClr val="FFFF00"/>
                </a:solidFill>
                <a:latin typeface="Helvetica" panose="020B0604020202020204" pitchFamily="2" charset="0"/>
              </a:rPr>
              <a:t>Pornografía digital, exhibición del cuerpo </a:t>
            </a:r>
            <a:r>
              <a:rPr lang="es-MX" i="1" dirty="0">
                <a:solidFill>
                  <a:srgbClr val="FFFF00"/>
                </a:solidFill>
                <a:latin typeface="Helvetica" panose="020B0604020202020204" pitchFamily="2" charset="0"/>
              </a:rPr>
              <a:t>online </a:t>
            </a:r>
            <a:r>
              <a:rPr lang="es-MX" dirty="0">
                <a:solidFill>
                  <a:srgbClr val="FFFF00"/>
                </a:solidFill>
                <a:latin typeface="Helvetica" panose="020B0604020202020204" pitchFamily="2" charset="0"/>
              </a:rPr>
              <a:t>y turismo sexual…Grooming.</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Hacer frente a temas controvertidos: Contracepción, aborto, homosexualidad, convivencia y matrimonio.</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Hablar con terminología concreta.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Cuerpo, afectividad y sexualidad</a:t>
            </a:r>
          </a:p>
        </p:txBody>
      </p:sp>
      <p:sp>
        <p:nvSpPr>
          <p:cNvPr id="9" name="Rectángulo: esquinas redondeadas 8">
            <a:extLst>
              <a:ext uri="{FF2B5EF4-FFF2-40B4-BE49-F238E27FC236}">
                <a16:creationId xmlns:a16="http://schemas.microsoft.com/office/drawing/2014/main" xmlns="" id="{A14C4A5C-C0CA-40E7-AB31-83F364A98DF7}"/>
              </a:ext>
            </a:extLst>
          </p:cNvPr>
          <p:cNvSpPr/>
          <p:nvPr/>
        </p:nvSpPr>
        <p:spPr>
          <a:xfrm>
            <a:off x="4179918" y="200690"/>
            <a:ext cx="6984230" cy="51481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Helvetica" panose="020B0604020202020204" pitchFamily="2" charset="0"/>
              </a:rPr>
              <a:t>IV. Desafíos antropológicos y culturales</a:t>
            </a:r>
          </a:p>
        </p:txBody>
      </p:sp>
      <p:sp>
        <p:nvSpPr>
          <p:cNvPr id="10" name="Rectángulo: esquinas redondeadas 9">
            <a:extLst>
              <a:ext uri="{FF2B5EF4-FFF2-40B4-BE49-F238E27FC236}">
                <a16:creationId xmlns:a16="http://schemas.microsoft.com/office/drawing/2014/main" xmlns="" id="{570EA13B-B26B-4599-96E2-53957F178D01}"/>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51-53</a:t>
            </a:r>
          </a:p>
        </p:txBody>
      </p:sp>
      <p:sp>
        <p:nvSpPr>
          <p:cNvPr id="14" name="Flecha: hacia la izquierda 13">
            <a:hlinkClick r:id="rId3" action="ppaction://hlinksldjump"/>
            <a:extLst>
              <a:ext uri="{FF2B5EF4-FFF2-40B4-BE49-F238E27FC236}">
                <a16:creationId xmlns:a16="http://schemas.microsoft.com/office/drawing/2014/main" xmlns="" id="{4B59A0E0-7A67-4137-B1B3-148403CC5E5E}"/>
              </a:ext>
            </a:extLst>
          </p:cNvPr>
          <p:cNvSpPr/>
          <p:nvPr/>
        </p:nvSpPr>
        <p:spPr>
          <a:xfrm>
            <a:off x="11486120" y="319177"/>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48881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431800" y="2038350"/>
            <a:ext cx="4372232" cy="3731770"/>
          </a:xfrm>
        </p:spPr>
        <p:txBody>
          <a:bodyPr>
            <a:normAutofit/>
          </a:bodyPr>
          <a:lstStyle/>
          <a:p>
            <a:r>
              <a:rPr lang="es-MX" i="1" dirty="0" err="1">
                <a:solidFill>
                  <a:srgbClr val="FFFF00"/>
                </a:solidFill>
                <a:latin typeface="Helvetica" panose="020B0604020202020204" pitchFamily="2" charset="0"/>
              </a:rPr>
              <a:t>Fake</a:t>
            </a:r>
            <a:r>
              <a:rPr lang="es-MX" i="1" dirty="0">
                <a:solidFill>
                  <a:srgbClr val="FFFF00"/>
                </a:solidFill>
                <a:latin typeface="Helvetica" panose="020B0604020202020204" pitchFamily="2" charset="0"/>
              </a:rPr>
              <a:t> </a:t>
            </a:r>
            <a:r>
              <a:rPr lang="es-MX" i="1" dirty="0" err="1">
                <a:solidFill>
                  <a:srgbClr val="FFFF00"/>
                </a:solidFill>
                <a:latin typeface="Helvetica" panose="020B0604020202020204" pitchFamily="2" charset="0"/>
              </a:rPr>
              <a:t>news</a:t>
            </a:r>
            <a:endParaRPr lang="es-MX" i="1" dirty="0">
              <a:solidFill>
                <a:srgbClr val="FFFF00"/>
              </a:solidFill>
              <a:latin typeface="Helvetica" panose="020B0604020202020204" pitchFamily="2" charset="0"/>
            </a:endParaRPr>
          </a:p>
          <a:p>
            <a:r>
              <a:rPr lang="es-MX" dirty="0">
                <a:solidFill>
                  <a:srgbClr val="FFFF00"/>
                </a:solidFill>
                <a:latin typeface="Helvetica" panose="020B0604020202020204" pitchFamily="2" charset="0"/>
              </a:rPr>
              <a:t>Desorientación</a:t>
            </a:r>
          </a:p>
          <a:p>
            <a:r>
              <a:rPr lang="es-MX" dirty="0">
                <a:solidFill>
                  <a:srgbClr val="FFFF00"/>
                </a:solidFill>
                <a:latin typeface="Helvetica" panose="020B0604020202020204" pitchFamily="2" charset="0"/>
              </a:rPr>
              <a:t>Grupos, instituciones y asociaciones eclesiales corren el riesgo de convertirse en circuitos cerrados.</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924949" y="2264574"/>
            <a:ext cx="4372232" cy="3279322"/>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err="1">
                <a:solidFill>
                  <a:schemeClr val="accent5">
                    <a:lumMod val="50000"/>
                  </a:schemeClr>
                </a:solidFill>
                <a:latin typeface="Helvetica" panose="020B0604020202020204" pitchFamily="2" charset="0"/>
              </a:rPr>
              <a:t>Post-verdad</a:t>
            </a:r>
            <a:r>
              <a:rPr lang="es-MX" sz="2800" dirty="0">
                <a:solidFill>
                  <a:schemeClr val="accent5">
                    <a:lumMod val="50000"/>
                  </a:schemeClr>
                </a:solidFill>
                <a:latin typeface="Helvetica" panose="020B0604020202020204" pitchFamily="2" charset="0"/>
              </a:rPr>
              <a:t>, Cristo es la verdad.</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Encontrar el modo para transmitir el mensaje, aprovechando los medios digitales.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Nuevos paradigmas cognitivos y búsqueda de la verdad</a:t>
            </a:r>
          </a:p>
        </p:txBody>
      </p:sp>
      <p:sp>
        <p:nvSpPr>
          <p:cNvPr id="8" name="Rectángulo: esquinas redondeadas 7">
            <a:extLst>
              <a:ext uri="{FF2B5EF4-FFF2-40B4-BE49-F238E27FC236}">
                <a16:creationId xmlns:a16="http://schemas.microsoft.com/office/drawing/2014/main" xmlns="" id="{48EB6C46-2C70-4C65-96B1-066258A074AE}"/>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54-56</a:t>
            </a:r>
          </a:p>
        </p:txBody>
      </p:sp>
      <p:sp>
        <p:nvSpPr>
          <p:cNvPr id="9" name="Flecha: hacia la izquierda 8">
            <a:hlinkClick r:id="rId3" action="ppaction://hlinksldjump"/>
            <a:extLst>
              <a:ext uri="{FF2B5EF4-FFF2-40B4-BE49-F238E27FC236}">
                <a16:creationId xmlns:a16="http://schemas.microsoft.com/office/drawing/2014/main" xmlns="" id="{4774F3D4-E7D5-4031-BA86-E2D08930BE29}"/>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39539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Aislamiento, fenómeno </a:t>
            </a:r>
            <a:r>
              <a:rPr lang="es-MX" i="1" dirty="0" err="1">
                <a:solidFill>
                  <a:srgbClr val="FFFF00"/>
                </a:solidFill>
                <a:latin typeface="Helvetica" panose="020B0604020202020204" pitchFamily="2" charset="0"/>
              </a:rPr>
              <a:t>hikikomori</a:t>
            </a:r>
            <a:r>
              <a:rPr lang="es-MX" i="1" dirty="0">
                <a:solidFill>
                  <a:srgbClr val="FFFF00"/>
                </a:solidFill>
                <a:latin typeface="Helvetica" panose="020B0604020202020204" pitchFamily="2" charset="0"/>
              </a:rPr>
              <a:t>.</a:t>
            </a:r>
          </a:p>
          <a:p>
            <a:r>
              <a:rPr lang="es-MX" dirty="0">
                <a:solidFill>
                  <a:srgbClr val="FFFF00"/>
                </a:solidFill>
                <a:latin typeface="Helvetica" panose="020B0604020202020204" pitchFamily="2" charset="0"/>
              </a:rPr>
              <a:t>Comportamientos online y offline.</a:t>
            </a:r>
          </a:p>
          <a:p>
            <a:r>
              <a:rPr lang="es-MX" dirty="0">
                <a:solidFill>
                  <a:srgbClr val="FFFF00"/>
                </a:solidFill>
                <a:latin typeface="Helvetica" panose="020B0604020202020204" pitchFamily="2" charset="0"/>
              </a:rPr>
              <a:t>Relaciones online, se vuelven inhumanas.</a:t>
            </a:r>
          </a:p>
          <a:p>
            <a:r>
              <a:rPr lang="es-MX" dirty="0">
                <a:solidFill>
                  <a:srgbClr val="FFFF00"/>
                </a:solidFill>
                <a:latin typeface="Helvetica" panose="020B0604020202020204" pitchFamily="2" charset="0"/>
              </a:rPr>
              <a:t>Pérdida de la identidad.</a:t>
            </a:r>
          </a:p>
          <a:p>
            <a:r>
              <a:rPr lang="es-MX" dirty="0">
                <a:solidFill>
                  <a:srgbClr val="FFFF00"/>
                </a:solidFill>
                <a:latin typeface="Helvetica" panose="020B0604020202020204" pitchFamily="2" charset="0"/>
              </a:rPr>
              <a:t>Construcción </a:t>
            </a:r>
            <a:r>
              <a:rPr lang="es-MX" dirty="0" err="1">
                <a:solidFill>
                  <a:srgbClr val="FFFF00"/>
                </a:solidFill>
                <a:latin typeface="Helvetica" panose="020B0604020202020204" pitchFamily="2" charset="0"/>
              </a:rPr>
              <a:t>vitual</a:t>
            </a:r>
            <a:r>
              <a:rPr lang="es-MX" dirty="0">
                <a:solidFill>
                  <a:srgbClr val="FFFF00"/>
                </a:solidFill>
                <a:latin typeface="Helvetica" panose="020B0604020202020204" pitchFamily="2" charset="0"/>
              </a:rPr>
              <a:t> de la personalidad.</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Formación sobre cómo vivir su vida digital.</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Efectos antropológicos del mundo digital</a:t>
            </a:r>
          </a:p>
        </p:txBody>
      </p:sp>
      <p:sp>
        <p:nvSpPr>
          <p:cNvPr id="8" name="Rectángulo: esquinas redondeadas 7">
            <a:extLst>
              <a:ext uri="{FF2B5EF4-FFF2-40B4-BE49-F238E27FC236}">
                <a16:creationId xmlns:a16="http://schemas.microsoft.com/office/drawing/2014/main" xmlns="" id="{615A9DA0-4199-4B9F-900D-4960936D202B}"/>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57-58</a:t>
            </a:r>
          </a:p>
        </p:txBody>
      </p:sp>
      <p:sp>
        <p:nvSpPr>
          <p:cNvPr id="9" name="Flecha: hacia la izquierda 8">
            <a:hlinkClick r:id="rId3" action="ppaction://hlinksldjump"/>
            <a:extLst>
              <a:ext uri="{FF2B5EF4-FFF2-40B4-BE49-F238E27FC236}">
                <a16:creationId xmlns:a16="http://schemas.microsoft.com/office/drawing/2014/main" xmlns="" id="{7B8805A0-D53A-4735-85B4-2F10B4137A33}"/>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755280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Debilidad de las instituciones y disminución de la confianza en ellas, incluida la Iglesia.</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Comunicar los valores con el testimonio de sus vidas.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Coherencia y autenticidad son factores fundamentales de credibilidad.</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Desilusión institucional y nuevas formas de participación</a:t>
            </a:r>
          </a:p>
        </p:txBody>
      </p:sp>
      <p:sp>
        <p:nvSpPr>
          <p:cNvPr id="8" name="Rectángulo: esquinas redondeadas 7">
            <a:extLst>
              <a:ext uri="{FF2B5EF4-FFF2-40B4-BE49-F238E27FC236}">
                <a16:creationId xmlns:a16="http://schemas.microsoft.com/office/drawing/2014/main" xmlns="" id="{4792721C-4961-4BFC-ACAA-E34523514A39}"/>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59-60</a:t>
            </a:r>
          </a:p>
        </p:txBody>
      </p:sp>
      <p:sp>
        <p:nvSpPr>
          <p:cNvPr id="9" name="Flecha: hacia la izquierda 8">
            <a:hlinkClick r:id="rId3" action="ppaction://hlinksldjump"/>
            <a:extLst>
              <a:ext uri="{FF2B5EF4-FFF2-40B4-BE49-F238E27FC236}">
                <a16:creationId xmlns:a16="http://schemas.microsoft.com/office/drawing/2014/main" xmlns="" id="{0F87259C-CA16-42A0-B2F8-0DD46DDEF5E2}"/>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06843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Cultura de la indecisión.</a:t>
            </a:r>
          </a:p>
          <a:p>
            <a:r>
              <a:rPr lang="es-MX" dirty="0">
                <a:solidFill>
                  <a:srgbClr val="FFFF00"/>
                </a:solidFill>
                <a:latin typeface="Helvetica" panose="020B0604020202020204" pitchFamily="2" charset="0"/>
              </a:rPr>
              <a:t>Autosuficiencia económica se antepone al proyecto matrimonial.</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Seguir un proceso de discernimiento vocacional: reconocer, interpretar y elegir.</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Abrirse a las sorpresas de Dios.</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Decisión de vida como una asunción responsable de la propia existencia.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07404" y="3144839"/>
            <a:ext cx="4920052" cy="1261749"/>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La parálisis decisional en la superabundancia de las propuestas</a:t>
            </a:r>
          </a:p>
        </p:txBody>
      </p:sp>
      <p:sp>
        <p:nvSpPr>
          <p:cNvPr id="8" name="Rectángulo: esquinas redondeadas 7">
            <a:extLst>
              <a:ext uri="{FF2B5EF4-FFF2-40B4-BE49-F238E27FC236}">
                <a16:creationId xmlns:a16="http://schemas.microsoft.com/office/drawing/2014/main" xmlns="" id="{D193CC63-5BE8-406A-B269-CD1A14AF14A2}"/>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61-62</a:t>
            </a:r>
          </a:p>
        </p:txBody>
      </p:sp>
      <p:sp>
        <p:nvSpPr>
          <p:cNvPr id="9" name="Flecha: hacia la izquierda 8">
            <a:hlinkClick r:id="rId3" action="ppaction://hlinksldjump"/>
            <a:extLst>
              <a:ext uri="{FF2B5EF4-FFF2-40B4-BE49-F238E27FC236}">
                <a16:creationId xmlns:a16="http://schemas.microsoft.com/office/drawing/2014/main" xmlns="" id="{45C5510D-1137-4DD1-A765-CFC42214FB2C}"/>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613821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Disminución de vocaciones sacerdotales y religiosas.</a:t>
            </a:r>
          </a:p>
          <a:p>
            <a:r>
              <a:rPr lang="es-MX" dirty="0">
                <a:solidFill>
                  <a:srgbClr val="FFFF00"/>
                </a:solidFill>
                <a:latin typeface="Helvetica" panose="020B0604020202020204" pitchFamily="2" charset="0"/>
              </a:rPr>
              <a:t>Búsqueda del sentido de la vida.</a:t>
            </a:r>
          </a:p>
          <a:p>
            <a:r>
              <a:rPr lang="es-MX" dirty="0">
                <a:solidFill>
                  <a:srgbClr val="FFFF00"/>
                </a:solidFill>
                <a:latin typeface="Helvetica" panose="020B0604020202020204" pitchFamily="2" charset="0"/>
              </a:rPr>
              <a:t>Consumismo y reduccionismo cientificista.</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Acompañamiento a la fascinación.</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Promover el sentido de la vida.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Más allá de la secularización</a:t>
            </a:r>
          </a:p>
        </p:txBody>
      </p:sp>
      <p:sp>
        <p:nvSpPr>
          <p:cNvPr id="8" name="Rectángulo: esquinas redondeadas 7">
            <a:extLst>
              <a:ext uri="{FF2B5EF4-FFF2-40B4-BE49-F238E27FC236}">
                <a16:creationId xmlns:a16="http://schemas.microsoft.com/office/drawing/2014/main" xmlns="" id="{370EFFFD-F6BB-4F52-8B31-C9FEA9514C5E}"/>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63</a:t>
            </a:r>
          </a:p>
        </p:txBody>
      </p:sp>
      <p:sp>
        <p:nvSpPr>
          <p:cNvPr id="9" name="Flecha: hacia la izquierda 8">
            <a:hlinkClick r:id="rId3" action="ppaction://hlinksldjump"/>
            <a:extLst>
              <a:ext uri="{FF2B5EF4-FFF2-40B4-BE49-F238E27FC236}">
                <a16:creationId xmlns:a16="http://schemas.microsoft.com/office/drawing/2014/main" xmlns="" id="{E9BCD089-AE5E-4A92-9208-A27A8B2A5AAB}"/>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864501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Pensamientos sin filtros.</a:t>
            </a:r>
          </a:p>
          <a:p>
            <a:r>
              <a:rPr lang="es-MX" dirty="0">
                <a:solidFill>
                  <a:srgbClr val="FFFF00"/>
                </a:solidFill>
                <a:latin typeface="Helvetica" panose="020B0604020202020204" pitchFamily="2" charset="0"/>
              </a:rPr>
              <a:t>Indiferencia y la falta de escucha.</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Escuchar a los jóvenes ahí donde se encuentran, compartiendo su existencia.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Invertir tiempo en escuchar.</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El esfuerzo por escuchar</a:t>
            </a:r>
          </a:p>
        </p:txBody>
      </p:sp>
      <p:sp>
        <p:nvSpPr>
          <p:cNvPr id="8" name="Rectángulo: esquinas redondeadas 8">
            <a:extLst>
              <a:ext uri="{FF2B5EF4-FFF2-40B4-BE49-F238E27FC236}">
                <a16:creationId xmlns:a16="http://schemas.microsoft.com/office/drawing/2014/main" xmlns="" id="{A14C4A5C-C0CA-40E7-AB31-83F364A98DF7}"/>
              </a:ext>
            </a:extLst>
          </p:cNvPr>
          <p:cNvSpPr/>
          <p:nvPr/>
        </p:nvSpPr>
        <p:spPr>
          <a:xfrm>
            <a:off x="4767046" y="322865"/>
            <a:ext cx="5767604" cy="51481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latin typeface="Helvetica" panose="020B0604020202020204" pitchFamily="2" charset="0"/>
              </a:rPr>
              <a:t>V. En escucha de los jóvenes</a:t>
            </a:r>
          </a:p>
        </p:txBody>
      </p:sp>
      <p:sp>
        <p:nvSpPr>
          <p:cNvPr id="10" name="Rectángulo: esquinas redondeadas 9">
            <a:extLst>
              <a:ext uri="{FF2B5EF4-FFF2-40B4-BE49-F238E27FC236}">
                <a16:creationId xmlns:a16="http://schemas.microsoft.com/office/drawing/2014/main" xmlns="" id="{E190CAB0-3D9B-41BD-A8BB-73E5CA8F726B}"/>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64-65</a:t>
            </a:r>
          </a:p>
        </p:txBody>
      </p:sp>
      <p:sp>
        <p:nvSpPr>
          <p:cNvPr id="14" name="Flecha: hacia la izquierda 13">
            <a:hlinkClick r:id="rId3" action="ppaction://hlinksldjump"/>
            <a:extLst>
              <a:ext uri="{FF2B5EF4-FFF2-40B4-BE49-F238E27FC236}">
                <a16:creationId xmlns:a16="http://schemas.microsoft.com/office/drawing/2014/main" xmlns="" id="{F687C4A6-C6BB-40E6-871F-F120363598FD}"/>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088937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No tolerancia hacia los abusos sexuales.</a:t>
            </a:r>
          </a:p>
          <a:p>
            <a:r>
              <a:rPr lang="es-MX" dirty="0">
                <a:solidFill>
                  <a:srgbClr val="FFFF00"/>
                </a:solidFill>
                <a:latin typeface="Helvetica" panose="020B0604020202020204" pitchFamily="2" charset="0"/>
              </a:rPr>
              <a:t>Rol pasivo en las comunidades.</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Compartir la situación de vida a la luz del Evangelio.</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Iglesia que sea auténtica.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El deseo de una Iglesia auténtica</a:t>
            </a:r>
          </a:p>
        </p:txBody>
      </p:sp>
      <p:sp>
        <p:nvSpPr>
          <p:cNvPr id="3" name="Rectángulo: esquinas redondeadas 2">
            <a:extLst>
              <a:ext uri="{FF2B5EF4-FFF2-40B4-BE49-F238E27FC236}">
                <a16:creationId xmlns:a16="http://schemas.microsoft.com/office/drawing/2014/main" xmlns="" id="{3B80A9CC-3D12-4000-8309-4A77D426D3BA}"/>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66-67</a:t>
            </a:r>
          </a:p>
        </p:txBody>
      </p:sp>
      <p:sp>
        <p:nvSpPr>
          <p:cNvPr id="10" name="Flecha: hacia la izquierda 9">
            <a:hlinkClick r:id="rId3" action="ppaction://hlinksldjump"/>
            <a:extLst>
              <a:ext uri="{FF2B5EF4-FFF2-40B4-BE49-F238E27FC236}">
                <a16:creationId xmlns:a16="http://schemas.microsoft.com/office/drawing/2014/main" xmlns="" id="{55EC0075-83D5-4E34-B08A-85F8D6364A73}"/>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5939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Rounded Corners 73">
            <a:extLst>
              <a:ext uri="{FF2B5EF4-FFF2-40B4-BE49-F238E27FC236}">
                <a16:creationId xmlns:a16="http://schemas.microsoft.com/office/drawing/2014/main" xmlns="" id="{DEDA3877-B6CD-4F04-A7F2-73E8F5DEE8E6}"/>
              </a:ext>
            </a:extLst>
          </p:cNvPr>
          <p:cNvSpPr/>
          <p:nvPr/>
        </p:nvSpPr>
        <p:spPr>
          <a:xfrm>
            <a:off x="6543836" y="4104790"/>
            <a:ext cx="2220669" cy="1216152"/>
          </a:xfrm>
          <a:prstGeom prst="roundRect">
            <a:avLst>
              <a:gd name="adj" fmla="val 852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dirty="0">
                <a:solidFill>
                  <a:schemeClr val="accent4"/>
                </a:solidFill>
              </a:rPr>
              <a:t>JMJ</a:t>
            </a:r>
          </a:p>
          <a:p>
            <a:pPr algn="ctr"/>
            <a:r>
              <a:rPr lang="es-MX" sz="1400" dirty="0">
                <a:solidFill>
                  <a:schemeClr val="tx2"/>
                </a:solidFill>
              </a:rPr>
              <a:t>Panamá</a:t>
            </a:r>
          </a:p>
          <a:p>
            <a:pPr algn="ctr"/>
            <a:r>
              <a:rPr lang="es-MX" sz="1200" dirty="0"/>
              <a:t>22-27 de enero de 2019</a:t>
            </a:r>
          </a:p>
          <a:p>
            <a:pPr lvl="0" algn="just">
              <a:spcAft>
                <a:spcPts val="600"/>
              </a:spcAft>
            </a:pPr>
            <a:r>
              <a:rPr lang="en-US" sz="900" noProof="1">
                <a:solidFill>
                  <a:srgbClr val="FF0000"/>
                </a:solidFill>
              </a:rPr>
              <a:t>.</a:t>
            </a:r>
          </a:p>
        </p:txBody>
      </p:sp>
      <p:cxnSp>
        <p:nvCxnSpPr>
          <p:cNvPr id="78" name="Straight Connector 77">
            <a:extLst>
              <a:ext uri="{FF2B5EF4-FFF2-40B4-BE49-F238E27FC236}">
                <a16:creationId xmlns:a16="http://schemas.microsoft.com/office/drawing/2014/main" xmlns="" id="{11279325-BD9C-443D-A3EC-9DA9D94AAC5A}"/>
              </a:ext>
            </a:extLst>
          </p:cNvPr>
          <p:cNvCxnSpPr>
            <a:cxnSpLocks/>
          </p:cNvCxnSpPr>
          <p:nvPr/>
        </p:nvCxnSpPr>
        <p:spPr>
          <a:xfrm>
            <a:off x="6887716" y="2312341"/>
            <a:ext cx="0" cy="1803597"/>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C25A0191-7D34-4063-AF90-1A145D822869}"/>
              </a:ext>
            </a:extLst>
          </p:cNvPr>
          <p:cNvCxnSpPr>
            <a:cxnSpLocks/>
          </p:cNvCxnSpPr>
          <p:nvPr/>
        </p:nvCxnSpPr>
        <p:spPr>
          <a:xfrm flipH="1">
            <a:off x="8381430" y="2290775"/>
            <a:ext cx="7100" cy="47803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3" name="Freeform 15">
            <a:extLst>
              <a:ext uri="{FF2B5EF4-FFF2-40B4-BE49-F238E27FC236}">
                <a16:creationId xmlns:a16="http://schemas.microsoft.com/office/drawing/2014/main" xmlns="" id="{6509131A-F8B0-465C-848C-351DC5B1D426}"/>
              </a:ext>
            </a:extLst>
          </p:cNvPr>
          <p:cNvSpPr>
            <a:spLocks/>
          </p:cNvSpPr>
          <p:nvPr/>
        </p:nvSpPr>
        <p:spPr bwMode="auto">
          <a:xfrm>
            <a:off x="5568697" y="1323554"/>
            <a:ext cx="3649933" cy="999737"/>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bg2">
              <a:lumMod val="50000"/>
            </a:schemeClr>
          </a:solidFill>
          <a:ln>
            <a:noFill/>
          </a:ln>
        </p:spPr>
        <p:txBody>
          <a:bodyPr vert="horz" wrap="square" lIns="91440" tIns="45720" rIns="91440" bIns="45720" numCol="1" anchor="ctr" anchorCtr="0" compatLnSpc="1">
            <a:prstTxWarp prst="textNoShape">
              <a:avLst/>
            </a:prstTxWarp>
          </a:bodyPr>
          <a:lstStyle/>
          <a:p>
            <a:pPr algn="ctr"/>
            <a:r>
              <a:rPr lang="en-US" sz="3200" b="1" noProof="1">
                <a:solidFill>
                  <a:schemeClr val="bg1"/>
                </a:solidFill>
              </a:rPr>
              <a:t>2019</a:t>
            </a:r>
          </a:p>
        </p:txBody>
      </p:sp>
      <p:sp>
        <p:nvSpPr>
          <p:cNvPr id="44" name="Rectángulo: esquinas redondeadas 43">
            <a:extLst>
              <a:ext uri="{FF2B5EF4-FFF2-40B4-BE49-F238E27FC236}">
                <a16:creationId xmlns:a16="http://schemas.microsoft.com/office/drawing/2014/main" xmlns="" id="{4619B4BB-BFFA-4AD0-84AD-CDABB818F21E}"/>
              </a:ext>
            </a:extLst>
          </p:cNvPr>
          <p:cNvSpPr/>
          <p:nvPr/>
        </p:nvSpPr>
        <p:spPr>
          <a:xfrm>
            <a:off x="7861299" y="2741701"/>
            <a:ext cx="2181055" cy="1216151"/>
          </a:xfrm>
          <a:prstGeom prst="round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dirty="0">
                <a:solidFill>
                  <a:schemeClr val="accent1">
                    <a:lumMod val="75000"/>
                  </a:schemeClr>
                </a:solidFill>
              </a:rPr>
              <a:t>“</a:t>
            </a:r>
            <a:r>
              <a:rPr lang="es-MX" dirty="0" err="1">
                <a:solidFill>
                  <a:schemeClr val="accent1">
                    <a:lumMod val="75000"/>
                  </a:schemeClr>
                </a:solidFill>
              </a:rPr>
              <a:t>Christus</a:t>
            </a:r>
            <a:r>
              <a:rPr lang="es-MX" dirty="0">
                <a:solidFill>
                  <a:schemeClr val="accent1">
                    <a:lumMod val="75000"/>
                  </a:schemeClr>
                </a:solidFill>
              </a:rPr>
              <a:t> </a:t>
            </a:r>
            <a:r>
              <a:rPr lang="es-MX" dirty="0" err="1">
                <a:solidFill>
                  <a:schemeClr val="accent1">
                    <a:lumMod val="75000"/>
                  </a:schemeClr>
                </a:solidFill>
              </a:rPr>
              <a:t>Vivit</a:t>
            </a:r>
            <a:r>
              <a:rPr lang="es-MX" dirty="0">
                <a:solidFill>
                  <a:schemeClr val="accent1">
                    <a:lumMod val="75000"/>
                  </a:schemeClr>
                </a:solidFill>
              </a:rPr>
              <a:t>”</a:t>
            </a:r>
          </a:p>
          <a:p>
            <a:pPr algn="ctr"/>
            <a:r>
              <a:rPr lang="es-MX" sz="1400" b="1" dirty="0">
                <a:solidFill>
                  <a:schemeClr val="tx2"/>
                </a:solidFill>
              </a:rPr>
              <a:t>(Cristo Vive)</a:t>
            </a:r>
          </a:p>
          <a:p>
            <a:pPr algn="ctr"/>
            <a:r>
              <a:rPr lang="es-MX" sz="1000" dirty="0"/>
              <a:t>Exhortación apostólica postsinodal</a:t>
            </a:r>
          </a:p>
          <a:p>
            <a:pPr algn="ctr"/>
            <a:r>
              <a:rPr lang="es-MX" sz="1000" dirty="0"/>
              <a:t>2 de abril de 2019</a:t>
            </a:r>
          </a:p>
        </p:txBody>
      </p:sp>
      <p:sp>
        <p:nvSpPr>
          <p:cNvPr id="20" name="Freeform: Shape 116">
            <a:extLst>
              <a:ext uri="{FF2B5EF4-FFF2-40B4-BE49-F238E27FC236}">
                <a16:creationId xmlns:a16="http://schemas.microsoft.com/office/drawing/2014/main" xmlns="" id="{BF4653B7-AC2D-4553-AEB5-01FBC6942E15}"/>
              </a:ext>
            </a:extLst>
          </p:cNvPr>
          <p:cNvSpPr/>
          <p:nvPr/>
        </p:nvSpPr>
        <p:spPr>
          <a:xfrm>
            <a:off x="9387906" y="1393902"/>
            <a:ext cx="898899" cy="859040"/>
          </a:xfrm>
          <a:custGeom>
            <a:avLst/>
            <a:gdLst>
              <a:gd name="connsiteX0" fmla="*/ 266370 w 553768"/>
              <a:gd name="connsiteY0" fmla="*/ 119165 h 553767"/>
              <a:gd name="connsiteX1" fmla="*/ 345579 w 553768"/>
              <a:gd name="connsiteY1" fmla="*/ 138792 h 553767"/>
              <a:gd name="connsiteX2" fmla="*/ 314036 w 553768"/>
              <a:gd name="connsiteY2" fmla="*/ 170336 h 553767"/>
              <a:gd name="connsiteX3" fmla="*/ 266370 w 553768"/>
              <a:gd name="connsiteY3" fmla="*/ 161223 h 553767"/>
              <a:gd name="connsiteX4" fmla="*/ 140194 w 553768"/>
              <a:gd name="connsiteY4" fmla="*/ 287399 h 553767"/>
              <a:gd name="connsiteX5" fmla="*/ 266370 w 553768"/>
              <a:gd name="connsiteY5" fmla="*/ 413573 h 553767"/>
              <a:gd name="connsiteX6" fmla="*/ 392544 w 553768"/>
              <a:gd name="connsiteY6" fmla="*/ 287399 h 553767"/>
              <a:gd name="connsiteX7" fmla="*/ 383432 w 553768"/>
              <a:gd name="connsiteY7" fmla="*/ 239732 h 553767"/>
              <a:gd name="connsiteX8" fmla="*/ 414975 w 553768"/>
              <a:gd name="connsiteY8" fmla="*/ 208188 h 553767"/>
              <a:gd name="connsiteX9" fmla="*/ 434603 w 553768"/>
              <a:gd name="connsiteY9" fmla="*/ 287399 h 553767"/>
              <a:gd name="connsiteX10" fmla="*/ 266370 w 553768"/>
              <a:gd name="connsiteY10" fmla="*/ 455632 h 553767"/>
              <a:gd name="connsiteX11" fmla="*/ 98136 w 553768"/>
              <a:gd name="connsiteY11" fmla="*/ 287399 h 553767"/>
              <a:gd name="connsiteX12" fmla="*/ 266370 w 553768"/>
              <a:gd name="connsiteY12" fmla="*/ 119165 h 553767"/>
              <a:gd name="connsiteX13" fmla="*/ 266369 w 553768"/>
              <a:gd name="connsiteY13" fmla="*/ 21030 h 553767"/>
              <a:gd name="connsiteX14" fmla="*/ 391842 w 553768"/>
              <a:gd name="connsiteY14" fmla="*/ 51873 h 553767"/>
              <a:gd name="connsiteX15" fmla="*/ 386935 w 553768"/>
              <a:gd name="connsiteY15" fmla="*/ 56779 h 553767"/>
              <a:gd name="connsiteX16" fmla="*/ 377122 w 553768"/>
              <a:gd name="connsiteY16" fmla="*/ 66593 h 553767"/>
              <a:gd name="connsiteX17" fmla="*/ 379225 w 553768"/>
              <a:gd name="connsiteY17" fmla="*/ 80612 h 553767"/>
              <a:gd name="connsiteX18" fmla="*/ 380627 w 553768"/>
              <a:gd name="connsiteY18" fmla="*/ 94632 h 553767"/>
              <a:gd name="connsiteX19" fmla="*/ 266369 w 553768"/>
              <a:gd name="connsiteY19" fmla="*/ 63088 h 553767"/>
              <a:gd name="connsiteX20" fmla="*/ 42058 w 553768"/>
              <a:gd name="connsiteY20" fmla="*/ 287399 h 553767"/>
              <a:gd name="connsiteX21" fmla="*/ 266369 w 553768"/>
              <a:gd name="connsiteY21" fmla="*/ 511709 h 553767"/>
              <a:gd name="connsiteX22" fmla="*/ 490679 w 553768"/>
              <a:gd name="connsiteY22" fmla="*/ 287399 h 553767"/>
              <a:gd name="connsiteX23" fmla="*/ 459135 w 553768"/>
              <a:gd name="connsiteY23" fmla="*/ 173140 h 553767"/>
              <a:gd name="connsiteX24" fmla="*/ 473856 w 553768"/>
              <a:gd name="connsiteY24" fmla="*/ 175243 h 553767"/>
              <a:gd name="connsiteX25" fmla="*/ 487174 w 553768"/>
              <a:gd name="connsiteY25" fmla="*/ 176645 h 553767"/>
              <a:gd name="connsiteX26" fmla="*/ 496287 w 553768"/>
              <a:gd name="connsiteY26" fmla="*/ 166832 h 553767"/>
              <a:gd name="connsiteX27" fmla="*/ 501193 w 553768"/>
              <a:gd name="connsiteY27" fmla="*/ 162626 h 553767"/>
              <a:gd name="connsiteX28" fmla="*/ 532737 w 553768"/>
              <a:gd name="connsiteY28" fmla="*/ 287399 h 553767"/>
              <a:gd name="connsiteX29" fmla="*/ 266369 w 553768"/>
              <a:gd name="connsiteY29" fmla="*/ 553767 h 553767"/>
              <a:gd name="connsiteX30" fmla="*/ 0 w 553768"/>
              <a:gd name="connsiteY30" fmla="*/ 287399 h 553767"/>
              <a:gd name="connsiteX31" fmla="*/ 266369 w 553768"/>
              <a:gd name="connsiteY31" fmla="*/ 21030 h 553767"/>
              <a:gd name="connsiteX32" fmla="*/ 483671 w 553768"/>
              <a:gd name="connsiteY32" fmla="*/ 0 h 553767"/>
              <a:gd name="connsiteX33" fmla="*/ 490680 w 553768"/>
              <a:gd name="connsiteY33" fmla="*/ 63087 h 553767"/>
              <a:gd name="connsiteX34" fmla="*/ 553768 w 553768"/>
              <a:gd name="connsiteY34" fmla="*/ 70097 h 553767"/>
              <a:gd name="connsiteX35" fmla="*/ 476661 w 553768"/>
              <a:gd name="connsiteY35" fmla="*/ 147204 h 553767"/>
              <a:gd name="connsiteX36" fmla="*/ 440210 w 553768"/>
              <a:gd name="connsiteY36" fmla="*/ 142998 h 553767"/>
              <a:gd name="connsiteX37" fmla="*/ 328054 w 553768"/>
              <a:gd name="connsiteY37" fmla="*/ 255154 h 553767"/>
              <a:gd name="connsiteX38" fmla="*/ 335765 w 553768"/>
              <a:gd name="connsiteY38" fmla="*/ 287399 h 553767"/>
              <a:gd name="connsiteX39" fmla="*/ 265668 w 553768"/>
              <a:gd name="connsiteY39" fmla="*/ 357496 h 553767"/>
              <a:gd name="connsiteX40" fmla="*/ 195571 w 553768"/>
              <a:gd name="connsiteY40" fmla="*/ 287399 h 553767"/>
              <a:gd name="connsiteX41" fmla="*/ 265668 w 553768"/>
              <a:gd name="connsiteY41" fmla="*/ 217302 h 553767"/>
              <a:gd name="connsiteX42" fmla="*/ 298614 w 553768"/>
              <a:gd name="connsiteY42" fmla="*/ 225713 h 553767"/>
              <a:gd name="connsiteX43" fmla="*/ 410770 w 553768"/>
              <a:gd name="connsiteY43" fmla="*/ 113557 h 553767"/>
              <a:gd name="connsiteX44" fmla="*/ 406564 w 553768"/>
              <a:gd name="connsiteY44" fmla="*/ 77107 h 55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53768" h="553767">
                <a:moveTo>
                  <a:pt x="266370" y="119165"/>
                </a:moveTo>
                <a:cubicBezTo>
                  <a:pt x="295110" y="119165"/>
                  <a:pt x="321746" y="126175"/>
                  <a:pt x="345579" y="138792"/>
                </a:cubicBezTo>
                <a:lnTo>
                  <a:pt x="314036" y="170336"/>
                </a:lnTo>
                <a:cubicBezTo>
                  <a:pt x="299315" y="164728"/>
                  <a:pt x="283193" y="161223"/>
                  <a:pt x="266370" y="161223"/>
                </a:cubicBezTo>
                <a:cubicBezTo>
                  <a:pt x="196973" y="161223"/>
                  <a:pt x="140194" y="218002"/>
                  <a:pt x="140194" y="287399"/>
                </a:cubicBezTo>
                <a:cubicBezTo>
                  <a:pt x="140194" y="356795"/>
                  <a:pt x="196973" y="413573"/>
                  <a:pt x="266370" y="413573"/>
                </a:cubicBezTo>
                <a:cubicBezTo>
                  <a:pt x="335766" y="413573"/>
                  <a:pt x="392544" y="356795"/>
                  <a:pt x="392544" y="287399"/>
                </a:cubicBezTo>
                <a:cubicBezTo>
                  <a:pt x="392544" y="270575"/>
                  <a:pt x="389740" y="254452"/>
                  <a:pt x="383432" y="239732"/>
                </a:cubicBezTo>
                <a:lnTo>
                  <a:pt x="414975" y="208188"/>
                </a:lnTo>
                <a:cubicBezTo>
                  <a:pt x="427593" y="232021"/>
                  <a:pt x="434603" y="258658"/>
                  <a:pt x="434603" y="287399"/>
                </a:cubicBezTo>
                <a:cubicBezTo>
                  <a:pt x="434603" y="379927"/>
                  <a:pt x="358898" y="455632"/>
                  <a:pt x="266370" y="455632"/>
                </a:cubicBezTo>
                <a:cubicBezTo>
                  <a:pt x="173841" y="455632"/>
                  <a:pt x="98136" y="379927"/>
                  <a:pt x="98136" y="287399"/>
                </a:cubicBezTo>
                <a:cubicBezTo>
                  <a:pt x="98136" y="194870"/>
                  <a:pt x="173841" y="119165"/>
                  <a:pt x="266370" y="119165"/>
                </a:cubicBezTo>
                <a:close/>
                <a:moveTo>
                  <a:pt x="266369" y="21030"/>
                </a:moveTo>
                <a:cubicBezTo>
                  <a:pt x="311932" y="21030"/>
                  <a:pt x="353990" y="32246"/>
                  <a:pt x="391842" y="51873"/>
                </a:cubicBezTo>
                <a:lnTo>
                  <a:pt x="386935" y="56779"/>
                </a:lnTo>
                <a:lnTo>
                  <a:pt x="377122" y="66593"/>
                </a:lnTo>
                <a:lnTo>
                  <a:pt x="379225" y="80612"/>
                </a:lnTo>
                <a:lnTo>
                  <a:pt x="380627" y="94632"/>
                </a:lnTo>
                <a:cubicBezTo>
                  <a:pt x="346980" y="74304"/>
                  <a:pt x="307726" y="63088"/>
                  <a:pt x="266369" y="63088"/>
                </a:cubicBezTo>
                <a:cubicBezTo>
                  <a:pt x="142998" y="63088"/>
                  <a:pt x="42058" y="164028"/>
                  <a:pt x="42058" y="287399"/>
                </a:cubicBezTo>
                <a:cubicBezTo>
                  <a:pt x="42058" y="410769"/>
                  <a:pt x="142998" y="511709"/>
                  <a:pt x="266369" y="511709"/>
                </a:cubicBezTo>
                <a:cubicBezTo>
                  <a:pt x="389739" y="511709"/>
                  <a:pt x="490679" y="410769"/>
                  <a:pt x="490679" y="287399"/>
                </a:cubicBezTo>
                <a:cubicBezTo>
                  <a:pt x="490679" y="245340"/>
                  <a:pt x="478762" y="206787"/>
                  <a:pt x="459135" y="173140"/>
                </a:cubicBezTo>
                <a:lnTo>
                  <a:pt x="473856" y="175243"/>
                </a:lnTo>
                <a:lnTo>
                  <a:pt x="487174" y="176645"/>
                </a:lnTo>
                <a:lnTo>
                  <a:pt x="496287" y="166832"/>
                </a:lnTo>
                <a:lnTo>
                  <a:pt x="501193" y="162626"/>
                </a:lnTo>
                <a:cubicBezTo>
                  <a:pt x="521522" y="199777"/>
                  <a:pt x="532737" y="241835"/>
                  <a:pt x="532737" y="287399"/>
                </a:cubicBezTo>
                <a:cubicBezTo>
                  <a:pt x="532737" y="434602"/>
                  <a:pt x="413572" y="553767"/>
                  <a:pt x="266369" y="553767"/>
                </a:cubicBezTo>
                <a:cubicBezTo>
                  <a:pt x="119165" y="553767"/>
                  <a:pt x="0" y="434602"/>
                  <a:pt x="0" y="287399"/>
                </a:cubicBezTo>
                <a:cubicBezTo>
                  <a:pt x="0" y="140195"/>
                  <a:pt x="119165" y="21030"/>
                  <a:pt x="266369" y="21030"/>
                </a:cubicBezTo>
                <a:close/>
                <a:moveTo>
                  <a:pt x="483671" y="0"/>
                </a:moveTo>
                <a:lnTo>
                  <a:pt x="490680" y="63087"/>
                </a:lnTo>
                <a:lnTo>
                  <a:pt x="553768" y="70097"/>
                </a:lnTo>
                <a:lnTo>
                  <a:pt x="476661" y="147204"/>
                </a:lnTo>
                <a:lnTo>
                  <a:pt x="440210" y="142998"/>
                </a:lnTo>
                <a:lnTo>
                  <a:pt x="328054" y="255154"/>
                </a:lnTo>
                <a:cubicBezTo>
                  <a:pt x="332961" y="264968"/>
                  <a:pt x="335765" y="275482"/>
                  <a:pt x="335765" y="287399"/>
                </a:cubicBezTo>
                <a:cubicBezTo>
                  <a:pt x="335765" y="325952"/>
                  <a:pt x="304221" y="357496"/>
                  <a:pt x="265668" y="357496"/>
                </a:cubicBezTo>
                <a:cubicBezTo>
                  <a:pt x="227115" y="357496"/>
                  <a:pt x="195571" y="325952"/>
                  <a:pt x="195571" y="287399"/>
                </a:cubicBezTo>
                <a:cubicBezTo>
                  <a:pt x="195571" y="248845"/>
                  <a:pt x="227115" y="217302"/>
                  <a:pt x="265668" y="217302"/>
                </a:cubicBezTo>
                <a:cubicBezTo>
                  <a:pt x="277584" y="217302"/>
                  <a:pt x="288800" y="220806"/>
                  <a:pt x="298614" y="225713"/>
                </a:cubicBezTo>
                <a:lnTo>
                  <a:pt x="410770" y="113557"/>
                </a:lnTo>
                <a:lnTo>
                  <a:pt x="406564" y="77107"/>
                </a:lnTo>
                <a:close/>
              </a:path>
            </a:pathLst>
          </a:custGeom>
          <a:solidFill>
            <a:schemeClr val="accent5"/>
          </a:solidFill>
          <a:ln w="6945" cap="flat">
            <a:noFill/>
            <a:prstDash val="solid"/>
            <a:miter/>
          </a:ln>
        </p:spPr>
        <p:txBody>
          <a:bodyPr rtlCol="0" anchor="ctr"/>
          <a:lstStyle/>
          <a:p>
            <a:endParaRPr lang="en-US"/>
          </a:p>
        </p:txBody>
      </p:sp>
      <p:grpSp>
        <p:nvGrpSpPr>
          <p:cNvPr id="3" name="Grupo 2">
            <a:extLst>
              <a:ext uri="{FF2B5EF4-FFF2-40B4-BE49-F238E27FC236}">
                <a16:creationId xmlns:a16="http://schemas.microsoft.com/office/drawing/2014/main" xmlns="" id="{1A9FD3CB-A663-4A49-80AE-F4CB0BE8B485}"/>
              </a:ext>
            </a:extLst>
          </p:cNvPr>
          <p:cNvGrpSpPr/>
          <p:nvPr/>
        </p:nvGrpSpPr>
        <p:grpSpPr>
          <a:xfrm>
            <a:off x="2083666" y="1323554"/>
            <a:ext cx="4330173" cy="4743030"/>
            <a:chOff x="-2141322" y="1846004"/>
            <a:chExt cx="4330173" cy="4743030"/>
          </a:xfrm>
        </p:grpSpPr>
        <p:cxnSp>
          <p:nvCxnSpPr>
            <p:cNvPr id="11" name="Straight Connector 80">
              <a:extLst>
                <a:ext uri="{FF2B5EF4-FFF2-40B4-BE49-F238E27FC236}">
                  <a16:creationId xmlns:a16="http://schemas.microsoft.com/office/drawing/2014/main" xmlns="" id="{6643192A-D43B-486D-AF63-2B027955A0B2}"/>
                </a:ext>
              </a:extLst>
            </p:cNvPr>
            <p:cNvCxnSpPr>
              <a:cxnSpLocks/>
            </p:cNvCxnSpPr>
            <p:nvPr/>
          </p:nvCxnSpPr>
          <p:spPr>
            <a:xfrm>
              <a:off x="-576748" y="2825924"/>
              <a:ext cx="0" cy="1452678"/>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xmlns="" id="{42BBE88A-9CFA-4858-8FD2-E81B42A3D730}"/>
                </a:ext>
              </a:extLst>
            </p:cNvPr>
            <p:cNvGrpSpPr/>
            <p:nvPr/>
          </p:nvGrpSpPr>
          <p:grpSpPr>
            <a:xfrm>
              <a:off x="436304" y="2780502"/>
              <a:ext cx="1752547" cy="2762603"/>
              <a:chOff x="10137684" y="2770968"/>
              <a:chExt cx="1752547" cy="2762603"/>
            </a:xfrm>
          </p:grpSpPr>
          <p:cxnSp>
            <p:nvCxnSpPr>
              <p:cNvPr id="13" name="Straight Connector 80">
                <a:extLst>
                  <a:ext uri="{FF2B5EF4-FFF2-40B4-BE49-F238E27FC236}">
                    <a16:creationId xmlns:a16="http://schemas.microsoft.com/office/drawing/2014/main" xmlns="" id="{B2CB7101-B05D-4C03-8DF1-4E6DB9A7BE54}"/>
                  </a:ext>
                </a:extLst>
              </p:cNvPr>
              <p:cNvCxnSpPr>
                <a:cxnSpLocks/>
              </p:cNvCxnSpPr>
              <p:nvPr/>
            </p:nvCxnSpPr>
            <p:spPr>
              <a:xfrm>
                <a:off x="10259786" y="2770968"/>
                <a:ext cx="0" cy="1859352"/>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74">
                <a:extLst>
                  <a:ext uri="{FF2B5EF4-FFF2-40B4-BE49-F238E27FC236}">
                    <a16:creationId xmlns:a16="http://schemas.microsoft.com/office/drawing/2014/main" xmlns="" id="{BE748099-049F-48CF-943E-862FE2DD2126}"/>
                  </a:ext>
                </a:extLst>
              </p:cNvPr>
              <p:cNvSpPr/>
              <p:nvPr/>
            </p:nvSpPr>
            <p:spPr>
              <a:xfrm>
                <a:off x="10137684" y="4617706"/>
                <a:ext cx="1752547" cy="915865"/>
              </a:xfrm>
              <a:prstGeom prst="roundRect">
                <a:avLst>
                  <a:gd name="adj" fmla="val 852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a:solidFill>
                      <a:srgbClr val="0070C0"/>
                    </a:solidFill>
                    <a:latin typeface="Arial Narrow" panose="020B0606020202030204" pitchFamily="34" charset="0"/>
                  </a:rPr>
                  <a:t>V Congreso Mundial de Salesianos Cooperadores</a:t>
                </a:r>
              </a:p>
              <a:p>
                <a:r>
                  <a:rPr lang="es-ES" sz="900" b="1" dirty="0">
                    <a:solidFill>
                      <a:schemeClr val="accent4">
                        <a:lumMod val="75000"/>
                      </a:schemeClr>
                    </a:solidFill>
                    <a:latin typeface="Arial Narrow" panose="020B0606020202030204" pitchFamily="34" charset="0"/>
                  </a:rPr>
                  <a:t>Roma, 21-28 de octubre de 2018</a:t>
                </a:r>
              </a:p>
            </p:txBody>
          </p:sp>
        </p:grpSp>
        <p:sp>
          <p:nvSpPr>
            <p:cNvPr id="15" name="Freeform 15">
              <a:extLst>
                <a:ext uri="{FF2B5EF4-FFF2-40B4-BE49-F238E27FC236}">
                  <a16:creationId xmlns:a16="http://schemas.microsoft.com/office/drawing/2014/main" xmlns="" id="{DB4AC4BE-EE5B-46B6-8C96-690234DB0C56}"/>
                </a:ext>
              </a:extLst>
            </p:cNvPr>
            <p:cNvSpPr>
              <a:spLocks/>
            </p:cNvSpPr>
            <p:nvPr/>
          </p:nvSpPr>
          <p:spPr bwMode="auto">
            <a:xfrm>
              <a:off x="-2079809" y="1846004"/>
              <a:ext cx="4268659" cy="999737"/>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5"/>
            </a:solidFill>
            <a:ln>
              <a:noFill/>
            </a:ln>
          </p:spPr>
          <p:txBody>
            <a:bodyPr vert="horz" wrap="square" lIns="91440" tIns="45720" rIns="91440" bIns="45720" numCol="1" anchor="ctr" anchorCtr="0" compatLnSpc="1">
              <a:prstTxWarp prst="textNoShape">
                <a:avLst/>
              </a:prstTxWarp>
            </a:bodyPr>
            <a:lstStyle/>
            <a:p>
              <a:pPr algn="ctr"/>
              <a:r>
                <a:rPr lang="en-US" sz="3200" b="1" noProof="1">
                  <a:solidFill>
                    <a:schemeClr val="bg1"/>
                  </a:solidFill>
                </a:rPr>
                <a:t>2018</a:t>
              </a:r>
            </a:p>
          </p:txBody>
        </p:sp>
        <p:sp>
          <p:nvSpPr>
            <p:cNvPr id="16" name="Rectangle: Rounded Corners 74">
              <a:extLst>
                <a:ext uri="{FF2B5EF4-FFF2-40B4-BE49-F238E27FC236}">
                  <a16:creationId xmlns:a16="http://schemas.microsoft.com/office/drawing/2014/main" xmlns="" id="{D4E7FF2B-F927-43D8-8D43-8D87DD985CA1}"/>
                </a:ext>
              </a:extLst>
            </p:cNvPr>
            <p:cNvSpPr/>
            <p:nvPr/>
          </p:nvSpPr>
          <p:spPr>
            <a:xfrm>
              <a:off x="-2141322" y="3323774"/>
              <a:ext cx="1885649" cy="720724"/>
            </a:xfrm>
            <a:prstGeom prst="roundRect">
              <a:avLst>
                <a:gd name="adj" fmla="val 852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accent4">
                      <a:lumMod val="75000"/>
                    </a:schemeClr>
                  </a:solidFill>
                  <a:latin typeface="Arial Narrow" panose="020B0606020202030204" pitchFamily="34" charset="0"/>
                </a:rPr>
                <a:t>Reunión </a:t>
              </a:r>
              <a:r>
                <a:rPr lang="es-ES" sz="1600" b="1" dirty="0" err="1">
                  <a:solidFill>
                    <a:schemeClr val="accent4">
                      <a:lumMod val="75000"/>
                    </a:schemeClr>
                  </a:solidFill>
                  <a:latin typeface="Arial Narrow" panose="020B0606020202030204" pitchFamily="34" charset="0"/>
                </a:rPr>
                <a:t>pre-sinodal</a:t>
              </a:r>
              <a:r>
                <a:rPr lang="es-ES" sz="1600" b="1" dirty="0">
                  <a:solidFill>
                    <a:schemeClr val="accent4">
                      <a:lumMod val="75000"/>
                    </a:schemeClr>
                  </a:solidFill>
                  <a:latin typeface="Arial Narrow" panose="020B0606020202030204" pitchFamily="34" charset="0"/>
                </a:rPr>
                <a:t> </a:t>
              </a:r>
            </a:p>
            <a:p>
              <a:r>
                <a:rPr lang="es-ES" sz="1100" dirty="0">
                  <a:latin typeface="Arial Narrow" panose="020B0606020202030204" pitchFamily="34" charset="0"/>
                </a:rPr>
                <a:t>(Obispos y jóvenes) *</a:t>
              </a:r>
              <a:endParaRPr lang="es-ES" dirty="0">
                <a:latin typeface="Arial Narrow" panose="020B0606020202030204" pitchFamily="34" charset="0"/>
              </a:endParaRPr>
            </a:p>
            <a:p>
              <a:r>
                <a:rPr lang="es-ES" sz="900" dirty="0">
                  <a:latin typeface="Arial Narrow" panose="020B0606020202030204" pitchFamily="34" charset="0"/>
                </a:rPr>
                <a:t>Del 19 al 24 de marzo de 2018</a:t>
              </a:r>
            </a:p>
          </p:txBody>
        </p:sp>
        <p:sp>
          <p:nvSpPr>
            <p:cNvPr id="17" name="Rectangle: Rounded Corners 75">
              <a:extLst>
                <a:ext uri="{FF2B5EF4-FFF2-40B4-BE49-F238E27FC236}">
                  <a16:creationId xmlns:a16="http://schemas.microsoft.com/office/drawing/2014/main" xmlns="" id="{9D54165D-5C9C-4F43-960E-23E4F40CF448}"/>
                </a:ext>
              </a:extLst>
            </p:cNvPr>
            <p:cNvSpPr/>
            <p:nvPr/>
          </p:nvSpPr>
          <p:spPr>
            <a:xfrm>
              <a:off x="-675114" y="5673169"/>
              <a:ext cx="2567915" cy="915865"/>
            </a:xfrm>
            <a:prstGeom prst="roundRect">
              <a:avLst>
                <a:gd name="adj" fmla="val 852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b="1" dirty="0">
                  <a:solidFill>
                    <a:schemeClr val="tx1"/>
                  </a:solidFill>
                  <a:latin typeface="Arial Narrow" panose="020B0606020202030204" pitchFamily="34" charset="0"/>
                </a:rPr>
                <a:t>Vigilia de Oración de preparación a la XXXII Jornada Mundial de la Juventud</a:t>
              </a:r>
              <a:r>
                <a:rPr lang="es-ES" sz="1400" b="1" dirty="0">
                  <a:latin typeface="Arial Narrow" panose="020B0606020202030204" pitchFamily="34" charset="0"/>
                </a:rPr>
                <a:t> </a:t>
              </a:r>
            </a:p>
            <a:p>
              <a:pPr lvl="0" algn="just">
                <a:spcAft>
                  <a:spcPts val="600"/>
                </a:spcAft>
              </a:pPr>
              <a:r>
                <a:rPr lang="en-US" sz="900" noProof="1">
                  <a:solidFill>
                    <a:schemeClr val="accent2">
                      <a:lumMod val="75000"/>
                    </a:schemeClr>
                  </a:solidFill>
                </a:rPr>
                <a:t>8 de abril de 2018</a:t>
              </a:r>
            </a:p>
          </p:txBody>
        </p:sp>
        <p:cxnSp>
          <p:nvCxnSpPr>
            <p:cNvPr id="18" name="Straight Connector 78">
              <a:extLst>
                <a:ext uri="{FF2B5EF4-FFF2-40B4-BE49-F238E27FC236}">
                  <a16:creationId xmlns:a16="http://schemas.microsoft.com/office/drawing/2014/main" xmlns="" id="{D0AD8299-A2B9-45E8-B628-9DDAF46F1CD2}"/>
                </a:ext>
              </a:extLst>
            </p:cNvPr>
            <p:cNvCxnSpPr>
              <a:cxnSpLocks/>
            </p:cNvCxnSpPr>
            <p:nvPr/>
          </p:nvCxnSpPr>
          <p:spPr>
            <a:xfrm>
              <a:off x="-92856" y="2825924"/>
              <a:ext cx="32461" cy="2827428"/>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80">
              <a:extLst>
                <a:ext uri="{FF2B5EF4-FFF2-40B4-BE49-F238E27FC236}">
                  <a16:creationId xmlns:a16="http://schemas.microsoft.com/office/drawing/2014/main" xmlns="" id="{63C8910A-4B72-4ECF-AD04-F1344BAF8D2A}"/>
                </a:ext>
              </a:extLst>
            </p:cNvPr>
            <p:cNvCxnSpPr>
              <a:cxnSpLocks/>
              <a:endCxn id="16" idx="0"/>
            </p:cNvCxnSpPr>
            <p:nvPr/>
          </p:nvCxnSpPr>
          <p:spPr>
            <a:xfrm flipH="1">
              <a:off x="-1198497" y="2845739"/>
              <a:ext cx="3624" cy="478035"/>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Rectangle: Rounded Corners 74">
              <a:extLst>
                <a:ext uri="{FF2B5EF4-FFF2-40B4-BE49-F238E27FC236}">
                  <a16:creationId xmlns:a16="http://schemas.microsoft.com/office/drawing/2014/main" xmlns="" id="{0D33AC47-FCF4-4ABD-AAF7-2C72D1BC6490}"/>
                </a:ext>
              </a:extLst>
            </p:cNvPr>
            <p:cNvSpPr/>
            <p:nvPr/>
          </p:nvSpPr>
          <p:spPr>
            <a:xfrm>
              <a:off x="54342" y="3332109"/>
              <a:ext cx="1843628" cy="1142304"/>
            </a:xfrm>
            <a:prstGeom prst="roundRect">
              <a:avLst>
                <a:gd name="adj" fmla="val 852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400" dirty="0">
                <a:latin typeface="Arial Narrow" panose="020B0606020202030204" pitchFamily="34" charset="0"/>
              </a:endParaRPr>
            </a:p>
            <a:p>
              <a:r>
                <a:rPr lang="es-ES" sz="1400" dirty="0">
                  <a:latin typeface="Arial Narrow" panose="020B0606020202030204" pitchFamily="34" charset="0"/>
                </a:rPr>
                <a:t>Asamblea General del Sínodo de los Obispos</a:t>
              </a:r>
            </a:p>
            <a:p>
              <a:r>
                <a:rPr lang="es-ES" sz="1200" dirty="0" err="1">
                  <a:solidFill>
                    <a:schemeClr val="accent2">
                      <a:lumMod val="75000"/>
                    </a:schemeClr>
                  </a:solidFill>
                  <a:latin typeface="Arial Narrow" panose="020B0606020202030204" pitchFamily="34" charset="0"/>
                </a:rPr>
                <a:t>Instrumentum</a:t>
              </a:r>
              <a:r>
                <a:rPr lang="es-ES" sz="1200" dirty="0">
                  <a:solidFill>
                    <a:schemeClr val="accent2">
                      <a:lumMod val="75000"/>
                    </a:schemeClr>
                  </a:solidFill>
                  <a:latin typeface="Arial Narrow" panose="020B0606020202030204" pitchFamily="34" charset="0"/>
                </a:rPr>
                <a:t> </a:t>
              </a:r>
              <a:r>
                <a:rPr lang="es-ES" sz="1200" dirty="0" err="1">
                  <a:solidFill>
                    <a:schemeClr val="accent2">
                      <a:lumMod val="75000"/>
                    </a:schemeClr>
                  </a:solidFill>
                  <a:latin typeface="Arial Narrow" panose="020B0606020202030204" pitchFamily="34" charset="0"/>
                </a:rPr>
                <a:t>Laboris</a:t>
              </a:r>
              <a:r>
                <a:rPr lang="es-ES" sz="1200" dirty="0">
                  <a:solidFill>
                    <a:schemeClr val="accent2">
                      <a:lumMod val="75000"/>
                    </a:schemeClr>
                  </a:solidFill>
                  <a:latin typeface="Arial Narrow" panose="020B0606020202030204" pitchFamily="34" charset="0"/>
                </a:rPr>
                <a:t>*</a:t>
              </a:r>
            </a:p>
            <a:p>
              <a:r>
                <a:rPr lang="es-ES" sz="1200" dirty="0">
                  <a:solidFill>
                    <a:schemeClr val="accent1">
                      <a:lumMod val="75000"/>
                    </a:schemeClr>
                  </a:solidFill>
                  <a:latin typeface="Arial Narrow" panose="020B0606020202030204" pitchFamily="34" charset="0"/>
                </a:rPr>
                <a:t>Documento final</a:t>
              </a:r>
            </a:p>
            <a:p>
              <a:r>
                <a:rPr lang="es-ES" sz="1100" dirty="0">
                  <a:latin typeface="Arial Narrow" panose="020B0606020202030204" pitchFamily="34" charset="0"/>
                </a:rPr>
                <a:t>Del 3 al 28 de octubre de 2018</a:t>
              </a:r>
            </a:p>
            <a:p>
              <a:endParaRPr lang="es-ES" sz="1400" dirty="0">
                <a:latin typeface="Arial Narrow" panose="020B0606020202030204" pitchFamily="34" charset="0"/>
              </a:endParaRPr>
            </a:p>
            <a:p>
              <a:pPr lvl="0" algn="just">
                <a:spcAft>
                  <a:spcPts val="600"/>
                </a:spcAft>
              </a:pPr>
              <a:endParaRPr lang="en-US" sz="900" noProof="1">
                <a:solidFill>
                  <a:prstClr val="white"/>
                </a:solidFill>
              </a:endParaRPr>
            </a:p>
          </p:txBody>
        </p:sp>
        <p:cxnSp>
          <p:nvCxnSpPr>
            <p:cNvPr id="22" name="Straight Connector 80">
              <a:extLst>
                <a:ext uri="{FF2B5EF4-FFF2-40B4-BE49-F238E27FC236}">
                  <a16:creationId xmlns:a16="http://schemas.microsoft.com/office/drawing/2014/main" xmlns="" id="{6D086817-B344-4856-804F-149AE20E7266}"/>
                </a:ext>
              </a:extLst>
            </p:cNvPr>
            <p:cNvCxnSpPr>
              <a:cxnSpLocks/>
            </p:cNvCxnSpPr>
            <p:nvPr/>
          </p:nvCxnSpPr>
          <p:spPr>
            <a:xfrm>
              <a:off x="272296" y="2845741"/>
              <a:ext cx="0" cy="478032"/>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74">
              <a:extLst>
                <a:ext uri="{FF2B5EF4-FFF2-40B4-BE49-F238E27FC236}">
                  <a16:creationId xmlns:a16="http://schemas.microsoft.com/office/drawing/2014/main" xmlns="" id="{CE70D006-3D90-4A1C-98E7-2E225B93992D}"/>
                </a:ext>
              </a:extLst>
            </p:cNvPr>
            <p:cNvSpPr/>
            <p:nvPr/>
          </p:nvSpPr>
          <p:spPr>
            <a:xfrm>
              <a:off x="-2104232" y="4231721"/>
              <a:ext cx="1885649" cy="720724"/>
            </a:xfrm>
            <a:prstGeom prst="roundRect">
              <a:avLst>
                <a:gd name="adj" fmla="val 852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err="1">
                  <a:solidFill>
                    <a:schemeClr val="accent5">
                      <a:lumMod val="75000"/>
                    </a:schemeClr>
                  </a:solidFill>
                  <a:latin typeface="arial" panose="020B0604020202020204" pitchFamily="34" charset="0"/>
                </a:rPr>
                <a:t>Gaudete</a:t>
              </a:r>
              <a:r>
                <a:rPr lang="es-MX" sz="1400" dirty="0">
                  <a:solidFill>
                    <a:schemeClr val="accent5">
                      <a:lumMod val="75000"/>
                    </a:schemeClr>
                  </a:solidFill>
                  <a:latin typeface="arial" panose="020B0604020202020204" pitchFamily="34" charset="0"/>
                </a:rPr>
                <a:t> et </a:t>
              </a:r>
              <a:r>
                <a:rPr lang="es-MX" sz="1400" dirty="0" err="1">
                  <a:solidFill>
                    <a:schemeClr val="accent5">
                      <a:lumMod val="75000"/>
                    </a:schemeClr>
                  </a:solidFill>
                  <a:latin typeface="arial" panose="020B0604020202020204" pitchFamily="34" charset="0"/>
                </a:rPr>
                <a:t>exsultate</a:t>
              </a:r>
              <a:endParaRPr lang="es-MX" sz="1400" dirty="0">
                <a:solidFill>
                  <a:schemeClr val="accent5">
                    <a:lumMod val="75000"/>
                  </a:schemeClr>
                </a:solidFill>
              </a:endParaRPr>
            </a:p>
            <a:p>
              <a:r>
                <a:rPr lang="es-MX" sz="1000" dirty="0">
                  <a:solidFill>
                    <a:srgbClr val="222222"/>
                  </a:solidFill>
                  <a:latin typeface="arial" panose="020B0604020202020204" pitchFamily="34" charset="0"/>
                </a:rPr>
                <a:t>“El llamado a la santidad en el mundo actual"</a:t>
              </a:r>
              <a:endParaRPr lang="es-MX" sz="1000" dirty="0"/>
            </a:p>
            <a:p>
              <a:r>
                <a:rPr lang="es-ES" sz="900" dirty="0">
                  <a:latin typeface="Arial Narrow" panose="020B0606020202030204" pitchFamily="34" charset="0"/>
                </a:rPr>
                <a:t>9 de abril de 2018</a:t>
              </a:r>
            </a:p>
          </p:txBody>
        </p:sp>
        <p:sp>
          <p:nvSpPr>
            <p:cNvPr id="24" name="Elipse 23">
              <a:extLst>
                <a:ext uri="{FF2B5EF4-FFF2-40B4-BE49-F238E27FC236}">
                  <a16:creationId xmlns:a16="http://schemas.microsoft.com/office/drawing/2014/main" xmlns="" id="{CCC59E73-A564-4EEF-98F7-0C10DC31C2D7}"/>
                </a:ext>
              </a:extLst>
            </p:cNvPr>
            <p:cNvSpPr/>
            <p:nvPr/>
          </p:nvSpPr>
          <p:spPr>
            <a:xfrm>
              <a:off x="-506522" y="4819218"/>
              <a:ext cx="287939" cy="2664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3</a:t>
              </a:r>
            </a:p>
          </p:txBody>
        </p:sp>
      </p:grpSp>
      <p:sp>
        <p:nvSpPr>
          <p:cNvPr id="25" name="Botón de acción: ir a inicio 24">
            <a:hlinkClick r:id="rId3" action="ppaction://hlinksldjump" highlightClick="1"/>
            <a:extLst>
              <a:ext uri="{FF2B5EF4-FFF2-40B4-BE49-F238E27FC236}">
                <a16:creationId xmlns:a16="http://schemas.microsoft.com/office/drawing/2014/main" xmlns="" id="{5833744A-5DAB-4350-9E62-520FF56C1785}"/>
              </a:ext>
            </a:extLst>
          </p:cNvPr>
          <p:cNvSpPr/>
          <p:nvPr/>
        </p:nvSpPr>
        <p:spPr>
          <a:xfrm>
            <a:off x="11400481" y="6319319"/>
            <a:ext cx="196433" cy="199176"/>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Flecha: pentágono 25">
            <a:extLst>
              <a:ext uri="{FF2B5EF4-FFF2-40B4-BE49-F238E27FC236}">
                <a16:creationId xmlns:a16="http://schemas.microsoft.com/office/drawing/2014/main" xmlns="" id="{4CC1B3D4-7E02-4971-9ED3-1B66AC22F0BE}"/>
              </a:ext>
            </a:extLst>
          </p:cNvPr>
          <p:cNvSpPr/>
          <p:nvPr/>
        </p:nvSpPr>
        <p:spPr>
          <a:xfrm>
            <a:off x="1628623" y="1323554"/>
            <a:ext cx="1360108" cy="99973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3037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Iglesia institucional.</a:t>
            </a:r>
          </a:p>
          <a:p>
            <a:r>
              <a:rPr lang="es-MX" dirty="0">
                <a:solidFill>
                  <a:srgbClr val="FFFF00"/>
                </a:solidFill>
                <a:latin typeface="Helvetica" panose="020B0604020202020204" pitchFamily="2" charset="0"/>
              </a:rPr>
              <a:t>Homilías inadecuadas.</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Iglesia más relacional, amiga, cercana, acogedora y misericordiosa.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Liturgia viva y cercana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Alegría sello distintivo de nuestra fe.</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0"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Una Iglesia “más relacional”</a:t>
            </a:r>
          </a:p>
        </p:txBody>
      </p:sp>
      <p:sp>
        <p:nvSpPr>
          <p:cNvPr id="8" name="Rectángulo: esquinas redondeadas 7">
            <a:extLst>
              <a:ext uri="{FF2B5EF4-FFF2-40B4-BE49-F238E27FC236}">
                <a16:creationId xmlns:a16="http://schemas.microsoft.com/office/drawing/2014/main" xmlns="" id="{B8E5C4CD-458A-4969-BF2C-F88E80C4AFF1}"/>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68-70</a:t>
            </a:r>
          </a:p>
        </p:txBody>
      </p:sp>
      <p:sp>
        <p:nvSpPr>
          <p:cNvPr id="10" name="Flecha: hacia la izquierda 9">
            <a:hlinkClick r:id="rId3" action="ppaction://hlinksldjump"/>
            <a:extLst>
              <a:ext uri="{FF2B5EF4-FFF2-40B4-BE49-F238E27FC236}">
                <a16:creationId xmlns:a16="http://schemas.microsoft.com/office/drawing/2014/main" xmlns="" id="{33DA591E-7905-405E-A9DB-239A9E9E6FC3}"/>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128587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Clima de violencia, opresión y persecución.</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Operatividad concreta.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A favor de los pobres, de la ecología, de sobriedad y transparencia.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1"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Una comunidad “comprometida por la justicia”</a:t>
            </a:r>
          </a:p>
        </p:txBody>
      </p:sp>
      <p:sp>
        <p:nvSpPr>
          <p:cNvPr id="8" name="Rectángulo: esquinas redondeadas 7">
            <a:extLst>
              <a:ext uri="{FF2B5EF4-FFF2-40B4-BE49-F238E27FC236}">
                <a16:creationId xmlns:a16="http://schemas.microsoft.com/office/drawing/2014/main" xmlns="" id="{4F39CFE8-17D6-4741-9C23-CDCAD589A6AE}"/>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71-</a:t>
            </a:r>
          </a:p>
        </p:txBody>
      </p:sp>
      <p:sp>
        <p:nvSpPr>
          <p:cNvPr id="10"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688776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rapecio"/>
          <p:cNvSpPr/>
          <p:nvPr/>
        </p:nvSpPr>
        <p:spPr>
          <a:xfrm flipH="1" flipV="1">
            <a:off x="-1475262" y="0"/>
            <a:ext cx="8130745" cy="6858000"/>
          </a:xfrm>
          <a:prstGeom prst="trapezoid">
            <a:avLst>
              <a:gd name="adj" fmla="val 21392"/>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Marcador de contenido"/>
          <p:cNvSpPr>
            <a:spLocks noGrp="1"/>
          </p:cNvSpPr>
          <p:nvPr>
            <p:ph sz="half" idx="2"/>
          </p:nvPr>
        </p:nvSpPr>
        <p:spPr>
          <a:xfrm>
            <a:off x="877330" y="1754658"/>
            <a:ext cx="4372232" cy="4252226"/>
          </a:xfrm>
        </p:spPr>
        <p:txBody>
          <a:bodyPr>
            <a:normAutofit/>
          </a:bodyPr>
          <a:lstStyle/>
          <a:p>
            <a:r>
              <a:rPr lang="es-MX" dirty="0">
                <a:solidFill>
                  <a:srgbClr val="FFFF00"/>
                </a:solidFill>
                <a:latin typeface="Helvetica" panose="020B0604020202020204" pitchFamily="2" charset="0"/>
              </a:rPr>
              <a:t>La competición y el individualismo.</a:t>
            </a:r>
          </a:p>
          <a:p>
            <a:r>
              <a:rPr lang="es-MX" dirty="0">
                <a:solidFill>
                  <a:srgbClr val="FFFF00"/>
                </a:solidFill>
                <a:latin typeface="Helvetica" panose="020B0604020202020204" pitchFamily="2" charset="0"/>
              </a:rPr>
              <a:t>Humanismo exclusivo.</a:t>
            </a: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a:p>
            <a:endParaRPr lang="es-MX" dirty="0">
              <a:solidFill>
                <a:srgbClr val="FFFF00"/>
              </a:solidFill>
              <a:latin typeface="Helvetica" panose="020B0604020202020204" pitchFamily="2" charset="0"/>
            </a:endParaRPr>
          </a:p>
        </p:txBody>
      </p:sp>
      <p:sp>
        <p:nvSpPr>
          <p:cNvPr id="6" name="3 Marcador de contenido"/>
          <p:cNvSpPr txBox="1">
            <a:spLocks/>
          </p:cNvSpPr>
          <p:nvPr/>
        </p:nvSpPr>
        <p:spPr>
          <a:xfrm>
            <a:off x="6764280" y="2038350"/>
            <a:ext cx="4372232" cy="358140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Fraternidad.</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Espíritu de familia.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Espiritualidad centrada en la oración .</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err="1">
                <a:solidFill>
                  <a:schemeClr val="accent5">
                    <a:lumMod val="50000"/>
                  </a:schemeClr>
                </a:solidFill>
                <a:latin typeface="Helvetica" panose="020B0604020202020204" pitchFamily="2" charset="0"/>
              </a:rPr>
              <a:t>Misticidad</a:t>
            </a:r>
            <a:r>
              <a:rPr lang="es-MX" sz="2800" dirty="0">
                <a:solidFill>
                  <a:schemeClr val="accent5">
                    <a:lumMod val="50000"/>
                  </a:schemeClr>
                </a:solidFill>
                <a:latin typeface="Helvetica" panose="020B0604020202020204" pitchFamily="2" charset="0"/>
              </a:rPr>
              <a:t>.</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r>
              <a:rPr lang="es-MX" sz="2800" dirty="0">
                <a:solidFill>
                  <a:schemeClr val="accent5">
                    <a:lumMod val="50000"/>
                  </a:schemeClr>
                </a:solidFill>
                <a:latin typeface="Helvetica" panose="020B0604020202020204" pitchFamily="2" charset="0"/>
              </a:rPr>
              <a:t>Radicalidad evangélica.</a:t>
            </a: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lang="es-MX" sz="2800" dirty="0">
              <a:solidFill>
                <a:schemeClr val="accent5">
                  <a:lumMod val="50000"/>
                </a:schemeClr>
              </a:solidFill>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Wingdings 2" pitchFamily="18" charset="2"/>
              <a:buChar char=""/>
              <a:tabLst/>
              <a:defRPr/>
            </a:pPr>
            <a:endParaRPr kumimoji="0" lang="es-MX" sz="2800" b="0" i="0" u="none" strike="noStrike" kern="1200" cap="none" spc="0" normalizeH="0" baseline="0" noProof="0" dirty="0">
              <a:ln>
                <a:noFill/>
              </a:ln>
              <a:solidFill>
                <a:schemeClr val="accent5">
                  <a:lumMod val="50000"/>
                </a:schemeClr>
              </a:solidFill>
              <a:effectLst/>
              <a:uLnTx/>
              <a:uFillTx/>
              <a:latin typeface="Helvetica" panose="020B0604020202020204" pitchFamily="2" charset="0"/>
            </a:endParaRPr>
          </a:p>
        </p:txBody>
      </p:sp>
      <p:sp>
        <p:nvSpPr>
          <p:cNvPr id="7" name="6 Rectángulo redondeado"/>
          <p:cNvSpPr/>
          <p:nvPr/>
        </p:nvSpPr>
        <p:spPr>
          <a:xfrm>
            <a:off x="877330" y="648728"/>
            <a:ext cx="3237471"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Realidades</a:t>
            </a:r>
          </a:p>
        </p:txBody>
      </p:sp>
      <p:sp>
        <p:nvSpPr>
          <p:cNvPr id="12" name="11 Rectángulo redondeado"/>
          <p:cNvSpPr/>
          <p:nvPr/>
        </p:nvSpPr>
        <p:spPr>
          <a:xfrm>
            <a:off x="7883612" y="5894174"/>
            <a:ext cx="3867664" cy="729049"/>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latin typeface="Helvetica" panose="020B0604020202020204" pitchFamily="2" charset="0"/>
              </a:rPr>
              <a:t>Oportunidades</a:t>
            </a:r>
          </a:p>
        </p:txBody>
      </p:sp>
      <p:sp>
        <p:nvSpPr>
          <p:cNvPr id="13" name="12 Rectángulo redondeado"/>
          <p:cNvSpPr/>
          <p:nvPr/>
        </p:nvSpPr>
        <p:spPr>
          <a:xfrm rot="16920967">
            <a:off x="3282611" y="3321456"/>
            <a:ext cx="4920052" cy="930591"/>
          </a:xfrm>
          <a:prstGeom prst="roundRect">
            <a:avLst/>
          </a:prstGeom>
          <a:solidFill>
            <a:srgbClr val="0099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La palabra de los seminaristas y de los jóvenes religiosos</a:t>
            </a:r>
          </a:p>
        </p:txBody>
      </p:sp>
      <p:sp>
        <p:nvSpPr>
          <p:cNvPr id="8" name="Rectángulo: esquinas redondeadas 7">
            <a:extLst>
              <a:ext uri="{FF2B5EF4-FFF2-40B4-BE49-F238E27FC236}">
                <a16:creationId xmlns:a16="http://schemas.microsoft.com/office/drawing/2014/main" xmlns="" id="{2149293E-7E38-490C-9060-FF0AA82AAE75}"/>
              </a:ext>
            </a:extLst>
          </p:cNvPr>
          <p:cNvSpPr/>
          <p:nvPr/>
        </p:nvSpPr>
        <p:spPr>
          <a:xfrm>
            <a:off x="431800" y="6184900"/>
            <a:ext cx="927100" cy="4383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latin typeface="Helvetica" panose="020B0604020202020204" pitchFamily="2" charset="0"/>
              </a:rPr>
              <a:t>IL. 72</a:t>
            </a:r>
          </a:p>
        </p:txBody>
      </p:sp>
      <p:sp>
        <p:nvSpPr>
          <p:cNvPr id="10" name="Flecha: hacia la izquierda 9">
            <a:hlinkClick r:id="rId3" action="ppaction://hlinksldjump"/>
            <a:extLst>
              <a:ext uri="{FF2B5EF4-FFF2-40B4-BE49-F238E27FC236}">
                <a16:creationId xmlns:a16="http://schemas.microsoft.com/office/drawing/2014/main" xmlns="" id="{5D3D8CD6-733C-4167-BAF2-6F91E2E352CF}"/>
              </a:ext>
            </a:extLst>
          </p:cNvPr>
          <p:cNvSpPr/>
          <p:nvPr/>
        </p:nvSpPr>
        <p:spPr>
          <a:xfrm>
            <a:off x="11131035" y="439999"/>
            <a:ext cx="367270" cy="347093"/>
          </a:xfrm>
          <a:prstGeom prst="lef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407803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anitaSilva\Downloads\fotos_región\hermeneutica-992x744.jpg"/>
          <p:cNvPicPr>
            <a:picLocks noChangeAspect="1" noChangeArrowheads="1"/>
          </p:cNvPicPr>
          <p:nvPr/>
        </p:nvPicPr>
        <p:blipFill>
          <a:blip r:embed="rId3" cstate="print"/>
          <a:srcRect/>
          <a:stretch>
            <a:fillRect/>
          </a:stretch>
        </p:blipFill>
        <p:spPr bwMode="auto">
          <a:xfrm>
            <a:off x="2830286" y="-108858"/>
            <a:ext cx="9361713" cy="7021284"/>
          </a:xfrm>
          <a:prstGeom prst="rect">
            <a:avLst/>
          </a:prstGeom>
          <a:noFill/>
        </p:spPr>
      </p:pic>
      <p:sp>
        <p:nvSpPr>
          <p:cNvPr id="4" name="3 Marcador de texto"/>
          <p:cNvSpPr>
            <a:spLocks noGrp="1"/>
          </p:cNvSpPr>
          <p:nvPr>
            <p:ph type="body" sz="half" idx="2"/>
          </p:nvPr>
        </p:nvSpPr>
        <p:spPr>
          <a:xfrm>
            <a:off x="5282618" y="4640941"/>
            <a:ext cx="3890410" cy="1919514"/>
          </a:xfrm>
        </p:spPr>
        <p:txBody>
          <a:bodyPr>
            <a:noAutofit/>
          </a:bodyPr>
          <a:lstStyle/>
          <a:p>
            <a:r>
              <a:rPr lang="es-MX" sz="1400" dirty="0">
                <a:solidFill>
                  <a:schemeClr val="bg1"/>
                </a:solidFill>
                <a:latin typeface="Helvetica" panose="020B0604020202020204" pitchFamily="2" charset="0"/>
              </a:rPr>
              <a:t>Con  criterios a partir de una mirada de fe:</a:t>
            </a:r>
          </a:p>
          <a:p>
            <a:endParaRPr lang="es-MX" sz="1100" dirty="0">
              <a:solidFill>
                <a:schemeClr val="bg1"/>
              </a:solidFill>
              <a:latin typeface="Helvetica" panose="020B0604020202020204" pitchFamily="2" charset="0"/>
            </a:endParaRPr>
          </a:p>
          <a:p>
            <a:pPr lvl="1">
              <a:buFont typeface="Arial" pitchFamily="34" charset="0"/>
              <a:buChar char="•"/>
            </a:pPr>
            <a:r>
              <a:rPr lang="es-MX" sz="1600" dirty="0">
                <a:solidFill>
                  <a:schemeClr val="bg1"/>
                </a:solidFill>
                <a:latin typeface="Helvetica" panose="020B0604020202020204" pitchFamily="2" charset="0"/>
              </a:rPr>
              <a:t>Bíblico</a:t>
            </a:r>
          </a:p>
          <a:p>
            <a:pPr lvl="1">
              <a:buFont typeface="Arial" pitchFamily="34" charset="0"/>
              <a:buChar char="•"/>
            </a:pPr>
            <a:r>
              <a:rPr lang="es-MX" sz="1600" dirty="0">
                <a:solidFill>
                  <a:schemeClr val="bg1"/>
                </a:solidFill>
                <a:latin typeface="Helvetica" panose="020B0604020202020204" pitchFamily="2" charset="0"/>
              </a:rPr>
              <a:t>Antropológico</a:t>
            </a:r>
          </a:p>
          <a:p>
            <a:pPr lvl="1">
              <a:buFont typeface="Arial" pitchFamily="34" charset="0"/>
              <a:buChar char="•"/>
            </a:pPr>
            <a:r>
              <a:rPr lang="es-MX" sz="1600" dirty="0">
                <a:solidFill>
                  <a:schemeClr val="bg1"/>
                </a:solidFill>
                <a:latin typeface="Helvetica" panose="020B0604020202020204" pitchFamily="2" charset="0"/>
              </a:rPr>
              <a:t>Teológico</a:t>
            </a:r>
          </a:p>
          <a:p>
            <a:pPr lvl="1">
              <a:buFont typeface="Arial" pitchFamily="34" charset="0"/>
              <a:buChar char="•"/>
            </a:pPr>
            <a:r>
              <a:rPr lang="es-MX" sz="1600" dirty="0">
                <a:solidFill>
                  <a:schemeClr val="bg1"/>
                </a:solidFill>
                <a:latin typeface="Helvetica" panose="020B0604020202020204" pitchFamily="2" charset="0"/>
              </a:rPr>
              <a:t>Pedagógico</a:t>
            </a:r>
          </a:p>
          <a:p>
            <a:pPr lvl="1">
              <a:buFont typeface="Arial" pitchFamily="34" charset="0"/>
              <a:buChar char="•"/>
            </a:pPr>
            <a:r>
              <a:rPr lang="es-MX" sz="1600" dirty="0">
                <a:solidFill>
                  <a:schemeClr val="bg1"/>
                </a:solidFill>
                <a:latin typeface="Helvetica" panose="020B0604020202020204" pitchFamily="2" charset="0"/>
              </a:rPr>
              <a:t>Pastoral</a:t>
            </a:r>
          </a:p>
        </p:txBody>
      </p:sp>
      <p:sp>
        <p:nvSpPr>
          <p:cNvPr id="6" name="1 Título"/>
          <p:cNvSpPr txBox="1">
            <a:spLocks/>
          </p:cNvSpPr>
          <p:nvPr/>
        </p:nvSpPr>
        <p:spPr>
          <a:xfrm>
            <a:off x="0" y="5515426"/>
            <a:ext cx="4862286" cy="1045029"/>
          </a:xfrm>
          <a:prstGeom prst="rect">
            <a:avLst/>
          </a:prstGeom>
          <a:solidFill>
            <a:srgbClr val="FFC000"/>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800" b="1" i="0" u="none" strike="noStrike" kern="1200" cap="none" spc="0" normalizeH="0" baseline="0" noProof="0" dirty="0">
                <a:ln>
                  <a:noFill/>
                </a:ln>
                <a:solidFill>
                  <a:schemeClr val="accent5">
                    <a:lumMod val="50000"/>
                  </a:schemeClr>
                </a:solidFill>
                <a:effectLst/>
                <a:uLnTx/>
                <a:uFillTx/>
                <a:latin typeface="Helvetica" panose="020B0604020202020204" pitchFamily="2" charset="0"/>
                <a:ea typeface="+mj-ea"/>
                <a:cs typeface="+mj-cs"/>
              </a:rPr>
              <a:t>Interpretar</a:t>
            </a:r>
          </a:p>
        </p:txBody>
      </p:sp>
    </p:spTree>
    <p:extLst>
      <p:ext uri="{BB962C8B-B14F-4D97-AF65-F5344CB8AC3E}">
        <p14:creationId xmlns:p14="http://schemas.microsoft.com/office/powerpoint/2010/main" val="5318929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xmlns="" id="{4BFB8EA4-27A5-44FC-B404-5DA2172A9033}"/>
              </a:ext>
            </a:extLst>
          </p:cNvPr>
          <p:cNvSpPr/>
          <p:nvPr/>
        </p:nvSpPr>
        <p:spPr>
          <a:xfrm>
            <a:off x="3821287" y="3689511"/>
            <a:ext cx="7089325" cy="878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91" name="Rectangle 90">
            <a:extLst>
              <a:ext uri="{FF2B5EF4-FFF2-40B4-BE49-F238E27FC236}">
                <a16:creationId xmlns:a16="http://schemas.microsoft.com/office/drawing/2014/main" xmlns="" id="{757CDC9B-AE59-4A39-8F4C-5243788D9AB4}"/>
              </a:ext>
            </a:extLst>
          </p:cNvPr>
          <p:cNvSpPr/>
          <p:nvPr/>
        </p:nvSpPr>
        <p:spPr>
          <a:xfrm>
            <a:off x="3346682" y="2441431"/>
            <a:ext cx="7563930" cy="877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3" name="Rectangle 2">
            <a:extLst>
              <a:ext uri="{FF2B5EF4-FFF2-40B4-BE49-F238E27FC236}">
                <a16:creationId xmlns:a16="http://schemas.microsoft.com/office/drawing/2014/main" xmlns="" id="{55BAC97D-063F-45A0-92EA-EBAAACB67F94}"/>
              </a:ext>
            </a:extLst>
          </p:cNvPr>
          <p:cNvSpPr/>
          <p:nvPr/>
        </p:nvSpPr>
        <p:spPr>
          <a:xfrm>
            <a:off x="3266071" y="5009126"/>
            <a:ext cx="7644542" cy="878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92" name="Rectangle 91">
            <a:extLst>
              <a:ext uri="{FF2B5EF4-FFF2-40B4-BE49-F238E27FC236}">
                <a16:creationId xmlns:a16="http://schemas.microsoft.com/office/drawing/2014/main" xmlns="" id="{683D49E7-F436-48EE-8AB4-05BFF667BA25}"/>
              </a:ext>
            </a:extLst>
          </p:cNvPr>
          <p:cNvSpPr/>
          <p:nvPr/>
        </p:nvSpPr>
        <p:spPr>
          <a:xfrm>
            <a:off x="2721777" y="1210858"/>
            <a:ext cx="8188835" cy="878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34" name="TextBox 33">
            <a:extLst>
              <a:ext uri="{FF2B5EF4-FFF2-40B4-BE49-F238E27FC236}">
                <a16:creationId xmlns:a16="http://schemas.microsoft.com/office/drawing/2014/main" xmlns="" id="{18AC7869-336D-4A6F-B7B1-B9DE19683E73}"/>
              </a:ext>
            </a:extLst>
          </p:cNvPr>
          <p:cNvSpPr txBox="1"/>
          <p:nvPr/>
        </p:nvSpPr>
        <p:spPr>
          <a:xfrm>
            <a:off x="3771323" y="1406146"/>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La </a:t>
            </a:r>
            <a:r>
              <a:rPr lang="en-US" sz="2400" b="1" cap="all" dirty="0" err="1">
                <a:solidFill>
                  <a:schemeClr val="accent5">
                    <a:lumMod val="50000"/>
                  </a:schemeClr>
                </a:solidFill>
                <a:latin typeface="Helvetica" panose="020B0604020202020204" pitchFamily="2" charset="0"/>
              </a:rPr>
              <a:t>juventud</a:t>
            </a:r>
            <a:endParaRPr lang="en-US" sz="2400" b="1" cap="all" dirty="0">
              <a:solidFill>
                <a:schemeClr val="accent5">
                  <a:lumMod val="50000"/>
                </a:schemeClr>
              </a:solidFill>
              <a:latin typeface="Helvetica" panose="020B0604020202020204" pitchFamily="2" charset="0"/>
            </a:endParaRPr>
          </a:p>
        </p:txBody>
      </p:sp>
      <p:grpSp>
        <p:nvGrpSpPr>
          <p:cNvPr id="36" name="Group 35">
            <a:extLst>
              <a:ext uri="{FF2B5EF4-FFF2-40B4-BE49-F238E27FC236}">
                <a16:creationId xmlns:a16="http://schemas.microsoft.com/office/drawing/2014/main" xmlns="" id="{C796E2A3-85AB-434E-B745-C40DCF8B0EE1}"/>
              </a:ext>
            </a:extLst>
          </p:cNvPr>
          <p:cNvGrpSpPr/>
          <p:nvPr/>
        </p:nvGrpSpPr>
        <p:grpSpPr>
          <a:xfrm>
            <a:off x="4224797" y="2629365"/>
            <a:ext cx="5990705" cy="481006"/>
            <a:chOff x="4677732" y="2524189"/>
            <a:chExt cx="5990705" cy="481006"/>
          </a:xfrm>
        </p:grpSpPr>
        <p:sp>
          <p:nvSpPr>
            <p:cNvPr id="37" name="TextBox 36">
              <a:extLst>
                <a:ext uri="{FF2B5EF4-FFF2-40B4-BE49-F238E27FC236}">
                  <a16:creationId xmlns:a16="http://schemas.microsoft.com/office/drawing/2014/main" xmlns="" id="{9386D8E0-E3F8-446C-AA03-7ABFFC4DAF87}"/>
                </a:ext>
              </a:extLst>
            </p:cNvPr>
            <p:cNvSpPr txBox="1"/>
            <p:nvPr/>
          </p:nvSpPr>
          <p:spPr>
            <a:xfrm>
              <a:off x="4677732" y="2524189"/>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La vocación</a:t>
              </a:r>
            </a:p>
          </p:txBody>
        </p:sp>
        <p:sp>
          <p:nvSpPr>
            <p:cNvPr id="38" name="TextBox 37">
              <a:extLst>
                <a:ext uri="{FF2B5EF4-FFF2-40B4-BE49-F238E27FC236}">
                  <a16:creationId xmlns:a16="http://schemas.microsoft.com/office/drawing/2014/main" xmlns="" id="{F2B46204-7A7F-4E6D-A318-5D27B3184227}"/>
                </a:ext>
              </a:extLst>
            </p:cNvPr>
            <p:cNvSpPr txBox="1"/>
            <p:nvPr/>
          </p:nvSpPr>
          <p:spPr>
            <a:xfrm>
              <a:off x="4707898" y="2728196"/>
              <a:ext cx="5960539" cy="276999"/>
            </a:xfrm>
            <a:prstGeom prst="rect">
              <a:avLst/>
            </a:prstGeom>
            <a:noFill/>
          </p:spPr>
          <p:txBody>
            <a:bodyPr wrap="square" lIns="0" rIns="0" rtlCol="0" anchor="t">
              <a:spAutoFit/>
            </a:bodyPr>
            <a:lstStyle/>
            <a:p>
              <a:pPr algn="just"/>
              <a:endParaRPr lang="en-US" sz="1200" dirty="0">
                <a:solidFill>
                  <a:schemeClr val="accent5">
                    <a:lumMod val="50000"/>
                  </a:schemeClr>
                </a:solidFill>
                <a:latin typeface="Helvetica" panose="020B0604020202020204" pitchFamily="2" charset="0"/>
              </a:endParaRPr>
            </a:p>
          </p:txBody>
        </p:sp>
      </p:grpSp>
      <p:sp>
        <p:nvSpPr>
          <p:cNvPr id="40" name="TextBox 39">
            <a:extLst>
              <a:ext uri="{FF2B5EF4-FFF2-40B4-BE49-F238E27FC236}">
                <a16:creationId xmlns:a16="http://schemas.microsoft.com/office/drawing/2014/main" xmlns="" id="{B1DC35BF-7F35-4CBE-93EE-4C7B0E26FE5F}"/>
              </a:ext>
            </a:extLst>
          </p:cNvPr>
          <p:cNvSpPr txBox="1"/>
          <p:nvPr/>
        </p:nvSpPr>
        <p:spPr>
          <a:xfrm>
            <a:off x="4628514" y="3911012"/>
            <a:ext cx="5976400" cy="461665"/>
          </a:xfrm>
          <a:prstGeom prst="rect">
            <a:avLst/>
          </a:prstGeom>
          <a:noFill/>
        </p:spPr>
        <p:txBody>
          <a:bodyPr wrap="square" lIns="0" rIns="0" rtlCol="0" anchor="b">
            <a:spAutoFit/>
          </a:bodyPr>
          <a:lstStyle/>
          <a:p>
            <a:r>
              <a:rPr lang="en-US" sz="2400" b="1" cap="all" dirty="0">
                <a:solidFill>
                  <a:schemeClr val="accent5">
                    <a:lumMod val="50000"/>
                  </a:schemeClr>
                </a:solidFill>
                <a:latin typeface="Helvetica" panose="020B0604020202020204" pitchFamily="2" charset="0"/>
              </a:rPr>
              <a:t>El </a:t>
            </a:r>
            <a:r>
              <a:rPr lang="en-US" sz="2400" b="1" cap="all" dirty="0" err="1">
                <a:solidFill>
                  <a:schemeClr val="accent5">
                    <a:lumMod val="50000"/>
                  </a:schemeClr>
                </a:solidFill>
                <a:latin typeface="Helvetica" panose="020B0604020202020204" pitchFamily="2" charset="0"/>
              </a:rPr>
              <a:t>dinamismo</a:t>
            </a:r>
            <a:endParaRPr lang="en-US" sz="2400" b="1" cap="all" dirty="0">
              <a:solidFill>
                <a:schemeClr val="accent5">
                  <a:lumMod val="50000"/>
                </a:schemeClr>
              </a:solidFill>
              <a:latin typeface="Helvetica" panose="020B0604020202020204" pitchFamily="2" charset="0"/>
            </a:endParaRPr>
          </a:p>
        </p:txBody>
      </p:sp>
      <p:sp>
        <p:nvSpPr>
          <p:cNvPr id="73" name="TextBox 72">
            <a:extLst>
              <a:ext uri="{FF2B5EF4-FFF2-40B4-BE49-F238E27FC236}">
                <a16:creationId xmlns:a16="http://schemas.microsoft.com/office/drawing/2014/main" xmlns="" id="{1CE5A938-6A3C-4B5D-AB28-CF45A2E2DF2B}"/>
              </a:ext>
            </a:extLst>
          </p:cNvPr>
          <p:cNvSpPr txBox="1"/>
          <p:nvPr/>
        </p:nvSpPr>
        <p:spPr>
          <a:xfrm>
            <a:off x="4372287" y="5269094"/>
            <a:ext cx="5976400" cy="461665"/>
          </a:xfrm>
          <a:prstGeom prst="rect">
            <a:avLst/>
          </a:prstGeom>
          <a:noFill/>
        </p:spPr>
        <p:txBody>
          <a:bodyPr wrap="square" lIns="0" rIns="0" rtlCol="0" anchor="b">
            <a:spAutoFit/>
          </a:bodyPr>
          <a:lstStyle/>
          <a:p>
            <a:r>
              <a:rPr lang="en-US" sz="2400" b="1" cap="all" dirty="0" err="1">
                <a:solidFill>
                  <a:schemeClr val="accent5">
                    <a:lumMod val="50000"/>
                  </a:schemeClr>
                </a:solidFill>
                <a:latin typeface="Helvetica" panose="020B0604020202020204" pitchFamily="2" charset="0"/>
              </a:rPr>
              <a:t>acompañamiento</a:t>
            </a:r>
            <a:endParaRPr lang="en-US" sz="2400" b="1" cap="all" dirty="0">
              <a:solidFill>
                <a:schemeClr val="accent5">
                  <a:lumMod val="50000"/>
                </a:schemeClr>
              </a:solidFill>
              <a:latin typeface="Helvetica" panose="020B0604020202020204" pitchFamily="2" charset="0"/>
            </a:endParaRPr>
          </a:p>
        </p:txBody>
      </p:sp>
      <p:cxnSp>
        <p:nvCxnSpPr>
          <p:cNvPr id="75" name="Straight Connector 74">
            <a:extLst>
              <a:ext uri="{FF2B5EF4-FFF2-40B4-BE49-F238E27FC236}">
                <a16:creationId xmlns:a16="http://schemas.microsoft.com/office/drawing/2014/main" xmlns="" id="{EA127B4D-DA7A-4281-92EF-16D4F766B639}"/>
              </a:ext>
            </a:extLst>
          </p:cNvPr>
          <p:cNvCxnSpPr>
            <a:cxnSpLocks/>
          </p:cNvCxnSpPr>
          <p:nvPr/>
        </p:nvCxnSpPr>
        <p:spPr>
          <a:xfrm>
            <a:off x="1408829" y="5146548"/>
            <a:ext cx="1882138" cy="197009"/>
          </a:xfrm>
          <a:prstGeom prst="line">
            <a:avLst/>
          </a:prstGeom>
          <a:ln w="152400">
            <a:solidFill>
              <a:schemeClr val="accent3"/>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Oval 75">
            <a:hlinkClick r:id="rId3" action="ppaction://hlinksldjump"/>
            <a:extLst>
              <a:ext uri="{FF2B5EF4-FFF2-40B4-BE49-F238E27FC236}">
                <a16:creationId xmlns:a16="http://schemas.microsoft.com/office/drawing/2014/main" xmlns="" id="{F14556C4-B089-44C0-8B20-40C32BA0282D}"/>
              </a:ext>
            </a:extLst>
          </p:cNvPr>
          <p:cNvSpPr/>
          <p:nvPr/>
        </p:nvSpPr>
        <p:spPr>
          <a:xfrm>
            <a:off x="3082041" y="4916200"/>
            <a:ext cx="878115" cy="878115"/>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04</a:t>
            </a:r>
          </a:p>
        </p:txBody>
      </p:sp>
      <p:sp>
        <p:nvSpPr>
          <p:cNvPr id="77" name="Freeform 14">
            <a:extLst>
              <a:ext uri="{FF2B5EF4-FFF2-40B4-BE49-F238E27FC236}">
                <a16:creationId xmlns:a16="http://schemas.microsoft.com/office/drawing/2014/main" xmlns="" id="{8B5215FC-7AB9-422E-852B-1190F134871D}"/>
              </a:ext>
            </a:extLst>
          </p:cNvPr>
          <p:cNvSpPr>
            <a:spLocks/>
          </p:cNvSpPr>
          <p:nvPr/>
        </p:nvSpPr>
        <p:spPr bwMode="auto">
          <a:xfrm>
            <a:off x="-16009" y="1130745"/>
            <a:ext cx="2309813" cy="4619625"/>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E7600"/>
          </a:solidFill>
          <a:ln w="0">
            <a:solidFill>
              <a:schemeClr val="accent3"/>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78" name="Straight Connector 77">
            <a:extLst>
              <a:ext uri="{FF2B5EF4-FFF2-40B4-BE49-F238E27FC236}">
                <a16:creationId xmlns:a16="http://schemas.microsoft.com/office/drawing/2014/main" xmlns="" id="{8C8AA849-C63A-47ED-9CB9-3F90FCD0FDB9}"/>
              </a:ext>
            </a:extLst>
          </p:cNvPr>
          <p:cNvCxnSpPr>
            <a:cxnSpLocks/>
          </p:cNvCxnSpPr>
          <p:nvPr/>
        </p:nvCxnSpPr>
        <p:spPr>
          <a:xfrm flipV="1">
            <a:off x="1670464" y="4076690"/>
            <a:ext cx="1910237" cy="317638"/>
          </a:xfrm>
          <a:prstGeom prst="line">
            <a:avLst/>
          </a:prstGeom>
          <a:ln w="152400">
            <a:solidFill>
              <a:schemeClr val="accent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9" name="Oval 78">
            <a:hlinkClick r:id="rId4" action="ppaction://hlinksldjump"/>
            <a:extLst>
              <a:ext uri="{FF2B5EF4-FFF2-40B4-BE49-F238E27FC236}">
                <a16:creationId xmlns:a16="http://schemas.microsoft.com/office/drawing/2014/main" xmlns="" id="{1C53E748-79D0-4BA0-8A9E-BA30A81EA991}"/>
              </a:ext>
            </a:extLst>
          </p:cNvPr>
          <p:cNvSpPr/>
          <p:nvPr/>
        </p:nvSpPr>
        <p:spPr>
          <a:xfrm>
            <a:off x="3400554" y="3667829"/>
            <a:ext cx="878115" cy="878115"/>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03</a:t>
            </a:r>
          </a:p>
        </p:txBody>
      </p:sp>
      <p:sp>
        <p:nvSpPr>
          <p:cNvPr id="80" name="Freeform 11">
            <a:extLst>
              <a:ext uri="{FF2B5EF4-FFF2-40B4-BE49-F238E27FC236}">
                <a16:creationId xmlns:a16="http://schemas.microsoft.com/office/drawing/2014/main" xmlns="" id="{EA7C26BB-BD7E-45A4-8195-7E30554EB1F3}"/>
              </a:ext>
            </a:extLst>
          </p:cNvPr>
          <p:cNvSpPr>
            <a:spLocks/>
          </p:cNvSpPr>
          <p:nvPr/>
        </p:nvSpPr>
        <p:spPr bwMode="auto">
          <a:xfrm>
            <a:off x="0" y="1497013"/>
            <a:ext cx="1968500" cy="3940175"/>
          </a:xfrm>
          <a:custGeom>
            <a:avLst/>
            <a:gdLst>
              <a:gd name="T0" fmla="*/ 0 w 3034"/>
              <a:gd name="T1" fmla="*/ 0 h 6068"/>
              <a:gd name="T2" fmla="*/ 3034 w 3034"/>
              <a:gd name="T3" fmla="*/ 3034 h 6068"/>
              <a:gd name="T4" fmla="*/ 0 w 3034"/>
              <a:gd name="T5" fmla="*/ 6068 h 6068"/>
              <a:gd name="T6" fmla="*/ 0 w 3034"/>
              <a:gd name="T7" fmla="*/ 5543 h 6068"/>
              <a:gd name="T8" fmla="*/ 2510 w 3034"/>
              <a:gd name="T9" fmla="*/ 3034 h 6068"/>
              <a:gd name="T10" fmla="*/ 0 w 3034"/>
              <a:gd name="T11" fmla="*/ 525 h 6068"/>
              <a:gd name="T12" fmla="*/ 0 w 3034"/>
              <a:gd name="T13" fmla="*/ 0 h 6068"/>
            </a:gdLst>
            <a:ahLst/>
            <a:cxnLst>
              <a:cxn ang="0">
                <a:pos x="T0" y="T1"/>
              </a:cxn>
              <a:cxn ang="0">
                <a:pos x="T2" y="T3"/>
              </a:cxn>
              <a:cxn ang="0">
                <a:pos x="T4" y="T5"/>
              </a:cxn>
              <a:cxn ang="0">
                <a:pos x="T6" y="T7"/>
              </a:cxn>
              <a:cxn ang="0">
                <a:pos x="T8" y="T9"/>
              </a:cxn>
              <a:cxn ang="0">
                <a:pos x="T10" y="T11"/>
              </a:cxn>
              <a:cxn ang="0">
                <a:pos x="T12" y="T13"/>
              </a:cxn>
            </a:cxnLst>
            <a:rect l="0" t="0" r="r" b="b"/>
            <a:pathLst>
              <a:path w="3034" h="6068">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B1DB15"/>
          </a:solidFill>
          <a:ln w="0">
            <a:solidFill>
              <a:schemeClr val="accent4"/>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81" name="Straight Connector 80">
            <a:extLst>
              <a:ext uri="{FF2B5EF4-FFF2-40B4-BE49-F238E27FC236}">
                <a16:creationId xmlns:a16="http://schemas.microsoft.com/office/drawing/2014/main" xmlns="" id="{4929E781-94A7-4ABA-8CA0-2E43C24E9E82}"/>
              </a:ext>
            </a:extLst>
          </p:cNvPr>
          <p:cNvCxnSpPr>
            <a:cxnSpLocks/>
          </p:cNvCxnSpPr>
          <p:nvPr/>
        </p:nvCxnSpPr>
        <p:spPr>
          <a:xfrm flipV="1">
            <a:off x="1390289" y="3025505"/>
            <a:ext cx="1631089" cy="174510"/>
          </a:xfrm>
          <a:prstGeom prst="line">
            <a:avLst/>
          </a:prstGeom>
          <a:ln w="15240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 name="Oval 81">
            <a:hlinkClick r:id="rId5" action="ppaction://hlinksldjump"/>
            <a:extLst>
              <a:ext uri="{FF2B5EF4-FFF2-40B4-BE49-F238E27FC236}">
                <a16:creationId xmlns:a16="http://schemas.microsoft.com/office/drawing/2014/main" xmlns="" id="{CDB66E00-CC0B-4B3D-9543-EABA06FB5C7D}"/>
              </a:ext>
            </a:extLst>
          </p:cNvPr>
          <p:cNvSpPr/>
          <p:nvPr/>
        </p:nvSpPr>
        <p:spPr>
          <a:xfrm>
            <a:off x="2897877" y="2446355"/>
            <a:ext cx="878115" cy="878115"/>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02</a:t>
            </a:r>
          </a:p>
        </p:txBody>
      </p:sp>
      <p:sp>
        <p:nvSpPr>
          <p:cNvPr id="83" name="Freeform 8">
            <a:extLst>
              <a:ext uri="{FF2B5EF4-FFF2-40B4-BE49-F238E27FC236}">
                <a16:creationId xmlns:a16="http://schemas.microsoft.com/office/drawing/2014/main" xmlns="" id="{DF55AE38-FEB3-455F-AE93-9D14B69F9B61}"/>
              </a:ext>
            </a:extLst>
          </p:cNvPr>
          <p:cNvSpPr>
            <a:spLocks/>
          </p:cNvSpPr>
          <p:nvPr/>
        </p:nvSpPr>
        <p:spPr bwMode="auto">
          <a:xfrm>
            <a:off x="0" y="1838326"/>
            <a:ext cx="1628775" cy="3257550"/>
          </a:xfrm>
          <a:custGeom>
            <a:avLst/>
            <a:gdLst>
              <a:gd name="T0" fmla="*/ 0 w 2510"/>
              <a:gd name="T1" fmla="*/ 0 h 5018"/>
              <a:gd name="T2" fmla="*/ 2510 w 2510"/>
              <a:gd name="T3" fmla="*/ 2509 h 5018"/>
              <a:gd name="T4" fmla="*/ 0 w 2510"/>
              <a:gd name="T5" fmla="*/ 5018 h 5018"/>
              <a:gd name="T6" fmla="*/ 0 w 2510"/>
              <a:gd name="T7" fmla="*/ 4493 h 5018"/>
              <a:gd name="T8" fmla="*/ 1985 w 2510"/>
              <a:gd name="T9" fmla="*/ 2509 h 5018"/>
              <a:gd name="T10" fmla="*/ 0 w 2510"/>
              <a:gd name="T11" fmla="*/ 525 h 5018"/>
              <a:gd name="T12" fmla="*/ 0 w 2510"/>
              <a:gd name="T13" fmla="*/ 0 h 5018"/>
            </a:gdLst>
            <a:ahLst/>
            <a:cxnLst>
              <a:cxn ang="0">
                <a:pos x="T0" y="T1"/>
              </a:cxn>
              <a:cxn ang="0">
                <a:pos x="T2" y="T3"/>
              </a:cxn>
              <a:cxn ang="0">
                <a:pos x="T4" y="T5"/>
              </a:cxn>
              <a:cxn ang="0">
                <a:pos x="T6" y="T7"/>
              </a:cxn>
              <a:cxn ang="0">
                <a:pos x="T8" y="T9"/>
              </a:cxn>
              <a:cxn ang="0">
                <a:pos x="T10" y="T11"/>
              </a:cxn>
              <a:cxn ang="0">
                <a:pos x="T12" y="T13"/>
              </a:cxn>
            </a:cxnLst>
            <a:rect l="0" t="0" r="r" b="b"/>
            <a:pathLst>
              <a:path w="2510" h="5018">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00A891"/>
          </a:solidFill>
          <a:ln w="0">
            <a:solidFill>
              <a:schemeClr val="accent1"/>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cxnSp>
        <p:nvCxnSpPr>
          <p:cNvPr id="84" name="Straight Connector 83">
            <a:extLst>
              <a:ext uri="{FF2B5EF4-FFF2-40B4-BE49-F238E27FC236}">
                <a16:creationId xmlns:a16="http://schemas.microsoft.com/office/drawing/2014/main" xmlns="" id="{D59AB366-6FCA-4986-9A98-D97C21D4BE47}"/>
              </a:ext>
            </a:extLst>
          </p:cNvPr>
          <p:cNvCxnSpPr>
            <a:cxnSpLocks/>
          </p:cNvCxnSpPr>
          <p:nvPr/>
        </p:nvCxnSpPr>
        <p:spPr>
          <a:xfrm flipV="1">
            <a:off x="836506" y="1838325"/>
            <a:ext cx="1580799" cy="1028855"/>
          </a:xfrm>
          <a:prstGeom prst="line">
            <a:avLst/>
          </a:prstGeom>
          <a:ln w="152400">
            <a:solidFill>
              <a:schemeClr val="tx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5" name="Oval 84">
            <a:hlinkClick r:id="rId6" action="ppaction://hlinksldjump"/>
            <a:extLst>
              <a:ext uri="{FF2B5EF4-FFF2-40B4-BE49-F238E27FC236}">
                <a16:creationId xmlns:a16="http://schemas.microsoft.com/office/drawing/2014/main" xmlns="" id="{7C1699F5-1DC8-4113-B588-236A240CA6C4}"/>
              </a:ext>
            </a:extLst>
          </p:cNvPr>
          <p:cNvSpPr/>
          <p:nvPr/>
        </p:nvSpPr>
        <p:spPr>
          <a:xfrm>
            <a:off x="2314025" y="1210858"/>
            <a:ext cx="878115" cy="878115"/>
          </a:xfrm>
          <a:prstGeom prst="ellipse">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latin typeface="Helvetica" panose="020B0604020202020204" pitchFamily="2" charset="0"/>
              </a:rPr>
              <a:t>01</a:t>
            </a:r>
          </a:p>
        </p:txBody>
      </p:sp>
      <p:sp>
        <p:nvSpPr>
          <p:cNvPr id="86" name="Freeform 5">
            <a:extLst>
              <a:ext uri="{FF2B5EF4-FFF2-40B4-BE49-F238E27FC236}">
                <a16:creationId xmlns:a16="http://schemas.microsoft.com/office/drawing/2014/main" xmlns="" id="{F97732AB-0082-4ABC-918C-961553734BF0}"/>
              </a:ext>
            </a:extLst>
          </p:cNvPr>
          <p:cNvSpPr>
            <a:spLocks/>
          </p:cNvSpPr>
          <p:nvPr/>
        </p:nvSpPr>
        <p:spPr bwMode="auto">
          <a:xfrm>
            <a:off x="0" y="2179638"/>
            <a:ext cx="1287463" cy="2574925"/>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013D4D"/>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Helvetica" panose="020B0604020202020204" pitchFamily="2" charset="0"/>
            </a:endParaRPr>
          </a:p>
        </p:txBody>
      </p:sp>
      <p:sp>
        <p:nvSpPr>
          <p:cNvPr id="4" name="Rectángulo: esquinas redondeadas 3">
            <a:extLst>
              <a:ext uri="{FF2B5EF4-FFF2-40B4-BE49-F238E27FC236}">
                <a16:creationId xmlns:a16="http://schemas.microsoft.com/office/drawing/2014/main" xmlns="" id="{B71DAEB0-8ABF-416C-AF87-3AE4A972089C}"/>
              </a:ext>
            </a:extLst>
          </p:cNvPr>
          <p:cNvSpPr/>
          <p:nvPr/>
        </p:nvSpPr>
        <p:spPr>
          <a:xfrm rot="16200000">
            <a:off x="-1257813" y="2990273"/>
            <a:ext cx="3675065" cy="8339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solidFill>
                  <a:schemeClr val="accent2">
                    <a:lumMod val="75000"/>
                  </a:schemeClr>
                </a:solidFill>
                <a:latin typeface="Helvetica" panose="020B0604020202020204" pitchFamily="2" charset="0"/>
              </a:rPr>
              <a:t>Interpretar</a:t>
            </a:r>
          </a:p>
        </p:txBody>
      </p:sp>
    </p:spTree>
    <p:extLst>
      <p:ext uri="{BB962C8B-B14F-4D97-AF65-F5344CB8AC3E}">
        <p14:creationId xmlns:p14="http://schemas.microsoft.com/office/powerpoint/2010/main" val="30416372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cielo, silueta&#10;&#10;Descripción generada automáticamente">
            <a:extLst>
              <a:ext uri="{FF2B5EF4-FFF2-40B4-BE49-F238E27FC236}">
                <a16:creationId xmlns:a16="http://schemas.microsoft.com/office/drawing/2014/main" xmlns="" id="{613DBED2-9D77-4293-9F2E-63F776EE2276}"/>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b="25620"/>
          <a:stretch/>
        </p:blipFill>
        <p:spPr>
          <a:xfrm>
            <a:off x="0" y="0"/>
            <a:ext cx="12293600" cy="6858000"/>
          </a:xfrm>
          <a:prstGeom prst="rect">
            <a:avLst/>
          </a:prstGeom>
        </p:spPr>
      </p:pic>
      <p:sp>
        <p:nvSpPr>
          <p:cNvPr id="2" name="Título 1">
            <a:extLst>
              <a:ext uri="{FF2B5EF4-FFF2-40B4-BE49-F238E27FC236}">
                <a16:creationId xmlns:a16="http://schemas.microsoft.com/office/drawing/2014/main" xmlns="" id="{65735ABB-2DED-4A32-BE10-0A9E457B8983}"/>
              </a:ext>
            </a:extLst>
          </p:cNvPr>
          <p:cNvSpPr>
            <a:spLocks noGrp="1"/>
          </p:cNvSpPr>
          <p:nvPr>
            <p:ph type="title"/>
          </p:nvPr>
        </p:nvSpPr>
        <p:spPr>
          <a:xfrm>
            <a:off x="841247" y="457200"/>
            <a:ext cx="7275141" cy="1084217"/>
          </a:xfrm>
        </p:spPr>
        <p:txBody>
          <a:bodyPr>
            <a:normAutofit fontScale="90000"/>
          </a:bodyPr>
          <a:lstStyle/>
          <a:p>
            <a:r>
              <a:rPr lang="es-MX" sz="4400" b="1" dirty="0">
                <a:solidFill>
                  <a:schemeClr val="bg1"/>
                </a:solidFill>
                <a:latin typeface="Helvetica" panose="020B0604020202020204" pitchFamily="2" charset="0"/>
              </a:rPr>
              <a:t>La bendición de la juventud</a:t>
            </a:r>
          </a:p>
        </p:txBody>
      </p:sp>
      <p:graphicFrame>
        <p:nvGraphicFramePr>
          <p:cNvPr id="5" name="Marcador de contenido 4">
            <a:extLst>
              <a:ext uri="{FF2B5EF4-FFF2-40B4-BE49-F238E27FC236}">
                <a16:creationId xmlns:a16="http://schemas.microsoft.com/office/drawing/2014/main" xmlns="" id="{60F852B1-D95B-4FD9-A06E-CA8E9BD1B01B}"/>
              </a:ext>
            </a:extLst>
          </p:cNvPr>
          <p:cNvGraphicFramePr>
            <a:graphicFrameLocks noGrp="1"/>
          </p:cNvGraphicFramePr>
          <p:nvPr>
            <p:ph idx="1"/>
            <p:extLst>
              <p:ext uri="{D42A27DB-BD31-4B8C-83A1-F6EECF244321}">
                <p14:modId xmlns:p14="http://schemas.microsoft.com/office/powerpoint/2010/main" val="3759132616"/>
              </p:ext>
            </p:extLst>
          </p:nvPr>
        </p:nvGraphicFramePr>
        <p:xfrm>
          <a:off x="567145" y="1654628"/>
          <a:ext cx="10866121" cy="4733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lecha: hacia la izquierda 9">
            <a:hlinkClick r:id="rId9" action="ppaction://hlinksldjump"/>
            <a:extLst>
              <a:ext uri="{FF2B5EF4-FFF2-40B4-BE49-F238E27FC236}">
                <a16:creationId xmlns:a16="http://schemas.microsoft.com/office/drawing/2014/main" xmlns="" id="{2EFDC9FE-453F-4F7C-9492-21466C9B8ACB}"/>
              </a:ext>
            </a:extLst>
          </p:cNvPr>
          <p:cNvSpPr/>
          <p:nvPr/>
        </p:nvSpPr>
        <p:spPr>
          <a:xfrm>
            <a:off x="10967749" y="999308"/>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6644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F5D03CBE-1F5F-44E0-AB0D-88C93B0C5660}"/>
              </a:ext>
            </a:extLst>
          </p:cNvPr>
          <p:cNvSpPr>
            <a:spLocks noGrp="1"/>
          </p:cNvSpPr>
          <p:nvPr>
            <p:ph type="title"/>
          </p:nvPr>
        </p:nvSpPr>
        <p:spPr>
          <a:xfrm>
            <a:off x="8491311" y="295682"/>
            <a:ext cx="2823359" cy="635726"/>
          </a:xfrm>
        </p:spPr>
        <p:txBody>
          <a:bodyPr>
            <a:noAutofit/>
          </a:bodyPr>
          <a:lstStyle/>
          <a:p>
            <a:r>
              <a:rPr lang="es-MX" sz="1600" dirty="0">
                <a:solidFill>
                  <a:schemeClr val="accent5">
                    <a:lumMod val="75000"/>
                  </a:schemeClr>
                </a:solidFill>
                <a:latin typeface="Helvetica" panose="020B0604020202020204" pitchFamily="2" charset="0"/>
              </a:rPr>
              <a:t>Desafíos y oportunidades</a:t>
            </a:r>
          </a:p>
        </p:txBody>
      </p:sp>
      <p:graphicFrame>
        <p:nvGraphicFramePr>
          <p:cNvPr id="13" name="Diagrama 12">
            <a:extLst>
              <a:ext uri="{FF2B5EF4-FFF2-40B4-BE49-F238E27FC236}">
                <a16:creationId xmlns:a16="http://schemas.microsoft.com/office/drawing/2014/main" xmlns="" id="{BE95D2F7-12D3-4435-97B2-F4BF8D8DBFE2}"/>
              </a:ext>
            </a:extLst>
          </p:cNvPr>
          <p:cNvGraphicFramePr/>
          <p:nvPr>
            <p:extLst/>
          </p:nvPr>
        </p:nvGraphicFramePr>
        <p:xfrm>
          <a:off x="2178304" y="1604454"/>
          <a:ext cx="7978834" cy="4657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echa: hacia la izquierda 9">
            <a:hlinkClick r:id="rId8"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072809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esquinas redondeadas 23">
            <a:extLst>
              <a:ext uri="{FF2B5EF4-FFF2-40B4-BE49-F238E27FC236}">
                <a16:creationId xmlns:a16="http://schemas.microsoft.com/office/drawing/2014/main" xmlns="" id="{9C4B47C5-EDEF-41B6-AE39-4C97722C4BA0}"/>
              </a:ext>
            </a:extLst>
          </p:cNvPr>
          <p:cNvSpPr/>
          <p:nvPr/>
        </p:nvSpPr>
        <p:spPr>
          <a:xfrm>
            <a:off x="1313240" y="1009648"/>
            <a:ext cx="4878010" cy="1857375"/>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Recuperar los dinamismos: </a:t>
            </a:r>
          </a:p>
          <a:p>
            <a:pPr algn="ctr"/>
            <a:r>
              <a:rPr lang="es-MX" dirty="0">
                <a:latin typeface="Helvetica" panose="020B0604020202020204" pitchFamily="2" charset="0"/>
              </a:rPr>
              <a:t>vigor físico, fortaleza del ánimo </a:t>
            </a:r>
          </a:p>
          <a:p>
            <a:pPr algn="ctr"/>
            <a:r>
              <a:rPr lang="es-MX" dirty="0">
                <a:latin typeface="Helvetica" panose="020B0604020202020204" pitchFamily="2" charset="0"/>
              </a:rPr>
              <a:t>y coraje para </a:t>
            </a:r>
            <a:r>
              <a:rPr lang="es-MX" sz="2800" b="1" dirty="0">
                <a:solidFill>
                  <a:srgbClr val="FFC000"/>
                </a:solidFill>
                <a:latin typeface="Helvetica" panose="020B0604020202020204" pitchFamily="2" charset="0"/>
              </a:rPr>
              <a:t>arriesgar</a:t>
            </a:r>
            <a:endParaRPr lang="es-MX" sz="2400" dirty="0"/>
          </a:p>
        </p:txBody>
      </p:sp>
      <p:sp>
        <p:nvSpPr>
          <p:cNvPr id="25" name="Rectángulo: esquinas redondeadas 24">
            <a:extLst>
              <a:ext uri="{FF2B5EF4-FFF2-40B4-BE49-F238E27FC236}">
                <a16:creationId xmlns:a16="http://schemas.microsoft.com/office/drawing/2014/main" xmlns="" id="{5DA43E94-A6E4-4291-BAD0-20269FA7AA15}"/>
              </a:ext>
            </a:extLst>
          </p:cNvPr>
          <p:cNvSpPr/>
          <p:nvPr/>
        </p:nvSpPr>
        <p:spPr>
          <a:xfrm>
            <a:off x="6324600" y="1009648"/>
            <a:ext cx="4314824" cy="1857375"/>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Cada joven </a:t>
            </a:r>
            <a:r>
              <a:rPr lang="es-MX" sz="2800" b="1" dirty="0">
                <a:solidFill>
                  <a:srgbClr val="FFC000"/>
                </a:solidFill>
                <a:latin typeface="Helvetica" panose="020B0604020202020204" pitchFamily="2" charset="0"/>
              </a:rPr>
              <a:t>pide</a:t>
            </a:r>
            <a:r>
              <a:rPr lang="es-MX" sz="2400" dirty="0">
                <a:latin typeface="Helvetica" panose="020B0604020202020204" pitchFamily="2" charset="0"/>
              </a:rPr>
              <a:t> compañía, apoyo, cercanía, proximidad</a:t>
            </a:r>
            <a:endParaRPr lang="es-MX" sz="2400" dirty="0"/>
          </a:p>
        </p:txBody>
      </p:sp>
      <p:sp>
        <p:nvSpPr>
          <p:cNvPr id="26" name="Rectángulo: esquinas redondeadas 25">
            <a:extLst>
              <a:ext uri="{FF2B5EF4-FFF2-40B4-BE49-F238E27FC236}">
                <a16:creationId xmlns:a16="http://schemas.microsoft.com/office/drawing/2014/main" xmlns="" id="{C424BAE7-5B4B-47F0-8E99-DB02A0B310A0}"/>
              </a:ext>
            </a:extLst>
          </p:cNvPr>
          <p:cNvSpPr/>
          <p:nvPr/>
        </p:nvSpPr>
        <p:spPr>
          <a:xfrm>
            <a:off x="1317434" y="4029075"/>
            <a:ext cx="3935349" cy="1857375"/>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La figura del </a:t>
            </a:r>
            <a:r>
              <a:rPr lang="es-MX" sz="2800" b="1" dirty="0">
                <a:solidFill>
                  <a:srgbClr val="FFC000"/>
                </a:solidFill>
                <a:latin typeface="Helvetica" panose="020B0604020202020204" pitchFamily="2" charset="0"/>
              </a:rPr>
              <a:t>adulto</a:t>
            </a:r>
            <a:r>
              <a:rPr lang="es-MX" sz="2400" dirty="0">
                <a:latin typeface="Helvetica" panose="020B0604020202020204" pitchFamily="2" charset="0"/>
              </a:rPr>
              <a:t> que muchos jóvenes buscan</a:t>
            </a:r>
            <a:endParaRPr lang="es-MX" sz="2400" dirty="0"/>
          </a:p>
        </p:txBody>
      </p:sp>
      <p:sp>
        <p:nvSpPr>
          <p:cNvPr id="29" name="Rectángulo: esquinas redondeadas 28">
            <a:extLst>
              <a:ext uri="{FF2B5EF4-FFF2-40B4-BE49-F238E27FC236}">
                <a16:creationId xmlns:a16="http://schemas.microsoft.com/office/drawing/2014/main" xmlns="" id="{D90E227C-AB63-4274-8A93-92E53E8F50BD}"/>
              </a:ext>
            </a:extLst>
          </p:cNvPr>
          <p:cNvSpPr/>
          <p:nvPr/>
        </p:nvSpPr>
        <p:spPr>
          <a:xfrm>
            <a:off x="5492399" y="4029075"/>
            <a:ext cx="5147025" cy="1857375"/>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latin typeface="Helvetica" panose="020B0604020202020204" pitchFamily="2" charset="0"/>
              </a:rPr>
              <a:t>La iglesia está llamada a garantizar que todos los jóvenes que encuentra en su camino </a:t>
            </a:r>
            <a:r>
              <a:rPr lang="es-MX" sz="2400" b="1" dirty="0">
                <a:solidFill>
                  <a:srgbClr val="FFC000"/>
                </a:solidFill>
                <a:latin typeface="Helvetica" panose="020B0604020202020204" pitchFamily="2" charset="0"/>
              </a:rPr>
              <a:t>experimenten</a:t>
            </a:r>
            <a:r>
              <a:rPr lang="es-MX" sz="2000" dirty="0">
                <a:latin typeface="Helvetica" panose="020B0604020202020204" pitchFamily="2" charset="0"/>
              </a:rPr>
              <a:t> estas actitudes paternas y maternas</a:t>
            </a:r>
          </a:p>
        </p:txBody>
      </p:sp>
      <p:sp>
        <p:nvSpPr>
          <p:cNvPr id="30" name="Rectángulo: esquinas redondeadas 29">
            <a:extLst>
              <a:ext uri="{FF2B5EF4-FFF2-40B4-BE49-F238E27FC236}">
                <a16:creationId xmlns:a16="http://schemas.microsoft.com/office/drawing/2014/main" xmlns="" id="{D38B55AC-A6AC-488F-8126-72D455EF1D92}"/>
              </a:ext>
            </a:extLst>
          </p:cNvPr>
          <p:cNvSpPr/>
          <p:nvPr/>
        </p:nvSpPr>
        <p:spPr>
          <a:xfrm>
            <a:off x="1313242" y="3040857"/>
            <a:ext cx="9326182" cy="77628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Iglesia que sea </a:t>
            </a:r>
            <a:r>
              <a:rPr lang="es-MX" sz="2800" b="1" dirty="0">
                <a:solidFill>
                  <a:srgbClr val="FFC000"/>
                </a:solidFill>
                <a:latin typeface="Helvetica" panose="020B0604020202020204" pitchFamily="2" charset="0"/>
              </a:rPr>
              <a:t>madre</a:t>
            </a:r>
            <a:r>
              <a:rPr lang="es-MX" sz="2400" dirty="0">
                <a:latin typeface="Helvetica" panose="020B0604020202020204" pitchFamily="2" charset="0"/>
              </a:rPr>
              <a:t> y que nunca los olvide</a:t>
            </a:r>
          </a:p>
        </p:txBody>
      </p:sp>
      <p:sp>
        <p:nvSpPr>
          <p:cNvPr id="7"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ítulo 5">
            <a:extLst>
              <a:ext uri="{FF2B5EF4-FFF2-40B4-BE49-F238E27FC236}">
                <a16:creationId xmlns:a16="http://schemas.microsoft.com/office/drawing/2014/main" xmlns="" id="{F5D03CBE-1F5F-44E0-AB0D-88C93B0C5660}"/>
              </a:ext>
            </a:extLst>
          </p:cNvPr>
          <p:cNvSpPr>
            <a:spLocks noGrp="1"/>
          </p:cNvSpPr>
          <p:nvPr>
            <p:ph type="title"/>
          </p:nvPr>
        </p:nvSpPr>
        <p:spPr>
          <a:xfrm>
            <a:off x="8491311" y="295682"/>
            <a:ext cx="2823359" cy="635726"/>
          </a:xfrm>
        </p:spPr>
        <p:txBody>
          <a:bodyPr>
            <a:noAutofit/>
          </a:bodyPr>
          <a:lstStyle/>
          <a:p>
            <a:r>
              <a:rPr lang="es-MX" sz="1600" dirty="0">
                <a:solidFill>
                  <a:schemeClr val="accent5">
                    <a:lumMod val="75000"/>
                  </a:schemeClr>
                </a:solidFill>
                <a:latin typeface="Helvetica" panose="020B0604020202020204" pitchFamily="2" charset="0"/>
              </a:rPr>
              <a:t>Desafíos y oportunidades</a:t>
            </a:r>
          </a:p>
        </p:txBody>
      </p:sp>
    </p:spTree>
    <p:extLst>
      <p:ext uri="{BB962C8B-B14F-4D97-AF65-F5344CB8AC3E}">
        <p14:creationId xmlns:p14="http://schemas.microsoft.com/office/powerpoint/2010/main" val="12106641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xmlns="" id="{AC9F8BAE-81E9-4DCD-A01E-CD11CDE5D061}"/>
              </a:ext>
            </a:extLst>
          </p:cNvPr>
          <p:cNvSpPr/>
          <p:nvPr/>
        </p:nvSpPr>
        <p:spPr>
          <a:xfrm>
            <a:off x="1132114" y="6188075"/>
            <a:ext cx="103051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84</a:t>
            </a:r>
          </a:p>
        </p:txBody>
      </p:sp>
      <p:sp>
        <p:nvSpPr>
          <p:cNvPr id="16" name="Rectángulo: esquinas redondeadas 15">
            <a:extLst>
              <a:ext uri="{FF2B5EF4-FFF2-40B4-BE49-F238E27FC236}">
                <a16:creationId xmlns:a16="http://schemas.microsoft.com/office/drawing/2014/main" xmlns="" id="{F6436826-3330-45AC-AF94-C95E7BEFC3FC}"/>
              </a:ext>
            </a:extLst>
          </p:cNvPr>
          <p:cNvSpPr/>
          <p:nvPr/>
        </p:nvSpPr>
        <p:spPr>
          <a:xfrm>
            <a:off x="1132114" y="3882072"/>
            <a:ext cx="9764485" cy="84716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Helvetica" panose="020B0604020202020204" pitchFamily="2" charset="0"/>
              </a:rPr>
              <a:t>El tiempo de la juventud es el </a:t>
            </a:r>
            <a:r>
              <a:rPr lang="es-MX" sz="2800" b="1" dirty="0">
                <a:solidFill>
                  <a:srgbClr val="FFC000"/>
                </a:solidFill>
                <a:latin typeface="Helvetica" panose="020B0604020202020204" pitchFamily="2" charset="0"/>
              </a:rPr>
              <a:t>tiempo de escucha</a:t>
            </a:r>
            <a:r>
              <a:rPr lang="es-MX" sz="2800" dirty="0">
                <a:latin typeface="Helvetica" panose="020B0604020202020204" pitchFamily="2" charset="0"/>
              </a:rPr>
              <a:t>…</a:t>
            </a:r>
          </a:p>
        </p:txBody>
      </p:sp>
      <p:sp>
        <p:nvSpPr>
          <p:cNvPr id="17" name="Rectángulo: esquinas redondeadas 16">
            <a:extLst>
              <a:ext uri="{FF2B5EF4-FFF2-40B4-BE49-F238E27FC236}">
                <a16:creationId xmlns:a16="http://schemas.microsoft.com/office/drawing/2014/main" xmlns="" id="{EDDB206D-F9A4-44E1-BCA3-8686CA543552}"/>
              </a:ext>
            </a:extLst>
          </p:cNvPr>
          <p:cNvSpPr/>
          <p:nvPr/>
        </p:nvSpPr>
        <p:spPr>
          <a:xfrm>
            <a:off x="1132114" y="1235174"/>
            <a:ext cx="6129884" cy="150059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latin typeface="Helvetica" panose="020B0604020202020204" pitchFamily="2" charset="0"/>
              </a:rPr>
              <a:t>Deber eclesial y un derecho de cada joven acompañamiento de las jóvenes generaciones con respecto a la tarea de </a:t>
            </a:r>
            <a:r>
              <a:rPr lang="es-MX" sz="2400" b="1" dirty="0">
                <a:solidFill>
                  <a:srgbClr val="FFC000"/>
                </a:solidFill>
                <a:latin typeface="Helvetica" panose="020B0604020202020204" pitchFamily="2" charset="0"/>
              </a:rPr>
              <a:t>educar y evangelizar</a:t>
            </a:r>
            <a:endParaRPr lang="es-MX" sz="2000" dirty="0">
              <a:latin typeface="Helvetica" panose="020B0604020202020204" pitchFamily="2" charset="0"/>
            </a:endParaRPr>
          </a:p>
        </p:txBody>
      </p:sp>
      <p:sp>
        <p:nvSpPr>
          <p:cNvPr id="18" name="Rectángulo: esquinas redondeadas 17">
            <a:extLst>
              <a:ext uri="{FF2B5EF4-FFF2-40B4-BE49-F238E27FC236}">
                <a16:creationId xmlns:a16="http://schemas.microsoft.com/office/drawing/2014/main" xmlns="" id="{0230451D-960C-4772-9C1F-1718F1F726E3}"/>
              </a:ext>
            </a:extLst>
          </p:cNvPr>
          <p:cNvSpPr/>
          <p:nvPr/>
        </p:nvSpPr>
        <p:spPr>
          <a:xfrm>
            <a:off x="7359969" y="1266605"/>
            <a:ext cx="3536631" cy="143773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solidFill>
                  <a:srgbClr val="FFC000"/>
                </a:solidFill>
                <a:latin typeface="Helvetica" panose="020B0604020202020204" pitchFamily="2" charset="0"/>
              </a:rPr>
              <a:t>Alianzas </a:t>
            </a:r>
            <a:r>
              <a:rPr lang="es-MX" sz="2400" dirty="0">
                <a:latin typeface="Helvetica" panose="020B0604020202020204" pitchFamily="2" charset="0"/>
              </a:rPr>
              <a:t>intergeneracionales</a:t>
            </a:r>
          </a:p>
        </p:txBody>
      </p:sp>
      <p:sp>
        <p:nvSpPr>
          <p:cNvPr id="19" name="Rectángulo: esquinas redondeadas 18">
            <a:extLst>
              <a:ext uri="{FF2B5EF4-FFF2-40B4-BE49-F238E27FC236}">
                <a16:creationId xmlns:a16="http://schemas.microsoft.com/office/drawing/2014/main" xmlns="" id="{647FD5C5-8518-435D-833A-8A80582E1A45}"/>
              </a:ext>
            </a:extLst>
          </p:cNvPr>
          <p:cNvSpPr/>
          <p:nvPr/>
        </p:nvSpPr>
        <p:spPr>
          <a:xfrm>
            <a:off x="1132114" y="2857898"/>
            <a:ext cx="4760765" cy="90204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Encuentro o experiencias de </a:t>
            </a:r>
            <a:r>
              <a:rPr lang="es-MX" sz="3200" b="1" dirty="0">
                <a:solidFill>
                  <a:srgbClr val="FFC000"/>
                </a:solidFill>
                <a:latin typeface="Helvetica" panose="020B0604020202020204" pitchFamily="2" charset="0"/>
              </a:rPr>
              <a:t>fe</a:t>
            </a:r>
          </a:p>
        </p:txBody>
      </p:sp>
      <p:sp>
        <p:nvSpPr>
          <p:cNvPr id="20" name="Rectángulo: esquinas redondeadas 19">
            <a:extLst>
              <a:ext uri="{FF2B5EF4-FFF2-40B4-BE49-F238E27FC236}">
                <a16:creationId xmlns:a16="http://schemas.microsoft.com/office/drawing/2014/main" xmlns="" id="{63F76BEE-CDC5-48DE-9B5B-963561DB3714}"/>
              </a:ext>
            </a:extLst>
          </p:cNvPr>
          <p:cNvSpPr/>
          <p:nvPr/>
        </p:nvSpPr>
        <p:spPr>
          <a:xfrm>
            <a:off x="6009519" y="2844723"/>
            <a:ext cx="4887081" cy="90204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rgbClr val="FFC000"/>
                </a:solidFill>
                <a:latin typeface="Helvetica" panose="020B0604020202020204" pitchFamily="2" charset="0"/>
              </a:rPr>
              <a:t>Apoyo</a:t>
            </a:r>
            <a:r>
              <a:rPr lang="es-MX" sz="2000" dirty="0">
                <a:latin typeface="Helvetica" panose="020B0604020202020204" pitchFamily="2" charset="0"/>
              </a:rPr>
              <a:t> para el discernimiento y acompañamiento</a:t>
            </a:r>
          </a:p>
        </p:txBody>
      </p:sp>
      <p:sp>
        <p:nvSpPr>
          <p:cNvPr id="21" name="Rectángulo: esquinas redondeadas 20">
            <a:extLst>
              <a:ext uri="{FF2B5EF4-FFF2-40B4-BE49-F238E27FC236}">
                <a16:creationId xmlns:a16="http://schemas.microsoft.com/office/drawing/2014/main" xmlns="" id="{953D80E3-69F2-4276-9DBF-4ABAA0205627}"/>
              </a:ext>
            </a:extLst>
          </p:cNvPr>
          <p:cNvSpPr/>
          <p:nvPr/>
        </p:nvSpPr>
        <p:spPr>
          <a:xfrm>
            <a:off x="1132114" y="4864537"/>
            <a:ext cx="4877405" cy="1019527"/>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Helvetica" panose="020B0604020202020204" pitchFamily="2" charset="0"/>
              </a:rPr>
              <a:t>Construcción de la propia </a:t>
            </a:r>
            <a:r>
              <a:rPr lang="es-MX" sz="3200" b="1" dirty="0">
                <a:solidFill>
                  <a:srgbClr val="FFC000"/>
                </a:solidFill>
                <a:latin typeface="Helvetica" panose="020B0604020202020204" pitchFamily="34" charset="0"/>
                <a:cs typeface="Helvetica" panose="020B0604020202020204" pitchFamily="34" charset="0"/>
              </a:rPr>
              <a:t>identidad</a:t>
            </a:r>
            <a:endParaRPr lang="es-MX" sz="2400" dirty="0">
              <a:latin typeface="Helvetica" panose="020B0604020202020204" pitchFamily="2" charset="0"/>
            </a:endParaRPr>
          </a:p>
        </p:txBody>
      </p:sp>
      <p:sp>
        <p:nvSpPr>
          <p:cNvPr id="22" name="Rectángulo: esquinas redondeadas 21">
            <a:extLst>
              <a:ext uri="{FF2B5EF4-FFF2-40B4-BE49-F238E27FC236}">
                <a16:creationId xmlns:a16="http://schemas.microsoft.com/office/drawing/2014/main" xmlns="" id="{91D41DD2-4F56-49AD-A472-5BC13DD136C3}"/>
              </a:ext>
            </a:extLst>
          </p:cNvPr>
          <p:cNvSpPr/>
          <p:nvPr/>
        </p:nvSpPr>
        <p:spPr>
          <a:xfrm>
            <a:off x="6180057" y="4845515"/>
            <a:ext cx="4716542" cy="1028109"/>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latin typeface="Helvetica" panose="020B0604020202020204" pitchFamily="2" charset="0"/>
              </a:rPr>
              <a:t>Atención pastoral los ayuda a </a:t>
            </a:r>
            <a:r>
              <a:rPr lang="es-MX" sz="3200" b="1" dirty="0">
                <a:solidFill>
                  <a:srgbClr val="FFC000"/>
                </a:solidFill>
                <a:latin typeface="Helvetica" panose="020B0604020202020204" pitchFamily="2" charset="0"/>
              </a:rPr>
              <a:t>descubrir</a:t>
            </a:r>
            <a:r>
              <a:rPr lang="es-MX" sz="2400" dirty="0">
                <a:latin typeface="Helvetica" panose="020B0604020202020204" pitchFamily="2" charset="0"/>
              </a:rPr>
              <a:t> su vocación</a:t>
            </a:r>
          </a:p>
        </p:txBody>
      </p:sp>
      <p:sp>
        <p:nvSpPr>
          <p:cNvPr id="10" name="Flecha: hacia la izquierda 9">
            <a:hlinkClick r:id="rId3" action="ppaction://hlinksldjump"/>
            <a:extLst>
              <a:ext uri="{FF2B5EF4-FFF2-40B4-BE49-F238E27FC236}">
                <a16:creationId xmlns:a16="http://schemas.microsoft.com/office/drawing/2014/main" xmlns="" id="{2EFDC9FE-453F-4F7C-9492-21466C9B8ACB}"/>
              </a:ext>
            </a:extLst>
          </p:cNvPr>
          <p:cNvSpPr/>
          <p:nvPr/>
        </p:nvSpPr>
        <p:spPr>
          <a:xfrm>
            <a:off x="11131035" y="439999"/>
            <a:ext cx="367270" cy="347093"/>
          </a:xfrm>
          <a:prstGeom prst="leftArrow">
            <a:avLst/>
          </a:prstGeom>
          <a:solidFill>
            <a:schemeClr val="accent4">
              <a:lumMod val="40000"/>
              <a:lumOff val="6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ítulo 5">
            <a:extLst>
              <a:ext uri="{FF2B5EF4-FFF2-40B4-BE49-F238E27FC236}">
                <a16:creationId xmlns:a16="http://schemas.microsoft.com/office/drawing/2014/main" xmlns="" id="{F5D03CBE-1F5F-44E0-AB0D-88C93B0C5660}"/>
              </a:ext>
            </a:extLst>
          </p:cNvPr>
          <p:cNvSpPr>
            <a:spLocks noGrp="1"/>
          </p:cNvSpPr>
          <p:nvPr>
            <p:ph type="title"/>
          </p:nvPr>
        </p:nvSpPr>
        <p:spPr>
          <a:xfrm>
            <a:off x="8491311" y="295682"/>
            <a:ext cx="2823359" cy="635726"/>
          </a:xfrm>
        </p:spPr>
        <p:txBody>
          <a:bodyPr>
            <a:noAutofit/>
          </a:bodyPr>
          <a:lstStyle/>
          <a:p>
            <a:r>
              <a:rPr lang="es-MX" sz="1600" dirty="0">
                <a:solidFill>
                  <a:schemeClr val="accent5">
                    <a:lumMod val="75000"/>
                  </a:schemeClr>
                </a:solidFill>
                <a:latin typeface="Helvetica" panose="020B0604020202020204" pitchFamily="2" charset="0"/>
              </a:rPr>
              <a:t>Desafíos y oportunidades</a:t>
            </a:r>
          </a:p>
        </p:txBody>
      </p:sp>
    </p:spTree>
    <p:extLst>
      <p:ext uri="{BB962C8B-B14F-4D97-AF65-F5344CB8AC3E}">
        <p14:creationId xmlns:p14="http://schemas.microsoft.com/office/powerpoint/2010/main" val="20539791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08154C-38C0-4656-8427-A5A01A48A3C8}"/>
              </a:ext>
            </a:extLst>
          </p:cNvPr>
          <p:cNvSpPr txBox="1">
            <a:spLocks/>
          </p:cNvSpPr>
          <p:nvPr/>
        </p:nvSpPr>
        <p:spPr>
          <a:xfrm>
            <a:off x="841247" y="457200"/>
            <a:ext cx="8468215" cy="1084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a:solidFill>
                  <a:schemeClr val="accent4">
                    <a:lumMod val="50000"/>
                  </a:schemeClr>
                </a:solidFill>
                <a:latin typeface="Helvetica" panose="020B0604020202020204" pitchFamily="2" charset="0"/>
              </a:rPr>
              <a:t>La vocación a la luz de la fe</a:t>
            </a:r>
          </a:p>
        </p:txBody>
      </p:sp>
      <p:sp>
        <p:nvSpPr>
          <p:cNvPr id="3" name="Oval 28">
            <a:extLst>
              <a:ext uri="{FF2B5EF4-FFF2-40B4-BE49-F238E27FC236}">
                <a16:creationId xmlns:a16="http://schemas.microsoft.com/office/drawing/2014/main" xmlns="" id="{5B2E6151-FA84-4810-AFF1-79DBD27A635D}"/>
              </a:ext>
            </a:extLst>
          </p:cNvPr>
          <p:cNvSpPr/>
          <p:nvPr/>
        </p:nvSpPr>
        <p:spPr>
          <a:xfrm>
            <a:off x="6992587" y="788875"/>
            <a:ext cx="1748364" cy="1748366"/>
          </a:xfrm>
          <a:prstGeom prst="ellipse">
            <a:avLst/>
          </a:prstGeom>
          <a:solidFill>
            <a:schemeClr val="accent5"/>
          </a:solidFill>
          <a:ln w="76200">
            <a:solidFill>
              <a:schemeClr val="accent5">
                <a:lumMod val="75000"/>
              </a:schemeClr>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chemeClr val="tx1"/>
              </a:solidFill>
              <a:latin typeface="Helvetica" panose="020B0604020202020204" pitchFamily="2" charset="0"/>
            </a:endParaRPr>
          </a:p>
        </p:txBody>
      </p:sp>
      <p:sp>
        <p:nvSpPr>
          <p:cNvPr id="4" name="Freeform: Shape 29">
            <a:extLst>
              <a:ext uri="{FF2B5EF4-FFF2-40B4-BE49-F238E27FC236}">
                <a16:creationId xmlns:a16="http://schemas.microsoft.com/office/drawing/2014/main" xmlns="" id="{792AD289-E449-4F28-874E-54AB4B045F4E}"/>
              </a:ext>
            </a:extLst>
          </p:cNvPr>
          <p:cNvSpPr/>
          <p:nvPr/>
        </p:nvSpPr>
        <p:spPr>
          <a:xfrm>
            <a:off x="7137909" y="2527064"/>
            <a:ext cx="3817524" cy="1536760"/>
          </a:xfrm>
          <a:custGeom>
            <a:avLst/>
            <a:gdLst>
              <a:gd name="connsiteX0" fmla="*/ 1568352 w 3492672"/>
              <a:gd name="connsiteY0" fmla="*/ 825 h 1791061"/>
              <a:gd name="connsiteX1" fmla="*/ 1779418 w 3492672"/>
              <a:gd name="connsiteY1" fmla="*/ 91900 h 1791061"/>
              <a:gd name="connsiteX2" fmla="*/ 2159940 w 3492672"/>
              <a:gd name="connsiteY2" fmla="*/ 443677 h 1791061"/>
              <a:gd name="connsiteX3" fmla="*/ 2701009 w 3492672"/>
              <a:gd name="connsiteY3" fmla="*/ 573937 h 1791061"/>
              <a:gd name="connsiteX4" fmla="*/ 3293169 w 3492672"/>
              <a:gd name="connsiteY4" fmla="*/ 714963 h 1791061"/>
              <a:gd name="connsiteX5" fmla="*/ 3303899 w 3492672"/>
              <a:gd name="connsiteY5" fmla="*/ 1617166 h 1791061"/>
              <a:gd name="connsiteX6" fmla="*/ 2480113 w 3492672"/>
              <a:gd name="connsiteY6" fmla="*/ 1653767 h 1791061"/>
              <a:gd name="connsiteX7" fmla="*/ 2262912 w 3492672"/>
              <a:gd name="connsiteY7" fmla="*/ 1047602 h 1791061"/>
              <a:gd name="connsiteX8" fmla="*/ 2096902 w 3492672"/>
              <a:gd name="connsiteY8" fmla="*/ 504563 h 1791061"/>
              <a:gd name="connsiteX9" fmla="*/ 1936658 w 3492672"/>
              <a:gd name="connsiteY9" fmla="*/ 356295 h 1791061"/>
              <a:gd name="connsiteX10" fmla="*/ 1499784 w 3492672"/>
              <a:gd name="connsiteY10" fmla="*/ 329262 h 1791061"/>
              <a:gd name="connsiteX11" fmla="*/ 60487 w 3492672"/>
              <a:gd name="connsiteY11" fmla="*/ 320522 h 1791061"/>
              <a:gd name="connsiteX12" fmla="*/ 39514 w 3492672"/>
              <a:gd name="connsiteY12" fmla="*/ 100891 h 1791061"/>
              <a:gd name="connsiteX13" fmla="*/ 233823 w 3492672"/>
              <a:gd name="connsiteY13" fmla="*/ 81313 h 1791061"/>
              <a:gd name="connsiteX14" fmla="*/ 1346827 w 3492672"/>
              <a:gd name="connsiteY14" fmla="*/ 62160 h 1791061"/>
              <a:gd name="connsiteX15" fmla="*/ 1568352 w 3492672"/>
              <a:gd name="connsiteY15" fmla="*/ 825 h 179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2672" h="1791061">
                <a:moveTo>
                  <a:pt x="1568352" y="825"/>
                </a:moveTo>
                <a:cubicBezTo>
                  <a:pt x="1644915" y="6113"/>
                  <a:pt x="1719735" y="36804"/>
                  <a:pt x="1779418" y="91900"/>
                </a:cubicBezTo>
                <a:lnTo>
                  <a:pt x="2159940" y="443677"/>
                </a:lnTo>
                <a:cubicBezTo>
                  <a:pt x="2305410" y="578281"/>
                  <a:pt x="2510224" y="627695"/>
                  <a:pt x="2701009" y="573937"/>
                </a:cubicBezTo>
                <a:cubicBezTo>
                  <a:pt x="2902391" y="516501"/>
                  <a:pt x="3128012" y="562378"/>
                  <a:pt x="3293169" y="714963"/>
                </a:cubicBezTo>
                <a:cubicBezTo>
                  <a:pt x="3553207" y="955291"/>
                  <a:pt x="3561391" y="1366677"/>
                  <a:pt x="3303899" y="1617166"/>
                </a:cubicBezTo>
                <a:cubicBezTo>
                  <a:pt x="3080774" y="1834113"/>
                  <a:pt x="2721468" y="1850070"/>
                  <a:pt x="2480113" y="1653767"/>
                </a:cubicBezTo>
                <a:cubicBezTo>
                  <a:pt x="2292369" y="1501000"/>
                  <a:pt x="2218368" y="1265128"/>
                  <a:pt x="2262912" y="1047602"/>
                </a:cubicBezTo>
                <a:cubicBezTo>
                  <a:pt x="2303654" y="848597"/>
                  <a:pt x="2246166" y="642227"/>
                  <a:pt x="2096902" y="504563"/>
                </a:cubicBezTo>
                <a:lnTo>
                  <a:pt x="1936658" y="356295"/>
                </a:lnTo>
                <a:cubicBezTo>
                  <a:pt x="1815791" y="244588"/>
                  <a:pt x="1634936" y="236106"/>
                  <a:pt x="1499784" y="329262"/>
                </a:cubicBezTo>
                <a:cubicBezTo>
                  <a:pt x="1070146" y="624799"/>
                  <a:pt x="492146" y="625990"/>
                  <a:pt x="60487" y="320522"/>
                </a:cubicBezTo>
                <a:cubicBezTo>
                  <a:pt x="-11281" y="269384"/>
                  <a:pt x="-20341" y="165480"/>
                  <a:pt x="39514" y="100891"/>
                </a:cubicBezTo>
                <a:cubicBezTo>
                  <a:pt x="89807" y="46177"/>
                  <a:pt x="173019" y="38386"/>
                  <a:pt x="233823" y="81313"/>
                </a:cubicBezTo>
                <a:cubicBezTo>
                  <a:pt x="556890" y="309786"/>
                  <a:pt x="984528" y="315199"/>
                  <a:pt x="1346827" y="62160"/>
                </a:cubicBezTo>
                <a:cubicBezTo>
                  <a:pt x="1413482" y="15649"/>
                  <a:pt x="1491789" y="-4464"/>
                  <a:pt x="1568352" y="825"/>
                </a:cubicBez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5" name="Freeform: Shape 30">
            <a:extLst>
              <a:ext uri="{FF2B5EF4-FFF2-40B4-BE49-F238E27FC236}">
                <a16:creationId xmlns:a16="http://schemas.microsoft.com/office/drawing/2014/main" xmlns="" id="{52DAFE47-5E16-4105-BC30-518CAD9CC11C}"/>
              </a:ext>
            </a:extLst>
          </p:cNvPr>
          <p:cNvSpPr/>
          <p:nvPr/>
        </p:nvSpPr>
        <p:spPr>
          <a:xfrm>
            <a:off x="6696565" y="2368118"/>
            <a:ext cx="3015134" cy="2459724"/>
          </a:xfrm>
          <a:custGeom>
            <a:avLst/>
            <a:gdLst>
              <a:gd name="connsiteX0" fmla="*/ 150295 w 2758561"/>
              <a:gd name="connsiteY0" fmla="*/ 20 h 2866755"/>
              <a:gd name="connsiteX1" fmla="*/ 279450 w 2758561"/>
              <a:gd name="connsiteY1" fmla="*/ 79840 h 2866755"/>
              <a:gd name="connsiteX2" fmla="*/ 1280419 w 2758561"/>
              <a:gd name="connsiteY2" fmla="*/ 567425 h 2866755"/>
              <a:gd name="connsiteX3" fmla="*/ 1652413 w 2758561"/>
              <a:gd name="connsiteY3" fmla="*/ 789975 h 2866755"/>
              <a:gd name="connsiteX4" fmla="*/ 1832287 w 2758561"/>
              <a:gd name="connsiteY4" fmla="*/ 1275683 h 2866755"/>
              <a:gd name="connsiteX5" fmla="*/ 2255685 w 2758561"/>
              <a:gd name="connsiteY5" fmla="*/ 1636321 h 2866755"/>
              <a:gd name="connsiteX6" fmla="*/ 2719753 w 2758561"/>
              <a:gd name="connsiteY6" fmla="*/ 2030247 h 2866755"/>
              <a:gd name="connsiteX7" fmla="*/ 2320472 w 2758561"/>
              <a:gd name="connsiteY7" fmla="*/ 2839431 h 2866755"/>
              <a:gd name="connsiteX8" fmla="*/ 1569325 w 2758561"/>
              <a:gd name="connsiteY8" fmla="*/ 2498659 h 2866755"/>
              <a:gd name="connsiteX9" fmla="*/ 1650496 w 2758561"/>
              <a:gd name="connsiteY9" fmla="*/ 1859895 h 2866755"/>
              <a:gd name="connsiteX10" fmla="*/ 1748329 w 2758561"/>
              <a:gd name="connsiteY10" fmla="*/ 1300573 h 2866755"/>
              <a:gd name="connsiteX11" fmla="*/ 1672520 w 2758561"/>
              <a:gd name="connsiteY11" fmla="*/ 1096125 h 2866755"/>
              <a:gd name="connsiteX12" fmla="*/ 1295422 w 2758561"/>
              <a:gd name="connsiteY12" fmla="*/ 874145 h 2866755"/>
              <a:gd name="connsiteX13" fmla="*/ 16521 w 2758561"/>
              <a:gd name="connsiteY13" fmla="*/ 214098 h 2866755"/>
              <a:gd name="connsiteX14" fmla="*/ 97200 w 2758561"/>
              <a:gd name="connsiteY14" fmla="*/ 9035 h 2866755"/>
              <a:gd name="connsiteX15" fmla="*/ 150295 w 2758561"/>
              <a:gd name="connsiteY15" fmla="*/ 20 h 286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58561" h="2866755">
                <a:moveTo>
                  <a:pt x="150295" y="20"/>
                </a:moveTo>
                <a:cubicBezTo>
                  <a:pt x="203214" y="877"/>
                  <a:pt x="253267" y="30386"/>
                  <a:pt x="279450" y="79840"/>
                </a:cubicBezTo>
                <a:cubicBezTo>
                  <a:pt x="464159" y="429779"/>
                  <a:pt x="842794" y="628855"/>
                  <a:pt x="1280419" y="567425"/>
                </a:cubicBezTo>
                <a:cubicBezTo>
                  <a:pt x="1441141" y="544937"/>
                  <a:pt x="1595923" y="637618"/>
                  <a:pt x="1652413" y="789975"/>
                </a:cubicBezTo>
                <a:lnTo>
                  <a:pt x="1832287" y="1275683"/>
                </a:lnTo>
                <a:cubicBezTo>
                  <a:pt x="1900794" y="1461510"/>
                  <a:pt x="2060980" y="1598684"/>
                  <a:pt x="2255685" y="1636321"/>
                </a:cubicBezTo>
                <a:cubicBezTo>
                  <a:pt x="2461319" y="1676294"/>
                  <a:pt x="2641935" y="1819479"/>
                  <a:pt x="2719753" y="2030247"/>
                </a:cubicBezTo>
                <a:cubicBezTo>
                  <a:pt x="2842779" y="2362259"/>
                  <a:pt x="2663507" y="2732999"/>
                  <a:pt x="2320472" y="2839431"/>
                </a:cubicBezTo>
                <a:cubicBezTo>
                  <a:pt x="2022965" y="2931749"/>
                  <a:pt x="1695715" y="2783190"/>
                  <a:pt x="1569325" y="2498659"/>
                </a:cubicBezTo>
                <a:cubicBezTo>
                  <a:pt x="1470999" y="2277274"/>
                  <a:pt x="1512460" y="2033748"/>
                  <a:pt x="1650496" y="1859895"/>
                </a:cubicBezTo>
                <a:cubicBezTo>
                  <a:pt x="1776788" y="1700674"/>
                  <a:pt x="1818838" y="1491127"/>
                  <a:pt x="1748329" y="1300573"/>
                </a:cubicBezTo>
                <a:lnTo>
                  <a:pt x="1672520" y="1096125"/>
                </a:lnTo>
                <a:cubicBezTo>
                  <a:pt x="1615552" y="941982"/>
                  <a:pt x="1458090" y="852253"/>
                  <a:pt x="1295422" y="874145"/>
                </a:cubicBezTo>
                <a:cubicBezTo>
                  <a:pt x="778345" y="943146"/>
                  <a:pt x="263041" y="682108"/>
                  <a:pt x="16521" y="214098"/>
                </a:cubicBezTo>
                <a:cubicBezTo>
                  <a:pt x="-24664" y="136123"/>
                  <a:pt x="14463" y="39659"/>
                  <a:pt x="97200" y="9035"/>
                </a:cubicBezTo>
                <a:cubicBezTo>
                  <a:pt x="114698" y="2631"/>
                  <a:pt x="132656" y="-266"/>
                  <a:pt x="150295" y="20"/>
                </a:cubicBezTo>
                <a:close/>
              </a:path>
            </a:pathLst>
          </a:custGeom>
          <a:solidFill>
            <a:srgbClr val="00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6" name="Freeform: Shape 39">
            <a:extLst>
              <a:ext uri="{FF2B5EF4-FFF2-40B4-BE49-F238E27FC236}">
                <a16:creationId xmlns:a16="http://schemas.microsoft.com/office/drawing/2014/main" xmlns="" id="{1FD3AA01-45D9-4EFB-9D80-8447CAA4D22B}"/>
              </a:ext>
            </a:extLst>
          </p:cNvPr>
          <p:cNvSpPr/>
          <p:nvPr/>
        </p:nvSpPr>
        <p:spPr>
          <a:xfrm>
            <a:off x="6437434" y="2074433"/>
            <a:ext cx="1569671" cy="3232164"/>
          </a:xfrm>
          <a:custGeom>
            <a:avLst/>
            <a:gdLst>
              <a:gd name="connsiteX0" fmla="*/ 166015 w 1569671"/>
              <a:gd name="connsiteY0" fmla="*/ 1164 h 3546508"/>
              <a:gd name="connsiteX1" fmla="*/ 295156 w 1569671"/>
              <a:gd name="connsiteY1" fmla="*/ 147842 h 3546508"/>
              <a:gd name="connsiteX2" fmla="*/ 959913 w 1569671"/>
              <a:gd name="connsiteY2" fmla="*/ 1040767 h 3546508"/>
              <a:gd name="connsiteX3" fmla="*/ 1187875 w 1569671"/>
              <a:gd name="connsiteY3" fmla="*/ 1409369 h 3546508"/>
              <a:gd name="connsiteX4" fmla="*/ 1124156 w 1569671"/>
              <a:gd name="connsiteY4" fmla="*/ 1923430 h 3546508"/>
              <a:gd name="connsiteX5" fmla="*/ 1334048 w 1569671"/>
              <a:gd name="connsiteY5" fmla="*/ 2438534 h 3546508"/>
              <a:gd name="connsiteX6" fmla="*/ 1564866 w 1569671"/>
              <a:gd name="connsiteY6" fmla="*/ 3001765 h 3546508"/>
              <a:gd name="connsiteX7" fmla="*/ 838162 w 1569671"/>
              <a:gd name="connsiteY7" fmla="*/ 3536615 h 3546508"/>
              <a:gd name="connsiteX8" fmla="*/ 327781 w 1569671"/>
              <a:gd name="connsiteY8" fmla="*/ 2888721 h 3546508"/>
              <a:gd name="connsiteX9" fmla="*/ 693770 w 1569671"/>
              <a:gd name="connsiteY9" fmla="*/ 2358618 h 3546508"/>
              <a:gd name="connsiteX10" fmla="*/ 1037967 w 1569671"/>
              <a:gd name="connsiteY10" fmla="*/ 1907084 h 3546508"/>
              <a:gd name="connsiteX11" fmla="*/ 1064835 w 1569671"/>
              <a:gd name="connsiteY11" fmla="*/ 1690741 h 3546508"/>
              <a:gd name="connsiteX12" fmla="*/ 832173 w 1569671"/>
              <a:gd name="connsiteY12" fmla="*/ 1320322 h 3546508"/>
              <a:gd name="connsiteX13" fmla="*/ 4 w 1569671"/>
              <a:gd name="connsiteY13" fmla="*/ 146238 h 3546508"/>
              <a:gd name="connsiteX14" fmla="*/ 166015 w 1569671"/>
              <a:gd name="connsiteY14" fmla="*/ 1164 h 354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9671" h="3546508">
                <a:moveTo>
                  <a:pt x="166015" y="1164"/>
                </a:moveTo>
                <a:cubicBezTo>
                  <a:pt x="239985" y="10472"/>
                  <a:pt x="294698" y="73426"/>
                  <a:pt x="295156" y="147842"/>
                </a:cubicBezTo>
                <a:cubicBezTo>
                  <a:pt x="297969" y="543484"/>
                  <a:pt x="542911" y="894149"/>
                  <a:pt x="959913" y="1040767"/>
                </a:cubicBezTo>
                <a:cubicBezTo>
                  <a:pt x="1113059" y="1094534"/>
                  <a:pt x="1207715" y="1248100"/>
                  <a:pt x="1187875" y="1409369"/>
                </a:cubicBezTo>
                <a:lnTo>
                  <a:pt x="1124156" y="1923430"/>
                </a:lnTo>
                <a:cubicBezTo>
                  <a:pt x="1099924" y="2119889"/>
                  <a:pt x="1179103" y="2315415"/>
                  <a:pt x="1334048" y="2438534"/>
                </a:cubicBezTo>
                <a:cubicBezTo>
                  <a:pt x="1498101" y="2568622"/>
                  <a:pt x="1592623" y="2778671"/>
                  <a:pt x="1564866" y="3001765"/>
                </a:cubicBezTo>
                <a:cubicBezTo>
                  <a:pt x="1521406" y="3353178"/>
                  <a:pt x="1191805" y="3599799"/>
                  <a:pt x="838162" y="3536615"/>
                </a:cubicBezTo>
                <a:cubicBezTo>
                  <a:pt x="531444" y="3482024"/>
                  <a:pt x="308977" y="3199514"/>
                  <a:pt x="327781" y="2888721"/>
                </a:cubicBezTo>
                <a:cubicBezTo>
                  <a:pt x="342483" y="2646872"/>
                  <a:pt x="491099" y="2449650"/>
                  <a:pt x="693770" y="2358618"/>
                </a:cubicBezTo>
                <a:cubicBezTo>
                  <a:pt x="879064" y="2275679"/>
                  <a:pt x="1012914" y="2108828"/>
                  <a:pt x="1037967" y="1907084"/>
                </a:cubicBezTo>
                <a:lnTo>
                  <a:pt x="1064835" y="1690741"/>
                </a:lnTo>
                <a:cubicBezTo>
                  <a:pt x="1085049" y="1527924"/>
                  <a:pt x="987012" y="1375987"/>
                  <a:pt x="832173" y="1320322"/>
                </a:cubicBezTo>
                <a:cubicBezTo>
                  <a:pt x="341584" y="1144211"/>
                  <a:pt x="3729" y="674973"/>
                  <a:pt x="4" y="146238"/>
                </a:cubicBezTo>
                <a:cubicBezTo>
                  <a:pt x="-637" y="58121"/>
                  <a:pt x="78637" y="-9798"/>
                  <a:pt x="166015" y="1164"/>
                </a:cubicBez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7" name="Freeform: Shape 40">
            <a:extLst>
              <a:ext uri="{FF2B5EF4-FFF2-40B4-BE49-F238E27FC236}">
                <a16:creationId xmlns:a16="http://schemas.microsoft.com/office/drawing/2014/main" xmlns="" id="{32E2AB62-4A20-4C1B-8BF0-413CA32A3C78}"/>
              </a:ext>
            </a:extLst>
          </p:cNvPr>
          <p:cNvSpPr/>
          <p:nvPr/>
        </p:nvSpPr>
        <p:spPr>
          <a:xfrm>
            <a:off x="5309391" y="1780225"/>
            <a:ext cx="1705246" cy="3102678"/>
          </a:xfrm>
          <a:custGeom>
            <a:avLst/>
            <a:gdLst>
              <a:gd name="connsiteX0" fmla="*/ 1146698 w 1560138"/>
              <a:gd name="connsiteY0" fmla="*/ 1706 h 3616104"/>
              <a:gd name="connsiteX1" fmla="*/ 1205648 w 1560138"/>
              <a:gd name="connsiteY1" fmla="*/ 24305 h 3616104"/>
              <a:gd name="connsiteX2" fmla="*/ 1257311 w 1560138"/>
              <a:gd name="connsiteY2" fmla="*/ 212687 h 3616104"/>
              <a:gd name="connsiteX3" fmla="*/ 1461139 w 1560138"/>
              <a:gd name="connsiteY3" fmla="*/ 1307132 h 3616104"/>
              <a:gd name="connsiteX4" fmla="*/ 1503695 w 1560138"/>
              <a:gd name="connsiteY4" fmla="*/ 1738420 h 3616104"/>
              <a:gd name="connsiteX5" fmla="*/ 1219964 w 1560138"/>
              <a:gd name="connsiteY5" fmla="*/ 2171804 h 3616104"/>
              <a:gd name="connsiteX6" fmla="*/ 1181264 w 1560138"/>
              <a:gd name="connsiteY6" fmla="*/ 2727732 h 3616104"/>
              <a:gd name="connsiteX7" fmla="*/ 1140579 w 1560138"/>
              <a:gd name="connsiteY7" fmla="*/ 3334955 h 3616104"/>
              <a:gd name="connsiteX8" fmla="*/ 252361 w 1560138"/>
              <a:gd name="connsiteY8" fmla="*/ 3495302 h 3616104"/>
              <a:gd name="connsiteX9" fmla="*/ 79490 w 1560138"/>
              <a:gd name="connsiteY9" fmla="*/ 2688803 h 3616104"/>
              <a:gd name="connsiteX10" fmla="*/ 641489 w 1560138"/>
              <a:gd name="connsiteY10" fmla="*/ 2373898 h 3616104"/>
              <a:gd name="connsiteX11" fmla="*/ 1149427 w 1560138"/>
              <a:gd name="connsiteY11" fmla="*/ 2119734 h 3616104"/>
              <a:gd name="connsiteX12" fmla="*/ 1268678 w 1560138"/>
              <a:gd name="connsiteY12" fmla="*/ 1937156 h 3616104"/>
              <a:gd name="connsiteX13" fmla="*/ 1222830 w 1560138"/>
              <a:gd name="connsiteY13" fmla="*/ 1502074 h 3616104"/>
              <a:gd name="connsiteX14" fmla="*/ 992807 w 1560138"/>
              <a:gd name="connsiteY14" fmla="*/ 81336 h 3616104"/>
              <a:gd name="connsiteX15" fmla="*/ 1146698 w 1560138"/>
              <a:gd name="connsiteY15" fmla="*/ 1706 h 361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138" h="3616104">
                <a:moveTo>
                  <a:pt x="1146698" y="1706"/>
                </a:moveTo>
                <a:cubicBezTo>
                  <a:pt x="1167115" y="4822"/>
                  <a:pt x="1187232" y="12248"/>
                  <a:pt x="1205648" y="24305"/>
                </a:cubicBezTo>
                <a:cubicBezTo>
                  <a:pt x="1268188" y="64992"/>
                  <a:pt x="1289772" y="145543"/>
                  <a:pt x="1257311" y="212687"/>
                </a:cubicBezTo>
                <a:cubicBezTo>
                  <a:pt x="1086075" y="569339"/>
                  <a:pt x="1151499" y="991827"/>
                  <a:pt x="1461139" y="1307132"/>
                </a:cubicBezTo>
                <a:cubicBezTo>
                  <a:pt x="1575014" y="1422735"/>
                  <a:pt x="1592625" y="1602541"/>
                  <a:pt x="1503695" y="1738420"/>
                </a:cubicBezTo>
                <a:lnTo>
                  <a:pt x="1219964" y="2171804"/>
                </a:lnTo>
                <a:cubicBezTo>
                  <a:pt x="1111421" y="2337487"/>
                  <a:pt x="1096750" y="2547818"/>
                  <a:pt x="1181264" y="2727732"/>
                </a:cubicBezTo>
                <a:cubicBezTo>
                  <a:pt x="1271310" y="2916850"/>
                  <a:pt x="1263687" y="3146835"/>
                  <a:pt x="1140579" y="3334955"/>
                </a:cubicBezTo>
                <a:cubicBezTo>
                  <a:pt x="946349" y="3631640"/>
                  <a:pt x="541971" y="3707429"/>
                  <a:pt x="252361" y="3495302"/>
                </a:cubicBezTo>
                <a:cubicBezTo>
                  <a:pt x="1200" y="3311113"/>
                  <a:pt x="-74244" y="2959775"/>
                  <a:pt x="79490" y="2688803"/>
                </a:cubicBezTo>
                <a:cubicBezTo>
                  <a:pt x="199162" y="2477891"/>
                  <a:pt x="419292" y="2366472"/>
                  <a:pt x="641489" y="2373898"/>
                </a:cubicBezTo>
                <a:cubicBezTo>
                  <a:pt x="844319" y="2380668"/>
                  <a:pt x="1038294" y="2289784"/>
                  <a:pt x="1149427" y="2119734"/>
                </a:cubicBezTo>
                <a:lnTo>
                  <a:pt x="1268678" y="1937156"/>
                </a:lnTo>
                <a:cubicBezTo>
                  <a:pt x="1358792" y="1799790"/>
                  <a:pt x="1337465" y="1620145"/>
                  <a:pt x="1222830" y="1502074"/>
                </a:cubicBezTo>
                <a:cubicBezTo>
                  <a:pt x="859882" y="1127745"/>
                  <a:pt x="763034" y="557707"/>
                  <a:pt x="992807" y="81336"/>
                </a:cubicBezTo>
                <a:cubicBezTo>
                  <a:pt x="1021517" y="21792"/>
                  <a:pt x="1085450" y="-7644"/>
                  <a:pt x="1146698" y="1706"/>
                </a:cubicBez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2" charset="0"/>
            </a:endParaRPr>
          </a:p>
        </p:txBody>
      </p:sp>
      <p:sp>
        <p:nvSpPr>
          <p:cNvPr id="8" name="Freeform: Shape 41">
            <a:extLst>
              <a:ext uri="{FF2B5EF4-FFF2-40B4-BE49-F238E27FC236}">
                <a16:creationId xmlns:a16="http://schemas.microsoft.com/office/drawing/2014/main" xmlns="" id="{CBDD13A3-5894-45E9-A9BC-5547450478BD}"/>
              </a:ext>
            </a:extLst>
          </p:cNvPr>
          <p:cNvSpPr/>
          <p:nvPr/>
        </p:nvSpPr>
        <p:spPr>
          <a:xfrm>
            <a:off x="4188700" y="1481460"/>
            <a:ext cx="2524711" cy="2582364"/>
          </a:xfrm>
          <a:custGeom>
            <a:avLst/>
            <a:gdLst>
              <a:gd name="connsiteX0" fmla="*/ 2347895 w 2524711"/>
              <a:gd name="connsiteY0" fmla="*/ 2857 h 3065036"/>
              <a:gd name="connsiteX1" fmla="*/ 2505850 w 2524711"/>
              <a:gd name="connsiteY1" fmla="*/ 75713 h 3065036"/>
              <a:gd name="connsiteX2" fmla="*/ 2464936 w 2524711"/>
              <a:gd name="connsiteY2" fmla="*/ 266608 h 3065036"/>
              <a:gd name="connsiteX3" fmla="*/ 2142722 w 2524711"/>
              <a:gd name="connsiteY3" fmla="*/ 1332321 h 3065036"/>
              <a:gd name="connsiteX4" fmla="*/ 1981949 w 2524711"/>
              <a:gd name="connsiteY4" fmla="*/ 1735138 h 3065036"/>
              <a:gd name="connsiteX5" fmla="*/ 1530742 w 2524711"/>
              <a:gd name="connsiteY5" fmla="*/ 1989824 h 3065036"/>
              <a:gd name="connsiteX6" fmla="*/ 1241529 w 2524711"/>
              <a:gd name="connsiteY6" fmla="*/ 2464149 h 3065036"/>
              <a:gd name="connsiteX7" fmla="*/ 926088 w 2524711"/>
              <a:gd name="connsiteY7" fmla="*/ 2984732 h 3065036"/>
              <a:gd name="connsiteX8" fmla="*/ 63565 w 2524711"/>
              <a:gd name="connsiteY8" fmla="*/ 2718926 h 3065036"/>
              <a:gd name="connsiteX9" fmla="*/ 280923 w 2524711"/>
              <a:gd name="connsiteY9" fmla="*/ 1923355 h 3065036"/>
              <a:gd name="connsiteX10" fmla="*/ 924656 w 2524711"/>
              <a:gd name="connsiteY10" fmla="*/ 1902256 h 3065036"/>
              <a:gd name="connsiteX11" fmla="*/ 1492515 w 2524711"/>
              <a:gd name="connsiteY11" fmla="*/ 1910289 h 3065036"/>
              <a:gd name="connsiteX12" fmla="*/ 1682521 w 2524711"/>
              <a:gd name="connsiteY12" fmla="*/ 1803172 h 3065036"/>
              <a:gd name="connsiteX13" fmla="*/ 1841617 w 2524711"/>
              <a:gd name="connsiteY13" fmla="*/ 1395776 h 3065036"/>
              <a:gd name="connsiteX14" fmla="*/ 2290692 w 2524711"/>
              <a:gd name="connsiteY14" fmla="*/ 28625 h 3065036"/>
              <a:gd name="connsiteX15" fmla="*/ 2347895 w 2524711"/>
              <a:gd name="connsiteY15" fmla="*/ 2857 h 306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4711" h="3065036">
                <a:moveTo>
                  <a:pt x="2347895" y="2857"/>
                </a:moveTo>
                <a:cubicBezTo>
                  <a:pt x="2408199" y="-9352"/>
                  <a:pt x="2473564" y="18069"/>
                  <a:pt x="2505850" y="75713"/>
                </a:cubicBezTo>
                <a:cubicBezTo>
                  <a:pt x="2542337" y="140374"/>
                  <a:pt x="2524391" y="222009"/>
                  <a:pt x="2464936" y="266608"/>
                </a:cubicBezTo>
                <a:cubicBezTo>
                  <a:pt x="2148805" y="504716"/>
                  <a:pt x="2012363" y="910066"/>
                  <a:pt x="2142722" y="1332321"/>
                </a:cubicBezTo>
                <a:cubicBezTo>
                  <a:pt x="2190508" y="1487755"/>
                  <a:pt x="2123411" y="1655236"/>
                  <a:pt x="1981949" y="1735138"/>
                </a:cubicBezTo>
                <a:lnTo>
                  <a:pt x="1530742" y="1989824"/>
                </a:lnTo>
                <a:cubicBezTo>
                  <a:pt x="1358334" y="2087196"/>
                  <a:pt x="1248268" y="2266945"/>
                  <a:pt x="1241529" y="2464149"/>
                </a:cubicBezTo>
                <a:cubicBezTo>
                  <a:pt x="1234455" y="2673512"/>
                  <a:pt x="1122048" y="2874133"/>
                  <a:pt x="926088" y="2984732"/>
                </a:cubicBezTo>
                <a:cubicBezTo>
                  <a:pt x="617226" y="3158903"/>
                  <a:pt x="223240" y="3040531"/>
                  <a:pt x="63565" y="2718926"/>
                </a:cubicBezTo>
                <a:cubicBezTo>
                  <a:pt x="-74960" y="2439937"/>
                  <a:pt x="19807" y="2093031"/>
                  <a:pt x="280923" y="1923355"/>
                </a:cubicBezTo>
                <a:cubicBezTo>
                  <a:pt x="484021" y="1791354"/>
                  <a:pt x="731157" y="1793536"/>
                  <a:pt x="924656" y="1902256"/>
                </a:cubicBezTo>
                <a:cubicBezTo>
                  <a:pt x="1101943" y="2001866"/>
                  <a:pt x="1315502" y="2010027"/>
                  <a:pt x="1492515" y="1910289"/>
                </a:cubicBezTo>
                <a:lnTo>
                  <a:pt x="1682521" y="1803172"/>
                </a:lnTo>
                <a:cubicBezTo>
                  <a:pt x="1825533" y="1722353"/>
                  <a:pt x="1888897" y="1553231"/>
                  <a:pt x="1841617" y="1395776"/>
                </a:cubicBezTo>
                <a:cubicBezTo>
                  <a:pt x="1691850" y="896614"/>
                  <a:pt x="1867672" y="346046"/>
                  <a:pt x="2290692" y="28625"/>
                </a:cubicBezTo>
                <a:cubicBezTo>
                  <a:pt x="2308256" y="15400"/>
                  <a:pt x="2327794" y="6927"/>
                  <a:pt x="2347895" y="2857"/>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anose="020B0604020202020204" pitchFamily="2" charset="0"/>
            </a:endParaRPr>
          </a:p>
        </p:txBody>
      </p:sp>
      <p:sp>
        <p:nvSpPr>
          <p:cNvPr id="17" name="TextBox 54">
            <a:extLst>
              <a:ext uri="{FF2B5EF4-FFF2-40B4-BE49-F238E27FC236}">
                <a16:creationId xmlns:a16="http://schemas.microsoft.com/office/drawing/2014/main" xmlns="" id="{5BA29EAB-E626-47D4-848A-5D1053369033}"/>
              </a:ext>
            </a:extLst>
          </p:cNvPr>
          <p:cNvSpPr txBox="1"/>
          <p:nvPr/>
        </p:nvSpPr>
        <p:spPr>
          <a:xfrm>
            <a:off x="1567382" y="3538028"/>
            <a:ext cx="2251291" cy="400110"/>
          </a:xfrm>
          <a:prstGeom prst="rect">
            <a:avLst/>
          </a:prstGeom>
          <a:noFill/>
        </p:spPr>
        <p:txBody>
          <a:bodyPr wrap="square" lIns="0" rIns="0" rtlCol="0" anchor="b">
            <a:spAutoFit/>
          </a:bodyPr>
          <a:lstStyle/>
          <a:p>
            <a:pPr marL="342900" indent="-342900">
              <a:buFont typeface="Arial" panose="020B0604020202020204" pitchFamily="34" charset="0"/>
              <a:buChar char="•"/>
            </a:pPr>
            <a:r>
              <a:rPr lang="en-US" sz="2000" b="1" noProof="1">
                <a:solidFill>
                  <a:schemeClr val="accent6">
                    <a:lumMod val="75000"/>
                  </a:schemeClr>
                </a:solidFill>
                <a:latin typeface="Helvetica" panose="020B0604020202020204" pitchFamily="2" charset="0"/>
              </a:rPr>
              <a:t>Discernimiento</a:t>
            </a:r>
          </a:p>
        </p:txBody>
      </p:sp>
      <p:sp>
        <p:nvSpPr>
          <p:cNvPr id="20" name="TextBox 57">
            <a:extLst>
              <a:ext uri="{FF2B5EF4-FFF2-40B4-BE49-F238E27FC236}">
                <a16:creationId xmlns:a16="http://schemas.microsoft.com/office/drawing/2014/main" xmlns="" id="{BA1FDA69-3989-407F-94EE-BB672FFD4F29}"/>
              </a:ext>
            </a:extLst>
          </p:cNvPr>
          <p:cNvSpPr txBox="1"/>
          <p:nvPr/>
        </p:nvSpPr>
        <p:spPr>
          <a:xfrm>
            <a:off x="1577910" y="2604358"/>
            <a:ext cx="2025523" cy="461665"/>
          </a:xfrm>
          <a:prstGeom prst="rect">
            <a:avLst/>
          </a:prstGeom>
          <a:noFill/>
        </p:spPr>
        <p:txBody>
          <a:bodyPr wrap="square" lIns="0" rIns="0" rtlCol="0" anchor="b">
            <a:spAutoFit/>
          </a:bodyPr>
          <a:lstStyle/>
          <a:p>
            <a:pPr marL="342900" indent="-342900">
              <a:buFont typeface="Arial" panose="020B0604020202020204" pitchFamily="34" charset="0"/>
              <a:buChar char="•"/>
            </a:pPr>
            <a:r>
              <a:rPr lang="en-US" sz="2400" b="1" noProof="1">
                <a:solidFill>
                  <a:schemeClr val="tx2"/>
                </a:solidFill>
                <a:latin typeface="Helvetica" panose="020B0604020202020204" pitchFamily="2" charset="0"/>
              </a:rPr>
              <a:t>Clarificar</a:t>
            </a:r>
          </a:p>
        </p:txBody>
      </p:sp>
      <p:sp>
        <p:nvSpPr>
          <p:cNvPr id="23" name="TextBox 60">
            <a:extLst>
              <a:ext uri="{FF2B5EF4-FFF2-40B4-BE49-F238E27FC236}">
                <a16:creationId xmlns:a16="http://schemas.microsoft.com/office/drawing/2014/main" xmlns="" id="{1DE27186-8897-4B66-9E6F-0E2137D6F1AA}"/>
              </a:ext>
            </a:extLst>
          </p:cNvPr>
          <p:cNvSpPr txBox="1"/>
          <p:nvPr/>
        </p:nvSpPr>
        <p:spPr>
          <a:xfrm>
            <a:off x="841247" y="2013422"/>
            <a:ext cx="3043108" cy="424732"/>
          </a:xfrm>
          <a:prstGeom prst="rect">
            <a:avLst/>
          </a:prstGeom>
          <a:noFill/>
        </p:spPr>
        <p:txBody>
          <a:bodyPr vert="horz" lIns="91440" tIns="45720" rIns="91440" bIns="45720" rtlCol="0">
            <a:normAutofit/>
          </a:bodyPr>
          <a:lstStyle>
            <a:lvl1pPr marL="228600" indent="-228600">
              <a:lnSpc>
                <a:spcPct val="90000"/>
              </a:lnSpc>
              <a:spcBef>
                <a:spcPts val="1000"/>
              </a:spcBef>
              <a:buFont typeface="Wingdings 2" pitchFamily="18" charset="2"/>
              <a:buChar char=""/>
              <a:defRPr sz="2400">
                <a:solidFill>
                  <a:schemeClr val="bg1"/>
                </a:solidFill>
                <a:latin typeface="Helvetica" panose="020B0604020202020204" pitchFamily="34" charset="0"/>
                <a:cs typeface="Helvetica" panose="020B0604020202020204" pitchFamily="34" charset="0"/>
              </a:defRPr>
            </a:lvl1pPr>
            <a:lvl2pPr marL="685800" indent="-228600">
              <a:lnSpc>
                <a:spcPct val="90000"/>
              </a:lnSpc>
              <a:spcBef>
                <a:spcPts val="500"/>
              </a:spcBef>
              <a:buFont typeface="Wingdings 2" pitchFamily="18" charset="2"/>
              <a:buChar char=""/>
              <a:defRPr sz="2400"/>
            </a:lvl2pPr>
            <a:lvl3pPr marL="1143000" indent="-228600">
              <a:lnSpc>
                <a:spcPct val="90000"/>
              </a:lnSpc>
              <a:spcBef>
                <a:spcPts val="500"/>
              </a:spcBef>
              <a:buFont typeface="Wingdings 2" pitchFamily="18" charset="2"/>
              <a:buChar char=""/>
              <a:defRPr sz="2000"/>
            </a:lvl3pPr>
            <a:lvl4pPr marL="1600200" indent="-228600">
              <a:lnSpc>
                <a:spcPct val="90000"/>
              </a:lnSpc>
              <a:spcBef>
                <a:spcPts val="500"/>
              </a:spcBef>
              <a:buFont typeface="Wingdings 2" pitchFamily="18" charset="2"/>
              <a:buChar char=""/>
            </a:lvl4pPr>
            <a:lvl5pPr marL="2057400" indent="-228600">
              <a:lnSpc>
                <a:spcPct val="90000"/>
              </a:lnSpc>
              <a:spcBef>
                <a:spcPts val="500"/>
              </a:spcBef>
              <a:buFont typeface="Wingdings 2" pitchFamily="18" charset="2"/>
              <a:buChar char=""/>
            </a:lvl5pPr>
            <a:lvl6pPr marL="2514600" indent="-228600">
              <a:spcBef>
                <a:spcPct val="20000"/>
              </a:spcBef>
              <a:buFont typeface="Wingdings 2" pitchFamily="18" charset="2"/>
              <a:buChar char=""/>
            </a:lvl6pPr>
            <a:lvl7pPr marL="2971800" indent="-228600">
              <a:spcBef>
                <a:spcPct val="20000"/>
              </a:spcBef>
              <a:buFont typeface="Wingdings 2" pitchFamily="18" charset="2"/>
              <a:buChar char=""/>
            </a:lvl7pPr>
            <a:lvl8pPr marL="3429000" indent="-228600">
              <a:spcBef>
                <a:spcPct val="20000"/>
              </a:spcBef>
              <a:buFont typeface="Wingdings 2" pitchFamily="18" charset="2"/>
              <a:buChar char=""/>
            </a:lvl8pPr>
            <a:lvl9pPr marL="3886200" indent="-228600">
              <a:spcBef>
                <a:spcPct val="20000"/>
              </a:spcBef>
              <a:buFont typeface="Wingdings 2" pitchFamily="18" charset="2"/>
              <a:buChar char=""/>
            </a:lvl9pPr>
          </a:lstStyle>
          <a:p>
            <a:pPr marL="0" indent="0">
              <a:buNone/>
            </a:pPr>
            <a:r>
              <a:rPr lang="en-US" noProof="1">
                <a:solidFill>
                  <a:schemeClr val="accent4">
                    <a:lumMod val="75000"/>
                  </a:schemeClr>
                </a:solidFill>
              </a:rPr>
              <a:t> Pastoral vocacional</a:t>
            </a:r>
          </a:p>
        </p:txBody>
      </p:sp>
      <p:sp>
        <p:nvSpPr>
          <p:cNvPr id="26" name="TextBox 63">
            <a:extLst>
              <a:ext uri="{FF2B5EF4-FFF2-40B4-BE49-F238E27FC236}">
                <a16:creationId xmlns:a16="http://schemas.microsoft.com/office/drawing/2014/main" xmlns="" id="{1D8811D4-6BA2-440F-8F83-B12D83FDB2F2}"/>
              </a:ext>
            </a:extLst>
          </p:cNvPr>
          <p:cNvSpPr txBox="1"/>
          <p:nvPr/>
        </p:nvSpPr>
        <p:spPr>
          <a:xfrm>
            <a:off x="1602593" y="3037409"/>
            <a:ext cx="1478861" cy="461665"/>
          </a:xfrm>
          <a:prstGeom prst="rect">
            <a:avLst/>
          </a:prstGeom>
          <a:noFill/>
        </p:spPr>
        <p:txBody>
          <a:bodyPr wrap="square" lIns="0" rIns="0" rtlCol="0" anchor="b">
            <a:spAutoFit/>
          </a:bodyPr>
          <a:lstStyle/>
          <a:p>
            <a:pPr marL="342900" indent="-342900">
              <a:buFont typeface="Arial" panose="020B0604020202020204" pitchFamily="34" charset="0"/>
              <a:buChar char="•"/>
            </a:pPr>
            <a:r>
              <a:rPr lang="en-US" sz="2400" b="1" noProof="1">
                <a:solidFill>
                  <a:schemeClr val="accent2"/>
                </a:solidFill>
                <a:latin typeface="Helvetica" panose="020B0604020202020204" pitchFamily="2" charset="0"/>
              </a:rPr>
              <a:t>Ampliar</a:t>
            </a:r>
          </a:p>
        </p:txBody>
      </p:sp>
      <p:sp>
        <p:nvSpPr>
          <p:cNvPr id="34" name="CuadroTexto 33">
            <a:extLst>
              <a:ext uri="{FF2B5EF4-FFF2-40B4-BE49-F238E27FC236}">
                <a16:creationId xmlns:a16="http://schemas.microsoft.com/office/drawing/2014/main" xmlns="" id="{8EF63E08-E970-4816-AE68-2D37762FF953}"/>
              </a:ext>
            </a:extLst>
          </p:cNvPr>
          <p:cNvSpPr txBox="1"/>
          <p:nvPr/>
        </p:nvSpPr>
        <p:spPr>
          <a:xfrm>
            <a:off x="4316923" y="3310775"/>
            <a:ext cx="1026385" cy="376124"/>
          </a:xfrm>
          <a:prstGeom prst="rect">
            <a:avLst/>
          </a:prstGeom>
          <a:noFill/>
        </p:spPr>
        <p:txBody>
          <a:bodyPr wrap="square" rtlCol="0">
            <a:spAutoFit/>
          </a:bodyPr>
          <a:lstStyle/>
          <a:p>
            <a:r>
              <a:rPr lang="es-MX" dirty="0">
                <a:solidFill>
                  <a:schemeClr val="bg1"/>
                </a:solidFill>
                <a:latin typeface="Helvetica" panose="020B0604020202020204" pitchFamily="2" charset="0"/>
              </a:rPr>
              <a:t>Familia</a:t>
            </a:r>
          </a:p>
        </p:txBody>
      </p:sp>
      <p:sp>
        <p:nvSpPr>
          <p:cNvPr id="36" name="CuadroTexto 35">
            <a:extLst>
              <a:ext uri="{FF2B5EF4-FFF2-40B4-BE49-F238E27FC236}">
                <a16:creationId xmlns:a16="http://schemas.microsoft.com/office/drawing/2014/main" xmlns="" id="{1FA1A7C4-8966-43A1-87BB-38A449D1008B}"/>
              </a:ext>
            </a:extLst>
          </p:cNvPr>
          <p:cNvSpPr txBox="1"/>
          <p:nvPr/>
        </p:nvSpPr>
        <p:spPr>
          <a:xfrm>
            <a:off x="5406902" y="3989324"/>
            <a:ext cx="1298842" cy="658217"/>
          </a:xfrm>
          <a:prstGeom prst="rect">
            <a:avLst/>
          </a:prstGeom>
          <a:noFill/>
        </p:spPr>
        <p:txBody>
          <a:bodyPr wrap="square" rtlCol="0">
            <a:spAutoFit/>
          </a:bodyPr>
          <a:lstStyle/>
          <a:p>
            <a:r>
              <a:rPr lang="es-MX" dirty="0">
                <a:solidFill>
                  <a:schemeClr val="bg1"/>
                </a:solidFill>
                <a:latin typeface="Helvetica" panose="020B0604020202020204" pitchFamily="2" charset="0"/>
              </a:rPr>
              <a:t>Ministerio ordenado</a:t>
            </a:r>
          </a:p>
        </p:txBody>
      </p:sp>
      <p:sp>
        <p:nvSpPr>
          <p:cNvPr id="38" name="CuadroTexto 37">
            <a:extLst>
              <a:ext uri="{FF2B5EF4-FFF2-40B4-BE49-F238E27FC236}">
                <a16:creationId xmlns:a16="http://schemas.microsoft.com/office/drawing/2014/main" xmlns="" id="{BADDD08B-0B3A-4549-892F-DA98738D4DC0}"/>
              </a:ext>
            </a:extLst>
          </p:cNvPr>
          <p:cNvSpPr txBox="1"/>
          <p:nvPr/>
        </p:nvSpPr>
        <p:spPr>
          <a:xfrm>
            <a:off x="6557450" y="4369417"/>
            <a:ext cx="1646682" cy="658217"/>
          </a:xfrm>
          <a:prstGeom prst="rect">
            <a:avLst/>
          </a:prstGeom>
          <a:noFill/>
        </p:spPr>
        <p:txBody>
          <a:bodyPr wrap="square" rtlCol="0">
            <a:spAutoFit/>
          </a:bodyPr>
          <a:lstStyle/>
          <a:p>
            <a:pPr algn="ctr"/>
            <a:r>
              <a:rPr lang="es-MX" dirty="0">
                <a:solidFill>
                  <a:schemeClr val="bg1"/>
                </a:solidFill>
                <a:latin typeface="Helvetica" panose="020B0604020202020204" pitchFamily="2" charset="0"/>
              </a:rPr>
              <a:t>Vida consagrada</a:t>
            </a:r>
          </a:p>
        </p:txBody>
      </p:sp>
      <p:sp>
        <p:nvSpPr>
          <p:cNvPr id="39" name="CuadroTexto 38">
            <a:extLst>
              <a:ext uri="{FF2B5EF4-FFF2-40B4-BE49-F238E27FC236}">
                <a16:creationId xmlns:a16="http://schemas.microsoft.com/office/drawing/2014/main" xmlns="" id="{DD0C2CD9-8F8A-4D5A-8A99-B8FF8B947659}"/>
              </a:ext>
            </a:extLst>
          </p:cNvPr>
          <p:cNvSpPr txBox="1"/>
          <p:nvPr/>
        </p:nvSpPr>
        <p:spPr>
          <a:xfrm>
            <a:off x="8497688" y="4125781"/>
            <a:ext cx="1298842" cy="376124"/>
          </a:xfrm>
          <a:prstGeom prst="rect">
            <a:avLst/>
          </a:prstGeom>
          <a:noFill/>
        </p:spPr>
        <p:txBody>
          <a:bodyPr wrap="square" rtlCol="0">
            <a:spAutoFit/>
          </a:bodyPr>
          <a:lstStyle/>
          <a:p>
            <a:r>
              <a:rPr lang="es-MX" dirty="0">
                <a:solidFill>
                  <a:schemeClr val="bg1"/>
                </a:solidFill>
                <a:latin typeface="Helvetica" panose="020B0604020202020204" pitchFamily="2" charset="0"/>
              </a:rPr>
              <a:t>Profesión</a:t>
            </a:r>
          </a:p>
        </p:txBody>
      </p:sp>
      <p:sp>
        <p:nvSpPr>
          <p:cNvPr id="40" name="CuadroTexto 39">
            <a:extLst>
              <a:ext uri="{FF2B5EF4-FFF2-40B4-BE49-F238E27FC236}">
                <a16:creationId xmlns:a16="http://schemas.microsoft.com/office/drawing/2014/main" xmlns="" id="{07F1CCC0-85FF-4E86-9847-D688EA9C8833}"/>
              </a:ext>
            </a:extLst>
          </p:cNvPr>
          <p:cNvSpPr txBox="1"/>
          <p:nvPr/>
        </p:nvSpPr>
        <p:spPr>
          <a:xfrm>
            <a:off x="9784617" y="3314391"/>
            <a:ext cx="1298842" cy="376124"/>
          </a:xfrm>
          <a:prstGeom prst="rect">
            <a:avLst/>
          </a:prstGeom>
          <a:noFill/>
        </p:spPr>
        <p:txBody>
          <a:bodyPr wrap="square" rtlCol="0">
            <a:spAutoFit/>
          </a:bodyPr>
          <a:lstStyle/>
          <a:p>
            <a:r>
              <a:rPr lang="es-MX" dirty="0">
                <a:solidFill>
                  <a:schemeClr val="bg1"/>
                </a:solidFill>
                <a:latin typeface="Helvetica" panose="020B0604020202020204" pitchFamily="2" charset="0"/>
              </a:rPr>
              <a:t>Solteros</a:t>
            </a:r>
          </a:p>
        </p:txBody>
      </p:sp>
      <p:sp>
        <p:nvSpPr>
          <p:cNvPr id="41" name="CuadroTexto 40">
            <a:extLst>
              <a:ext uri="{FF2B5EF4-FFF2-40B4-BE49-F238E27FC236}">
                <a16:creationId xmlns:a16="http://schemas.microsoft.com/office/drawing/2014/main" xmlns="" id="{57632A9C-AC4D-494D-B0B2-2189DE32F7DA}"/>
              </a:ext>
            </a:extLst>
          </p:cNvPr>
          <p:cNvSpPr txBox="1"/>
          <p:nvPr/>
        </p:nvSpPr>
        <p:spPr>
          <a:xfrm>
            <a:off x="7022702" y="1556388"/>
            <a:ext cx="1569670" cy="646331"/>
          </a:xfrm>
          <a:prstGeom prst="rect">
            <a:avLst/>
          </a:prstGeom>
          <a:noFill/>
        </p:spPr>
        <p:txBody>
          <a:bodyPr wrap="square" rtlCol="0">
            <a:spAutoFit/>
          </a:bodyPr>
          <a:lstStyle/>
          <a:p>
            <a:pPr algn="ctr"/>
            <a:r>
              <a:rPr lang="es-MX" dirty="0">
                <a:solidFill>
                  <a:schemeClr val="bg1"/>
                </a:solidFill>
                <a:latin typeface="Helvetica" panose="020B0604020202020204" pitchFamily="2" charset="0"/>
              </a:rPr>
              <a:t>Caminos vocacionales</a:t>
            </a:r>
          </a:p>
        </p:txBody>
      </p:sp>
      <p:sp>
        <p:nvSpPr>
          <p:cNvPr id="42" name="CuadroTexto 41">
            <a:extLst>
              <a:ext uri="{FF2B5EF4-FFF2-40B4-BE49-F238E27FC236}">
                <a16:creationId xmlns:a16="http://schemas.microsoft.com/office/drawing/2014/main" xmlns="" id="{51DC56A0-CA88-4E13-9EE2-816E570C6FEF}"/>
              </a:ext>
            </a:extLst>
          </p:cNvPr>
          <p:cNvSpPr txBox="1"/>
          <p:nvPr/>
        </p:nvSpPr>
        <p:spPr>
          <a:xfrm>
            <a:off x="3818673" y="5778602"/>
            <a:ext cx="7614433" cy="584775"/>
          </a:xfrm>
          <a:prstGeom prst="rect">
            <a:avLst/>
          </a:prstGeom>
          <a:solidFill>
            <a:srgbClr val="FFC000"/>
          </a:solidFill>
        </p:spPr>
        <p:txBody>
          <a:bodyPr wrap="square" rtlCol="0">
            <a:spAutoFit/>
          </a:bodyPr>
          <a:lstStyle/>
          <a:p>
            <a:pPr algn="just"/>
            <a:r>
              <a:rPr lang="es-MX" sz="2000" dirty="0">
                <a:solidFill>
                  <a:schemeClr val="accent1">
                    <a:lumMod val="50000"/>
                  </a:schemeClr>
                </a:solidFill>
                <a:latin typeface="Helvetica" panose="020B0604020202020204" pitchFamily="2" charset="0"/>
              </a:rPr>
              <a:t>El horizonte vocacional de la humanidad es la </a:t>
            </a:r>
            <a:r>
              <a:rPr lang="es-MX" sz="3200" b="1" dirty="0">
                <a:solidFill>
                  <a:schemeClr val="accent1">
                    <a:lumMod val="50000"/>
                  </a:schemeClr>
                </a:solidFill>
                <a:latin typeface="Helvetica" panose="020B0604020202020204" pitchFamily="2" charset="0"/>
              </a:rPr>
              <a:t>santidad</a:t>
            </a:r>
            <a:endParaRPr lang="es-MX" sz="2000" b="1" dirty="0">
              <a:solidFill>
                <a:schemeClr val="accent1">
                  <a:lumMod val="50000"/>
                </a:schemeClr>
              </a:solidFill>
              <a:latin typeface="Helvetica" panose="020B0604020202020204" pitchFamily="2" charset="0"/>
            </a:endParaRPr>
          </a:p>
        </p:txBody>
      </p:sp>
      <p:sp>
        <p:nvSpPr>
          <p:cNvPr id="44" name="CuadroTexto 43">
            <a:extLst>
              <a:ext uri="{FF2B5EF4-FFF2-40B4-BE49-F238E27FC236}">
                <a16:creationId xmlns:a16="http://schemas.microsoft.com/office/drawing/2014/main" xmlns="" id="{3174EA76-339F-4687-9A2A-1BAF955572C4}"/>
              </a:ext>
            </a:extLst>
          </p:cNvPr>
          <p:cNvSpPr txBox="1"/>
          <p:nvPr/>
        </p:nvSpPr>
        <p:spPr>
          <a:xfrm>
            <a:off x="1466506" y="4160966"/>
            <a:ext cx="1996059" cy="830997"/>
          </a:xfrm>
          <a:prstGeom prst="rect">
            <a:avLst/>
          </a:prstGeom>
          <a:solidFill>
            <a:schemeClr val="accent2">
              <a:lumMod val="20000"/>
              <a:lumOff val="80000"/>
            </a:schemeClr>
          </a:solidFill>
        </p:spPr>
        <p:txBody>
          <a:bodyPr wrap="none" rtlCol="0">
            <a:spAutoFit/>
          </a:bodyPr>
          <a:lstStyle/>
          <a:p>
            <a:r>
              <a:rPr lang="es-MX" sz="2400" b="1" dirty="0">
                <a:solidFill>
                  <a:schemeClr val="tx2">
                    <a:lumMod val="75000"/>
                  </a:schemeClr>
                </a:solidFill>
                <a:latin typeface="Helvetica" panose="020B0604020202020204" pitchFamily="2" charset="0"/>
              </a:rPr>
              <a:t>Radicalidad </a:t>
            </a:r>
          </a:p>
          <a:p>
            <a:r>
              <a:rPr lang="es-MX" sz="2400" b="1" dirty="0">
                <a:solidFill>
                  <a:schemeClr val="tx2">
                    <a:lumMod val="75000"/>
                  </a:schemeClr>
                </a:solidFill>
                <a:latin typeface="Helvetica" panose="020B0604020202020204" pitchFamily="2" charset="0"/>
              </a:rPr>
              <a:t>evangélica </a:t>
            </a:r>
          </a:p>
        </p:txBody>
      </p:sp>
      <p:pic>
        <p:nvPicPr>
          <p:cNvPr id="28" name="Imagen 27"/>
          <p:cNvPicPr>
            <a:picLocks noChangeAspect="1"/>
          </p:cNvPicPr>
          <p:nvPr/>
        </p:nvPicPr>
        <p:blipFill rotWithShape="1">
          <a:blip r:embed="rId3" cstate="print">
            <a:extLst>
              <a:ext uri="{28A0092B-C50C-407E-A947-70E740481C1C}">
                <a14:useLocalDpi xmlns:a14="http://schemas.microsoft.com/office/drawing/2010/main" val="0"/>
              </a:ext>
            </a:extLst>
          </a:blip>
          <a:srcRect r="77567"/>
          <a:stretch/>
        </p:blipFill>
        <p:spPr>
          <a:xfrm>
            <a:off x="8740951" y="4442169"/>
            <a:ext cx="915128" cy="1038437"/>
          </a:xfrm>
          <a:prstGeom prst="rect">
            <a:avLst/>
          </a:prstGeom>
        </p:spPr>
      </p:pic>
      <p:pic>
        <p:nvPicPr>
          <p:cNvPr id="29" name="Imagen 28"/>
          <p:cNvPicPr>
            <a:picLocks noChangeAspect="1"/>
          </p:cNvPicPr>
          <p:nvPr/>
        </p:nvPicPr>
        <p:blipFill rotWithShape="1">
          <a:blip r:embed="rId3" cstate="print">
            <a:extLst>
              <a:ext uri="{28A0092B-C50C-407E-A947-70E740481C1C}">
                <a14:useLocalDpi xmlns:a14="http://schemas.microsoft.com/office/drawing/2010/main" val="0"/>
              </a:ext>
            </a:extLst>
          </a:blip>
          <a:srcRect l="21918" r="59153"/>
          <a:stretch/>
        </p:blipFill>
        <p:spPr>
          <a:xfrm>
            <a:off x="4309256" y="3538028"/>
            <a:ext cx="772208" cy="1038437"/>
          </a:xfrm>
          <a:prstGeom prst="rect">
            <a:avLst/>
          </a:prstGeom>
        </p:spPr>
      </p:pic>
      <p:pic>
        <p:nvPicPr>
          <p:cNvPr id="31" name="Imagen 30"/>
          <p:cNvPicPr>
            <a:picLocks noChangeAspect="1"/>
          </p:cNvPicPr>
          <p:nvPr/>
        </p:nvPicPr>
        <p:blipFill rotWithShape="1">
          <a:blip r:embed="rId4" cstate="print">
            <a:extLst>
              <a:ext uri="{28A0092B-C50C-407E-A947-70E740481C1C}">
                <a14:useLocalDpi xmlns:a14="http://schemas.microsoft.com/office/drawing/2010/main" val="0"/>
              </a:ext>
            </a:extLst>
          </a:blip>
          <a:srcRect l="41292" r="39961"/>
          <a:stretch/>
        </p:blipFill>
        <p:spPr>
          <a:xfrm>
            <a:off x="5491021" y="4476333"/>
            <a:ext cx="764783" cy="1038437"/>
          </a:xfrm>
          <a:prstGeom prst="rect">
            <a:avLst/>
          </a:prstGeom>
        </p:spPr>
      </p:pic>
      <p:pic>
        <p:nvPicPr>
          <p:cNvPr id="32" name="Imagen 31"/>
          <p:cNvPicPr>
            <a:picLocks noChangeAspect="1"/>
          </p:cNvPicPr>
          <p:nvPr/>
        </p:nvPicPr>
        <p:blipFill rotWithShape="1">
          <a:blip r:embed="rId3" cstate="print">
            <a:extLst>
              <a:ext uri="{28A0092B-C50C-407E-A947-70E740481C1C}">
                <a14:useLocalDpi xmlns:a14="http://schemas.microsoft.com/office/drawing/2010/main" val="0"/>
              </a:ext>
            </a:extLst>
          </a:blip>
          <a:srcRect l="59882" t="-3575" r="2933" b="3575"/>
          <a:stretch/>
        </p:blipFill>
        <p:spPr>
          <a:xfrm>
            <a:off x="6636963" y="4815686"/>
            <a:ext cx="1516920" cy="1038437"/>
          </a:xfrm>
          <a:prstGeom prst="rect">
            <a:avLst/>
          </a:prstGeom>
        </p:spPr>
      </p:pic>
      <p:grpSp>
        <p:nvGrpSpPr>
          <p:cNvPr id="12" name="Grupo 11"/>
          <p:cNvGrpSpPr/>
          <p:nvPr/>
        </p:nvGrpSpPr>
        <p:grpSpPr>
          <a:xfrm>
            <a:off x="10060864" y="3728794"/>
            <a:ext cx="712081" cy="687900"/>
            <a:chOff x="10527140" y="500852"/>
            <a:chExt cx="712081" cy="687900"/>
          </a:xfrm>
        </p:grpSpPr>
        <p:sp>
          <p:nvSpPr>
            <p:cNvPr id="11" name="Elipse 10"/>
            <p:cNvSpPr/>
            <p:nvPr/>
          </p:nvSpPr>
          <p:spPr>
            <a:xfrm>
              <a:off x="10527140" y="500852"/>
              <a:ext cx="712081" cy="6879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6442" y="546668"/>
              <a:ext cx="553476" cy="553476"/>
            </a:xfrm>
            <a:prstGeom prst="rect">
              <a:avLst/>
            </a:prstGeom>
            <a:ln>
              <a:noFill/>
            </a:ln>
          </p:spPr>
        </p:pic>
      </p:gr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791" y="301383"/>
            <a:ext cx="1028597" cy="1267265"/>
          </a:xfrm>
          <a:prstGeom prst="rect">
            <a:avLst/>
          </a:prstGeom>
        </p:spPr>
      </p:pic>
    </p:spTree>
    <p:extLst>
      <p:ext uri="{BB962C8B-B14F-4D97-AF65-F5344CB8AC3E}">
        <p14:creationId xmlns:p14="http://schemas.microsoft.com/office/powerpoint/2010/main" val="200442800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Faceta</Template>
  <TotalTime>10481</TotalTime>
  <Words>9369</Words>
  <Application>Microsoft Office PowerPoint</Application>
  <PresentationFormat>Panorámica</PresentationFormat>
  <Paragraphs>2410</Paragraphs>
  <Slides>127</Slides>
  <Notes>125</Notes>
  <HiddenSlides>0</HiddenSlides>
  <MMClips>1</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127</vt:i4>
      </vt:variant>
    </vt:vector>
  </HeadingPairs>
  <TitlesOfParts>
    <vt:vector size="143" baseType="lpstr">
      <vt:lpstr>arial</vt:lpstr>
      <vt:lpstr>arial</vt:lpstr>
      <vt:lpstr>Arial Narrow</vt:lpstr>
      <vt:lpstr>Calibri</vt:lpstr>
      <vt:lpstr>Calibri Light</vt:lpstr>
      <vt:lpstr>Gill Sans</vt:lpstr>
      <vt:lpstr>Helvetica</vt:lpstr>
      <vt:lpstr>Ink Free</vt:lpstr>
      <vt:lpstr>Lato</vt:lpstr>
      <vt:lpstr>Lato Light</vt:lpstr>
      <vt:lpstr>Roboto</vt:lpstr>
      <vt:lpstr>Times New Roman</vt:lpstr>
      <vt:lpstr>Verdana</vt:lpstr>
      <vt:lpstr>Wingdings</vt:lpstr>
      <vt:lpstr>Wingdings 2</vt:lpstr>
      <vt:lpstr>HDOfficeLightV0</vt:lpstr>
      <vt:lpstr>Presentación de PowerPoint</vt:lpstr>
      <vt:lpstr>Presentación de PowerPoint</vt:lpstr>
      <vt:lpstr>Realidades, Desafíos y Oportunidades</vt:lpstr>
      <vt:lpstr>Presentación de PowerPoint</vt:lpstr>
      <vt:lpstr>Objetivo general</vt:lpstr>
      <vt:lpstr>“Caminar junto con los jóvenes  hacia una nueva sociedad  más cristiana y más humana…</vt:lpstr>
      <vt:lpstr>Contexto</vt:lpstr>
      <vt:lpstr>Proceso sinodal</vt:lpstr>
      <vt:lpstr>Presentación de PowerPoint</vt:lpstr>
      <vt:lpstr>Documento final preparatorio </vt:lpstr>
      <vt:lpstr>Fases</vt:lpstr>
      <vt:lpstr>Presentación de PowerPoint</vt:lpstr>
      <vt:lpstr>Presentación de PowerPoint</vt:lpstr>
      <vt:lpstr>Presentación de PowerPoint</vt:lpstr>
      <vt:lpstr>Presentación de PowerPoint</vt:lpstr>
      <vt:lpstr>Región interamericana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Población de 15-24 años</vt:lpstr>
      <vt:lpstr>Tasa de crecimiento/ Population growth rate</vt:lpstr>
      <vt:lpstr>Tasa de natalidad/Birth rate  (por cada 1000 habitantes-births/population)</vt:lpstr>
      <vt:lpstr>Tasa de mortalidad/Death rate  (por cada mil habitantes-deaths/1000 population)</vt:lpstr>
      <vt:lpstr>Tasa de mortalidad infantil/Infant mortality rate  (Por cada mil habitantes-deaths/1000 live births)</vt:lpstr>
      <vt:lpstr>Tasa de mortalidad materna/maternal mortality rate  (por cada 100 mil niños nacidos vivos- deaths/100,000 live births)</vt:lpstr>
      <vt:lpstr>Tasa de fertilidad/Fertility rate  (Children born/woman)</vt:lpstr>
      <vt:lpstr>Relación matrimonial</vt:lpstr>
      <vt:lpstr>Edad mediana/Median age</vt:lpstr>
      <vt:lpstr>Expectativa de vida al nacer/Life expectancy at birth</vt:lpstr>
      <vt:lpstr>Tasa de alfabetización/Alphabetization rate</vt:lpstr>
      <vt:lpstr>Tasa de desempleo/Unemployment rate</vt:lpstr>
      <vt:lpstr>Tasa de migración neta/ Net migration rate (por cada mil habitantes/Per thousand inhabitans)</vt:lpstr>
      <vt:lpstr>Población bajo el nivel de pobreza /Population below poverty line </vt:lpstr>
      <vt:lpstr>Número de usuarios y penetración de internet /Number of internet users and penetration (millones/millions)</vt:lpstr>
      <vt:lpstr>Tasa de suicidio a nivel mundial según la OMS*</vt:lpstr>
      <vt:lpstr>Tasas de suicidio en edades de 15 a 49 años /Suicide rates at ages 15 to 49 </vt:lpstr>
      <vt:lpstr>Desafíos  y oportunidades</vt:lpstr>
      <vt:lpstr>Presentación de PowerPoint</vt:lpstr>
      <vt:lpstr>“En medio  de una dificultad…</vt:lpstr>
      <vt:lpstr>Reconocer</vt:lpstr>
      <vt:lpstr>Presentación de PowerPoint</vt:lpstr>
      <vt:lpstr>Lo que viven los jóvenes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bendición de la juventud</vt:lpstr>
      <vt:lpstr>Desafíos y oportunidades</vt:lpstr>
      <vt:lpstr>Desafíos y oportunidades</vt:lpstr>
      <vt:lpstr>Desafíos y oportunidades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 …concretamente, caminar, escuchar, dialogar con los jóvenes en la realidad que hemos escuchado y específicamente en nuestra Provincia?</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CONTRASTES Y REALIDADES</dc:title>
  <dc:creator>SILVA GRIMALDO JUANA MARIA</dc:creator>
  <cp:lastModifiedBy>usuario</cp:lastModifiedBy>
  <cp:revision>847</cp:revision>
  <dcterms:created xsi:type="dcterms:W3CDTF">2019-06-27T21:02:21Z</dcterms:created>
  <dcterms:modified xsi:type="dcterms:W3CDTF">2019-10-11T19:06:53Z</dcterms:modified>
</cp:coreProperties>
</file>