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58" r:id="rId4"/>
    <p:sldId id="263" r:id="rId5"/>
    <p:sldId id="268" r:id="rId6"/>
    <p:sldId id="257" r:id="rId7"/>
    <p:sldId id="264" r:id="rId8"/>
    <p:sldId id="265" r:id="rId9"/>
    <p:sldId id="262" r:id="rId10"/>
    <p:sldId id="267" r:id="rId11"/>
    <p:sldId id="266" r:id="rId12"/>
    <p:sldId id="259" r:id="rId13"/>
    <p:sldId id="261" r:id="rId14"/>
    <p:sldId id="271" r:id="rId15"/>
    <p:sldId id="260" r:id="rId16"/>
    <p:sldId id="25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9900"/>
    <a:srgbClr val="99FF99"/>
    <a:srgbClr val="D60093"/>
    <a:srgbClr val="CC0000"/>
    <a:srgbClr val="CC9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FDAC-D59D-43BD-9949-BD0DFA9F18F5}" type="datetimeFigureOut">
              <a:rPr lang="es-MX" smtClean="0"/>
              <a:t>13/10/2019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76A-5D30-42B1-97F0-CB9D1A1A3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401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FDAC-D59D-43BD-9949-BD0DFA9F18F5}" type="datetimeFigureOut">
              <a:rPr lang="es-MX" smtClean="0"/>
              <a:t>13/10/2019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76A-5D30-42B1-97F0-CB9D1A1A3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8183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FDAC-D59D-43BD-9949-BD0DFA9F18F5}" type="datetimeFigureOut">
              <a:rPr lang="es-MX" smtClean="0"/>
              <a:t>13/10/2019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76A-5D30-42B1-97F0-CB9D1A1A3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239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FDAC-D59D-43BD-9949-BD0DFA9F18F5}" type="datetimeFigureOut">
              <a:rPr lang="es-MX" smtClean="0"/>
              <a:t>13/10/2019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76A-5D30-42B1-97F0-CB9D1A1A3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9583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FDAC-D59D-43BD-9949-BD0DFA9F18F5}" type="datetimeFigureOut">
              <a:rPr lang="es-MX" smtClean="0"/>
              <a:t>13/10/2019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76A-5D30-42B1-97F0-CB9D1A1A3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798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FDAC-D59D-43BD-9949-BD0DFA9F18F5}" type="datetimeFigureOut">
              <a:rPr lang="es-MX" smtClean="0"/>
              <a:t>13/10/2019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76A-5D30-42B1-97F0-CB9D1A1A3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7084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FDAC-D59D-43BD-9949-BD0DFA9F18F5}" type="datetimeFigureOut">
              <a:rPr lang="es-MX" smtClean="0"/>
              <a:t>13/10/2019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76A-5D30-42B1-97F0-CB9D1A1A3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127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FDAC-D59D-43BD-9949-BD0DFA9F18F5}" type="datetimeFigureOut">
              <a:rPr lang="es-MX" smtClean="0"/>
              <a:t>13/10/2019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76A-5D30-42B1-97F0-CB9D1A1A3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917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FDAC-D59D-43BD-9949-BD0DFA9F18F5}" type="datetimeFigureOut">
              <a:rPr lang="es-MX" smtClean="0"/>
              <a:t>13/10/2019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76A-5D30-42B1-97F0-CB9D1A1A3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949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FDAC-D59D-43BD-9949-BD0DFA9F18F5}" type="datetimeFigureOut">
              <a:rPr lang="es-MX" smtClean="0"/>
              <a:t>13/10/2019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76A-5D30-42B1-97F0-CB9D1A1A3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9615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FDAC-D59D-43BD-9949-BD0DFA9F18F5}" type="datetimeFigureOut">
              <a:rPr lang="es-MX" smtClean="0"/>
              <a:t>13/10/2019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7376A-5D30-42B1-97F0-CB9D1A1A3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458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BFDAC-D59D-43BD-9949-BD0DFA9F18F5}" type="datetimeFigureOut">
              <a:rPr lang="es-MX" smtClean="0"/>
              <a:t>13/10/2019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7376A-5D30-42B1-97F0-CB9D1A1A37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219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9.wdp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2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azschapis@hotmail.com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4qq-tUAZEA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17" Type="http://schemas.microsoft.com/office/2007/relationships/hdphoto" Target="../media/hdphoto7.wdp"/><Relationship Id="rId2" Type="http://schemas.openxmlformats.org/officeDocument/2006/relationships/image" Target="../media/image19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microsoft.com/office/2007/relationships/hdphoto" Target="../media/hdphoto6.wdp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C3DFBFF-FB1C-4DBC-B40B-5102C7C1DEA8}"/>
              </a:ext>
            </a:extLst>
          </p:cNvPr>
          <p:cNvSpPr txBox="1"/>
          <p:nvPr/>
        </p:nvSpPr>
        <p:spPr>
          <a:xfrm>
            <a:off x="2535382" y="428178"/>
            <a:ext cx="46551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1. MISIÓN</a:t>
            </a:r>
          </a:p>
          <a:p>
            <a:r>
              <a:rPr lang="es-MX" sz="3200" dirty="0"/>
              <a:t>2. ESPIRITUALIDAD</a:t>
            </a:r>
          </a:p>
          <a:p>
            <a:r>
              <a:rPr lang="es-MX" sz="3200" dirty="0"/>
              <a:t>3. PERTENENCIA</a:t>
            </a:r>
          </a:p>
          <a:p>
            <a:r>
              <a:rPr lang="es-MX" sz="3200" dirty="0"/>
              <a:t>4. ESCUCHA</a:t>
            </a:r>
          </a:p>
          <a:p>
            <a:r>
              <a:rPr lang="es-MX" sz="3200" dirty="0"/>
              <a:t>5. CORRESPONSABILIDAD</a:t>
            </a:r>
          </a:p>
          <a:p>
            <a:r>
              <a:rPr lang="es-MX" sz="3200" dirty="0"/>
              <a:t>6. COMUNIÓN</a:t>
            </a:r>
          </a:p>
          <a:p>
            <a:r>
              <a:rPr lang="es-MX" sz="3200" dirty="0"/>
              <a:t>7. TESTIMONIO</a:t>
            </a:r>
          </a:p>
          <a:p>
            <a:r>
              <a:rPr lang="es-MX" sz="3200" dirty="0"/>
              <a:t>8. SANTIDAD</a:t>
            </a:r>
          </a:p>
          <a:p>
            <a:r>
              <a:rPr lang="es-MX" sz="3200" dirty="0"/>
              <a:t>9. ALEGRÍA</a:t>
            </a:r>
          </a:p>
          <a:p>
            <a:r>
              <a:rPr lang="es-MX" sz="3200" dirty="0"/>
              <a:t>10. SOLIDARIDAD</a:t>
            </a:r>
          </a:p>
          <a:p>
            <a:r>
              <a:rPr lang="es-MX" sz="3200" dirty="0"/>
              <a:t>11. PALABRA</a:t>
            </a:r>
          </a:p>
          <a:p>
            <a:r>
              <a:rPr lang="es-MX" sz="3200" dirty="0"/>
              <a:t>12. PVA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706B5CC-4BD7-4A56-A32D-22194B8E1513}"/>
              </a:ext>
            </a:extLst>
          </p:cNvPr>
          <p:cNvSpPr/>
          <p:nvPr/>
        </p:nvSpPr>
        <p:spPr>
          <a:xfrm>
            <a:off x="706582" y="637309"/>
            <a:ext cx="623454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D87534EF-65F0-42A9-AA4C-FCB985835995}"/>
              </a:ext>
            </a:extLst>
          </p:cNvPr>
          <p:cNvSpPr/>
          <p:nvPr/>
        </p:nvSpPr>
        <p:spPr>
          <a:xfrm>
            <a:off x="7190510" y="3429000"/>
            <a:ext cx="761999" cy="74121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D8DD2EF-8299-4700-97FF-A8D7FEB3D95B}"/>
              </a:ext>
            </a:extLst>
          </p:cNvPr>
          <p:cNvSpPr/>
          <p:nvPr/>
        </p:nvSpPr>
        <p:spPr>
          <a:xfrm>
            <a:off x="1579418" y="4461164"/>
            <a:ext cx="692727" cy="651163"/>
          </a:xfrm>
          <a:prstGeom prst="ellipse">
            <a:avLst/>
          </a:prstGeom>
          <a:solidFill>
            <a:srgbClr val="FF6699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4A0F91A-A0B2-4917-A8C3-7D015548AFC7}"/>
              </a:ext>
            </a:extLst>
          </p:cNvPr>
          <p:cNvSpPr/>
          <p:nvPr/>
        </p:nvSpPr>
        <p:spPr>
          <a:xfrm>
            <a:off x="5140036" y="5597236"/>
            <a:ext cx="678873" cy="67887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151D65-72CE-4C39-9661-87F601A77A9A}"/>
              </a:ext>
            </a:extLst>
          </p:cNvPr>
          <p:cNvSpPr txBox="1"/>
          <p:nvPr/>
        </p:nvSpPr>
        <p:spPr>
          <a:xfrm>
            <a:off x="7315200" y="175644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Ejercicio 1</a:t>
            </a:r>
          </a:p>
        </p:txBody>
      </p:sp>
    </p:spTree>
    <p:extLst>
      <p:ext uri="{BB962C8B-B14F-4D97-AF65-F5344CB8AC3E}">
        <p14:creationId xmlns:p14="http://schemas.microsoft.com/office/powerpoint/2010/main" val="1066569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n relacionada">
            <a:extLst>
              <a:ext uri="{FF2B5EF4-FFF2-40B4-BE49-F238E27FC236}">
                <a16:creationId xmlns:a16="http://schemas.microsoft.com/office/drawing/2014/main" id="{5748BAEC-5CEC-44B1-A82C-82CC3948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17" y="41563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B3C89CC7-D4F9-496A-84B0-49C34D682E1A}"/>
              </a:ext>
            </a:extLst>
          </p:cNvPr>
          <p:cNvCxnSpPr/>
          <p:nvPr/>
        </p:nvCxnSpPr>
        <p:spPr>
          <a:xfrm flipV="1">
            <a:off x="2253313" y="2278935"/>
            <a:ext cx="3491345" cy="2355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1A0609F-A9BE-4324-95B0-06E010A8D580}"/>
              </a:ext>
            </a:extLst>
          </p:cNvPr>
          <p:cNvCxnSpPr/>
          <p:nvPr/>
        </p:nvCxnSpPr>
        <p:spPr>
          <a:xfrm flipH="1">
            <a:off x="4608585" y="2375917"/>
            <a:ext cx="1066800" cy="3103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A1E6263-8424-4670-94BC-54D1D36C6D1E}"/>
              </a:ext>
            </a:extLst>
          </p:cNvPr>
          <p:cNvCxnSpPr/>
          <p:nvPr/>
        </p:nvCxnSpPr>
        <p:spPr>
          <a:xfrm flipH="1" flipV="1">
            <a:off x="2918331" y="1683190"/>
            <a:ext cx="1524000" cy="3782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8ABCB49-8D0E-44D3-9F08-0B889F8DA743}"/>
              </a:ext>
            </a:extLst>
          </p:cNvPr>
          <p:cNvCxnSpPr/>
          <p:nvPr/>
        </p:nvCxnSpPr>
        <p:spPr>
          <a:xfrm>
            <a:off x="3056876" y="1683190"/>
            <a:ext cx="21058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E250860-8482-4E41-81C3-50B8D3F4E43D}"/>
              </a:ext>
            </a:extLst>
          </p:cNvPr>
          <p:cNvCxnSpPr/>
          <p:nvPr/>
        </p:nvCxnSpPr>
        <p:spPr>
          <a:xfrm flipH="1">
            <a:off x="2253313" y="1780172"/>
            <a:ext cx="2798618" cy="498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B92D5A90-4F22-48E4-947B-8BB7A037B220}"/>
              </a:ext>
            </a:extLst>
          </p:cNvPr>
          <p:cNvCxnSpPr/>
          <p:nvPr/>
        </p:nvCxnSpPr>
        <p:spPr>
          <a:xfrm>
            <a:off x="2253313" y="2375917"/>
            <a:ext cx="3491345" cy="2258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8019A68-E418-44B2-B302-1D6D8A5A4B9A}"/>
              </a:ext>
            </a:extLst>
          </p:cNvPr>
          <p:cNvCxnSpPr/>
          <p:nvPr/>
        </p:nvCxnSpPr>
        <p:spPr>
          <a:xfrm flipH="1" flipV="1">
            <a:off x="1962367" y="3886063"/>
            <a:ext cx="3713018" cy="762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4BDD5E46-A92A-4D8E-8AFC-28DAEBA3DB7D}"/>
              </a:ext>
            </a:extLst>
          </p:cNvPr>
          <p:cNvCxnSpPr/>
          <p:nvPr/>
        </p:nvCxnSpPr>
        <p:spPr>
          <a:xfrm flipV="1">
            <a:off x="2045494" y="2985517"/>
            <a:ext cx="3920837" cy="720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633EF330-47B7-4588-AE39-9EB85D830E7E}"/>
              </a:ext>
            </a:extLst>
          </p:cNvPr>
          <p:cNvCxnSpPr/>
          <p:nvPr/>
        </p:nvCxnSpPr>
        <p:spPr>
          <a:xfrm flipH="1">
            <a:off x="2918331" y="3040935"/>
            <a:ext cx="3048000" cy="2202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610C2387-B8CB-4C59-B013-974795BF3A6D}"/>
              </a:ext>
            </a:extLst>
          </p:cNvPr>
          <p:cNvCxnSpPr/>
          <p:nvPr/>
        </p:nvCxnSpPr>
        <p:spPr>
          <a:xfrm flipH="1" flipV="1">
            <a:off x="1962367" y="3137917"/>
            <a:ext cx="955964" cy="2105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7444102-9F97-4027-B898-E8128172D109}"/>
              </a:ext>
            </a:extLst>
          </p:cNvPr>
          <p:cNvCxnSpPr/>
          <p:nvPr/>
        </p:nvCxnSpPr>
        <p:spPr>
          <a:xfrm flipV="1">
            <a:off x="2031640" y="1461517"/>
            <a:ext cx="1454727" cy="1551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E9BF94F-66A5-4675-8B05-130BA4B77E7E}"/>
              </a:ext>
            </a:extLst>
          </p:cNvPr>
          <p:cNvCxnSpPr>
            <a:cxnSpLocks/>
          </p:cNvCxnSpPr>
          <p:nvPr/>
        </p:nvCxnSpPr>
        <p:spPr>
          <a:xfrm>
            <a:off x="3552175" y="1406099"/>
            <a:ext cx="2524992" cy="2479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C3B185C0-5CCC-4807-9435-A20F833A17AE}"/>
              </a:ext>
            </a:extLst>
          </p:cNvPr>
          <p:cNvCxnSpPr/>
          <p:nvPr/>
        </p:nvCxnSpPr>
        <p:spPr>
          <a:xfrm flipH="1" flipV="1">
            <a:off x="4447526" y="1447663"/>
            <a:ext cx="1657350" cy="2265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8" name="Conector recto de flecha 7167">
            <a:extLst>
              <a:ext uri="{FF2B5EF4-FFF2-40B4-BE49-F238E27FC236}">
                <a16:creationId xmlns:a16="http://schemas.microsoft.com/office/drawing/2014/main" id="{04F96D36-6868-4A50-98F2-83253841009D}"/>
              </a:ext>
            </a:extLst>
          </p:cNvPr>
          <p:cNvCxnSpPr/>
          <p:nvPr/>
        </p:nvCxnSpPr>
        <p:spPr>
          <a:xfrm flipH="1">
            <a:off x="3652622" y="1406098"/>
            <a:ext cx="653761" cy="4156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1" name="Conector recto de flecha 7170">
            <a:extLst>
              <a:ext uri="{FF2B5EF4-FFF2-40B4-BE49-F238E27FC236}">
                <a16:creationId xmlns:a16="http://schemas.microsoft.com/office/drawing/2014/main" id="{CDA704F3-4A6E-4AE9-83AF-68A02677F5A8}"/>
              </a:ext>
            </a:extLst>
          </p:cNvPr>
          <p:cNvCxnSpPr/>
          <p:nvPr/>
        </p:nvCxnSpPr>
        <p:spPr>
          <a:xfrm flipV="1">
            <a:off x="3818012" y="5216099"/>
            <a:ext cx="1414893" cy="332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4" name="Conector recto de flecha 7173">
            <a:extLst>
              <a:ext uri="{FF2B5EF4-FFF2-40B4-BE49-F238E27FC236}">
                <a16:creationId xmlns:a16="http://schemas.microsoft.com/office/drawing/2014/main" id="{9F9E5799-9601-4346-9845-7946321E1B81}"/>
              </a:ext>
            </a:extLst>
          </p:cNvPr>
          <p:cNvCxnSpPr/>
          <p:nvPr/>
        </p:nvCxnSpPr>
        <p:spPr>
          <a:xfrm flipH="1" flipV="1">
            <a:off x="2253313" y="4745045"/>
            <a:ext cx="3022888" cy="415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CuadroTexto 7175">
            <a:extLst>
              <a:ext uri="{FF2B5EF4-FFF2-40B4-BE49-F238E27FC236}">
                <a16:creationId xmlns:a16="http://schemas.microsoft.com/office/drawing/2014/main" id="{8F27780C-92F5-4B79-9271-86618FDA2512}"/>
              </a:ext>
            </a:extLst>
          </p:cNvPr>
          <p:cNvSpPr txBox="1"/>
          <p:nvPr/>
        </p:nvSpPr>
        <p:spPr>
          <a:xfrm>
            <a:off x="419533" y="332510"/>
            <a:ext cx="1949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Plataforma de Comunión</a:t>
            </a:r>
          </a:p>
        </p:txBody>
      </p:sp>
      <p:sp>
        <p:nvSpPr>
          <p:cNvPr id="7177" name="CuadroTexto 7176">
            <a:extLst>
              <a:ext uri="{FF2B5EF4-FFF2-40B4-BE49-F238E27FC236}">
                <a16:creationId xmlns:a16="http://schemas.microsoft.com/office/drawing/2014/main" id="{9E8B9302-057F-4AB8-99D8-802D4624C9F4}"/>
              </a:ext>
            </a:extLst>
          </p:cNvPr>
          <p:cNvSpPr txBox="1"/>
          <p:nvPr/>
        </p:nvSpPr>
        <p:spPr>
          <a:xfrm>
            <a:off x="261071" y="5805054"/>
            <a:ext cx="2166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de valores</a:t>
            </a:r>
          </a:p>
          <a:p>
            <a:r>
              <a:rPr lang="es-MX" sz="2400" dirty="0"/>
              <a:t>de convicciones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78B8E3C-8E40-44CA-B5F4-ADD3928325A3}"/>
              </a:ext>
            </a:extLst>
          </p:cNvPr>
          <p:cNvSpPr txBox="1"/>
          <p:nvPr/>
        </p:nvSpPr>
        <p:spPr>
          <a:xfrm>
            <a:off x="6834186" y="1094234"/>
            <a:ext cx="2227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1. MISIÓN</a:t>
            </a:r>
          </a:p>
          <a:p>
            <a:r>
              <a:rPr lang="es-MX" sz="2000" dirty="0"/>
              <a:t>2. ESPIRITUALIDAD</a:t>
            </a:r>
          </a:p>
          <a:p>
            <a:r>
              <a:rPr lang="es-MX" sz="2000" dirty="0"/>
              <a:t>3. PERTENENCIA</a:t>
            </a:r>
          </a:p>
          <a:p>
            <a:r>
              <a:rPr lang="es-MX" sz="2000" dirty="0"/>
              <a:t>4. ESCUCHA</a:t>
            </a:r>
          </a:p>
        </p:txBody>
      </p:sp>
      <p:sp>
        <p:nvSpPr>
          <p:cNvPr id="7178" name="CuadroTexto 7177">
            <a:extLst>
              <a:ext uri="{FF2B5EF4-FFF2-40B4-BE49-F238E27FC236}">
                <a16:creationId xmlns:a16="http://schemas.microsoft.com/office/drawing/2014/main" id="{EA7CAAA0-FBEC-4EC4-BCD9-F80493C46BED}"/>
              </a:ext>
            </a:extLst>
          </p:cNvPr>
          <p:cNvSpPr txBox="1"/>
          <p:nvPr/>
        </p:nvSpPr>
        <p:spPr>
          <a:xfrm>
            <a:off x="6913418" y="4332191"/>
            <a:ext cx="20487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6. COMUNIÓN</a:t>
            </a:r>
          </a:p>
          <a:p>
            <a:r>
              <a:rPr lang="es-MX" dirty="0"/>
              <a:t>7. TESTIMONIO</a:t>
            </a:r>
          </a:p>
          <a:p>
            <a:r>
              <a:rPr lang="es-MX" dirty="0"/>
              <a:t>8. SANTIDAD</a:t>
            </a:r>
          </a:p>
          <a:p>
            <a:r>
              <a:rPr lang="es-MX" dirty="0"/>
              <a:t>9. ALEGRÍA</a:t>
            </a:r>
          </a:p>
          <a:p>
            <a:r>
              <a:rPr lang="es-MX" dirty="0"/>
              <a:t>10. SOLIDARIDAD</a:t>
            </a:r>
          </a:p>
          <a:p>
            <a:r>
              <a:rPr lang="es-MX" dirty="0"/>
              <a:t>11. PALABRA</a:t>
            </a:r>
          </a:p>
          <a:p>
            <a:r>
              <a:rPr lang="es-MX" dirty="0"/>
              <a:t>12. PVA</a:t>
            </a:r>
          </a:p>
        </p:txBody>
      </p:sp>
      <p:sp>
        <p:nvSpPr>
          <p:cNvPr id="7179" name="CuadroTexto 7178">
            <a:extLst>
              <a:ext uri="{FF2B5EF4-FFF2-40B4-BE49-F238E27FC236}">
                <a16:creationId xmlns:a16="http://schemas.microsoft.com/office/drawing/2014/main" id="{C7C33A0C-101F-4CFA-8D66-B5A8E4EABBE8}"/>
              </a:ext>
            </a:extLst>
          </p:cNvPr>
          <p:cNvSpPr txBox="1"/>
          <p:nvPr/>
        </p:nvSpPr>
        <p:spPr>
          <a:xfrm>
            <a:off x="6481329" y="3103418"/>
            <a:ext cx="2562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5. CORRESPONSABILIDAD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5415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sultado de imagen para palabra de dios dibujo">
            <a:extLst>
              <a:ext uri="{FF2B5EF4-FFF2-40B4-BE49-F238E27FC236}">
                <a16:creationId xmlns:a16="http://schemas.microsoft.com/office/drawing/2014/main" id="{B01B737A-C2C7-4AAD-9A86-988D4B105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3" t="3850" r="2692" b="4095"/>
          <a:stretch/>
        </p:blipFill>
        <p:spPr bwMode="auto">
          <a:xfrm>
            <a:off x="898356" y="1387557"/>
            <a:ext cx="6056625" cy="534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Imagen relacionada">
            <a:extLst>
              <a:ext uri="{FF2B5EF4-FFF2-40B4-BE49-F238E27FC236}">
                <a16:creationId xmlns:a16="http://schemas.microsoft.com/office/drawing/2014/main" id="{37057383-B0CC-4A51-AC4F-491B81EAF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92" b="70000" l="65469" r="88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49" t="21104" r="10456" b="28896"/>
          <a:stretch/>
        </p:blipFill>
        <p:spPr bwMode="auto">
          <a:xfrm rot="20035881">
            <a:off x="2860964" y="3439066"/>
            <a:ext cx="2025015" cy="300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max blocks">
            <a:extLst>
              <a:ext uri="{FF2B5EF4-FFF2-40B4-BE49-F238E27FC236}">
                <a16:creationId xmlns:a16="http://schemas.microsoft.com/office/drawing/2014/main" id="{D3D84808-56F4-4CB1-B8A0-8DF862555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64" y="935802"/>
            <a:ext cx="3138229" cy="23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armar">
            <a:extLst>
              <a:ext uri="{FF2B5EF4-FFF2-40B4-BE49-F238E27FC236}">
                <a16:creationId xmlns:a16="http://schemas.microsoft.com/office/drawing/2014/main" id="{DD438A6A-5454-4E7A-8538-277FAAEA5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636" y="61444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: doblada hacia arriba 2">
            <a:extLst>
              <a:ext uri="{FF2B5EF4-FFF2-40B4-BE49-F238E27FC236}">
                <a16:creationId xmlns:a16="http://schemas.microsoft.com/office/drawing/2014/main" id="{BE1E9B92-A931-4ACD-9B6F-5C352C7CF761}"/>
              </a:ext>
            </a:extLst>
          </p:cNvPr>
          <p:cNvSpPr/>
          <p:nvPr/>
        </p:nvSpPr>
        <p:spPr>
          <a:xfrm rot="5400000">
            <a:off x="623454" y="3601367"/>
            <a:ext cx="2466109" cy="222365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Flecha: doblada hacia arriba 3">
            <a:extLst>
              <a:ext uri="{FF2B5EF4-FFF2-40B4-BE49-F238E27FC236}">
                <a16:creationId xmlns:a16="http://schemas.microsoft.com/office/drawing/2014/main" id="{121EEAD6-EF94-4F6C-A875-4438DF2D8847}"/>
              </a:ext>
            </a:extLst>
          </p:cNvPr>
          <p:cNvSpPr/>
          <p:nvPr/>
        </p:nvSpPr>
        <p:spPr>
          <a:xfrm>
            <a:off x="5249142" y="3851564"/>
            <a:ext cx="2007437" cy="193362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5622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CA5A3C92-6C68-4405-8FD7-124B8FD71AE5}"/>
              </a:ext>
            </a:extLst>
          </p:cNvPr>
          <p:cNvSpPr/>
          <p:nvPr/>
        </p:nvSpPr>
        <p:spPr>
          <a:xfrm>
            <a:off x="2046514" y="101600"/>
            <a:ext cx="6371772" cy="63862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D748E1-2C17-4074-ADC5-14E070EF8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4" b="16963"/>
          <a:stretch/>
        </p:blipFill>
        <p:spPr>
          <a:xfrm>
            <a:off x="2530928" y="536138"/>
            <a:ext cx="5457372" cy="5451685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8778F651-4B46-4239-9F0A-7B78AA3C2154}"/>
              </a:ext>
            </a:extLst>
          </p:cNvPr>
          <p:cNvSpPr/>
          <p:nvPr/>
        </p:nvSpPr>
        <p:spPr>
          <a:xfrm>
            <a:off x="4272642" y="2325808"/>
            <a:ext cx="1973943" cy="197757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122" name="Picture 2" descr="Imagen relacionada">
            <a:extLst>
              <a:ext uri="{FF2B5EF4-FFF2-40B4-BE49-F238E27FC236}">
                <a16:creationId xmlns:a16="http://schemas.microsoft.com/office/drawing/2014/main" id="{3F211E0D-4DF0-4826-A2F9-1C703198E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0" b="97000" l="32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37" y="2384319"/>
            <a:ext cx="186055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898D506-A900-43B7-BF30-CBE41E0A1000}"/>
              </a:ext>
            </a:extLst>
          </p:cNvPr>
          <p:cNvSpPr/>
          <p:nvPr/>
        </p:nvSpPr>
        <p:spPr>
          <a:xfrm>
            <a:off x="4671855" y="2899095"/>
            <a:ext cx="11755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PVA</a:t>
            </a:r>
          </a:p>
        </p:txBody>
      </p:sp>
      <p:sp>
        <p:nvSpPr>
          <p:cNvPr id="6" name="Diagrama de flujo: entrada manual 5">
            <a:extLst>
              <a:ext uri="{FF2B5EF4-FFF2-40B4-BE49-F238E27FC236}">
                <a16:creationId xmlns:a16="http://schemas.microsoft.com/office/drawing/2014/main" id="{9DA65BD5-BE5E-47B5-BB2C-476C9FDF70E2}"/>
              </a:ext>
            </a:extLst>
          </p:cNvPr>
          <p:cNvSpPr/>
          <p:nvPr/>
        </p:nvSpPr>
        <p:spPr>
          <a:xfrm rot="16200000" flipV="1">
            <a:off x="2997226" y="59919"/>
            <a:ext cx="2266943" cy="321938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4175 w 10000"/>
              <a:gd name="connsiteY1" fmla="*/ 1084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4175 w 10000"/>
              <a:gd name="connsiteY1" fmla="*/ 1084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3969 w 10000"/>
              <a:gd name="connsiteY4" fmla="*/ 10000 h 10000"/>
              <a:gd name="connsiteX5" fmla="*/ 0 w 10000"/>
              <a:gd name="connsiteY5" fmla="*/ 10000 h 10000"/>
              <a:gd name="connsiteX6" fmla="*/ 0 w 10000"/>
              <a:gd name="connsiteY6" fmla="*/ 2000 h 10000"/>
              <a:gd name="connsiteX0" fmla="*/ 0 w 10000"/>
              <a:gd name="connsiteY0" fmla="*/ 12361 h 20361"/>
              <a:gd name="connsiteX1" fmla="*/ 4175 w 10000"/>
              <a:gd name="connsiteY1" fmla="*/ 11445 h 20361"/>
              <a:gd name="connsiteX2" fmla="*/ 10000 w 10000"/>
              <a:gd name="connsiteY2" fmla="*/ 0 h 20361"/>
              <a:gd name="connsiteX3" fmla="*/ 10000 w 10000"/>
              <a:gd name="connsiteY3" fmla="*/ 20361 h 20361"/>
              <a:gd name="connsiteX4" fmla="*/ 3969 w 10000"/>
              <a:gd name="connsiteY4" fmla="*/ 20361 h 20361"/>
              <a:gd name="connsiteX5" fmla="*/ 0 w 10000"/>
              <a:gd name="connsiteY5" fmla="*/ 20361 h 20361"/>
              <a:gd name="connsiteX6" fmla="*/ 0 w 10000"/>
              <a:gd name="connsiteY6" fmla="*/ 12361 h 20361"/>
              <a:gd name="connsiteX0" fmla="*/ 0 w 10722"/>
              <a:gd name="connsiteY0" fmla="*/ 15433 h 20361"/>
              <a:gd name="connsiteX1" fmla="*/ 4897 w 10722"/>
              <a:gd name="connsiteY1" fmla="*/ 11445 h 20361"/>
              <a:gd name="connsiteX2" fmla="*/ 10722 w 10722"/>
              <a:gd name="connsiteY2" fmla="*/ 0 h 20361"/>
              <a:gd name="connsiteX3" fmla="*/ 10722 w 10722"/>
              <a:gd name="connsiteY3" fmla="*/ 20361 h 20361"/>
              <a:gd name="connsiteX4" fmla="*/ 4691 w 10722"/>
              <a:gd name="connsiteY4" fmla="*/ 20361 h 20361"/>
              <a:gd name="connsiteX5" fmla="*/ 722 w 10722"/>
              <a:gd name="connsiteY5" fmla="*/ 20361 h 20361"/>
              <a:gd name="connsiteX6" fmla="*/ 0 w 10722"/>
              <a:gd name="connsiteY6" fmla="*/ 15433 h 20361"/>
              <a:gd name="connsiteX0" fmla="*/ 1443 w 12165"/>
              <a:gd name="connsiteY0" fmla="*/ 15433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5" fmla="*/ 2165 w 12165"/>
              <a:gd name="connsiteY5" fmla="*/ 20361 h 20361"/>
              <a:gd name="connsiteX6" fmla="*/ 1443 w 12165"/>
              <a:gd name="connsiteY6" fmla="*/ 15433 h 20361"/>
              <a:gd name="connsiteX0" fmla="*/ 1443 w 12165"/>
              <a:gd name="connsiteY0" fmla="*/ 15433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5" fmla="*/ 7217 w 12165"/>
              <a:gd name="connsiteY5" fmla="*/ 16807 h 20361"/>
              <a:gd name="connsiteX6" fmla="*/ 1443 w 12165"/>
              <a:gd name="connsiteY6" fmla="*/ 15433 h 20361"/>
              <a:gd name="connsiteX0" fmla="*/ 1443 w 12165"/>
              <a:gd name="connsiteY0" fmla="*/ 15433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5" fmla="*/ 1443 w 12165"/>
              <a:gd name="connsiteY5" fmla="*/ 15433 h 20361"/>
              <a:gd name="connsiteX0" fmla="*/ 6134 w 12165"/>
              <a:gd name="connsiteY0" fmla="*/ 20361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0" fmla="*/ 5464 w 12165"/>
              <a:gd name="connsiteY0" fmla="*/ 20180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5464 w 12165"/>
              <a:gd name="connsiteY4" fmla="*/ 20180 h 20361"/>
              <a:gd name="connsiteX0" fmla="*/ 5464 w 12165"/>
              <a:gd name="connsiteY0" fmla="*/ 20240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5464 w 12165"/>
              <a:gd name="connsiteY4" fmla="*/ 20240 h 20361"/>
              <a:gd name="connsiteX0" fmla="*/ 5464 w 12165"/>
              <a:gd name="connsiteY0" fmla="*/ 20240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5464 w 12165"/>
              <a:gd name="connsiteY4" fmla="*/ 20240 h 20361"/>
              <a:gd name="connsiteX0" fmla="*/ 5619 w 12320"/>
              <a:gd name="connsiteY0" fmla="*/ 20240 h 20361"/>
              <a:gd name="connsiteX1" fmla="*/ 0 w 12320"/>
              <a:gd name="connsiteY1" fmla="*/ 14216 h 20361"/>
              <a:gd name="connsiteX2" fmla="*/ 12320 w 12320"/>
              <a:gd name="connsiteY2" fmla="*/ 0 h 20361"/>
              <a:gd name="connsiteX3" fmla="*/ 12320 w 12320"/>
              <a:gd name="connsiteY3" fmla="*/ 20361 h 20361"/>
              <a:gd name="connsiteX4" fmla="*/ 5619 w 12320"/>
              <a:gd name="connsiteY4" fmla="*/ 20240 h 20361"/>
              <a:gd name="connsiteX0" fmla="*/ 5516 w 12320"/>
              <a:gd name="connsiteY0" fmla="*/ 20240 h 20361"/>
              <a:gd name="connsiteX1" fmla="*/ 0 w 12320"/>
              <a:gd name="connsiteY1" fmla="*/ 14216 h 20361"/>
              <a:gd name="connsiteX2" fmla="*/ 12320 w 12320"/>
              <a:gd name="connsiteY2" fmla="*/ 0 h 20361"/>
              <a:gd name="connsiteX3" fmla="*/ 12320 w 12320"/>
              <a:gd name="connsiteY3" fmla="*/ 20361 h 20361"/>
              <a:gd name="connsiteX4" fmla="*/ 5516 w 12320"/>
              <a:gd name="connsiteY4" fmla="*/ 20240 h 20361"/>
              <a:gd name="connsiteX0" fmla="*/ 5464 w 12268"/>
              <a:gd name="connsiteY0" fmla="*/ 20240 h 20361"/>
              <a:gd name="connsiteX1" fmla="*/ 0 w 12268"/>
              <a:gd name="connsiteY1" fmla="*/ 14276 h 20361"/>
              <a:gd name="connsiteX2" fmla="*/ 12268 w 12268"/>
              <a:gd name="connsiteY2" fmla="*/ 0 h 20361"/>
              <a:gd name="connsiteX3" fmla="*/ 12268 w 12268"/>
              <a:gd name="connsiteY3" fmla="*/ 20361 h 20361"/>
              <a:gd name="connsiteX4" fmla="*/ 5464 w 12268"/>
              <a:gd name="connsiteY4" fmla="*/ 20240 h 2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8" h="20361">
                <a:moveTo>
                  <a:pt x="5464" y="20240"/>
                </a:moveTo>
                <a:lnTo>
                  <a:pt x="0" y="14276"/>
                </a:lnTo>
                <a:lnTo>
                  <a:pt x="12268" y="0"/>
                </a:lnTo>
                <a:lnTo>
                  <a:pt x="12268" y="20361"/>
                </a:lnTo>
                <a:lnTo>
                  <a:pt x="5464" y="20240"/>
                </a:lnTo>
                <a:close/>
              </a:path>
            </a:pathLst>
          </a:cu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Diagrama de flujo: entrada manual 5">
            <a:extLst>
              <a:ext uri="{FF2B5EF4-FFF2-40B4-BE49-F238E27FC236}">
                <a16:creationId xmlns:a16="http://schemas.microsoft.com/office/drawing/2014/main" id="{3A64C143-0E3C-4C31-833E-016C91F6B62E}"/>
              </a:ext>
            </a:extLst>
          </p:cNvPr>
          <p:cNvSpPr/>
          <p:nvPr/>
        </p:nvSpPr>
        <p:spPr>
          <a:xfrm flipV="1">
            <a:off x="5740389" y="536138"/>
            <a:ext cx="2247910" cy="321938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4175 w 10000"/>
              <a:gd name="connsiteY1" fmla="*/ 1084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4175 w 10000"/>
              <a:gd name="connsiteY1" fmla="*/ 1084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3969 w 10000"/>
              <a:gd name="connsiteY4" fmla="*/ 10000 h 10000"/>
              <a:gd name="connsiteX5" fmla="*/ 0 w 10000"/>
              <a:gd name="connsiteY5" fmla="*/ 10000 h 10000"/>
              <a:gd name="connsiteX6" fmla="*/ 0 w 10000"/>
              <a:gd name="connsiteY6" fmla="*/ 2000 h 10000"/>
              <a:gd name="connsiteX0" fmla="*/ 0 w 10000"/>
              <a:gd name="connsiteY0" fmla="*/ 12361 h 20361"/>
              <a:gd name="connsiteX1" fmla="*/ 4175 w 10000"/>
              <a:gd name="connsiteY1" fmla="*/ 11445 h 20361"/>
              <a:gd name="connsiteX2" fmla="*/ 10000 w 10000"/>
              <a:gd name="connsiteY2" fmla="*/ 0 h 20361"/>
              <a:gd name="connsiteX3" fmla="*/ 10000 w 10000"/>
              <a:gd name="connsiteY3" fmla="*/ 20361 h 20361"/>
              <a:gd name="connsiteX4" fmla="*/ 3969 w 10000"/>
              <a:gd name="connsiteY4" fmla="*/ 20361 h 20361"/>
              <a:gd name="connsiteX5" fmla="*/ 0 w 10000"/>
              <a:gd name="connsiteY5" fmla="*/ 20361 h 20361"/>
              <a:gd name="connsiteX6" fmla="*/ 0 w 10000"/>
              <a:gd name="connsiteY6" fmla="*/ 12361 h 20361"/>
              <a:gd name="connsiteX0" fmla="*/ 0 w 10722"/>
              <a:gd name="connsiteY0" fmla="*/ 15433 h 20361"/>
              <a:gd name="connsiteX1" fmla="*/ 4897 w 10722"/>
              <a:gd name="connsiteY1" fmla="*/ 11445 h 20361"/>
              <a:gd name="connsiteX2" fmla="*/ 10722 w 10722"/>
              <a:gd name="connsiteY2" fmla="*/ 0 h 20361"/>
              <a:gd name="connsiteX3" fmla="*/ 10722 w 10722"/>
              <a:gd name="connsiteY3" fmla="*/ 20361 h 20361"/>
              <a:gd name="connsiteX4" fmla="*/ 4691 w 10722"/>
              <a:gd name="connsiteY4" fmla="*/ 20361 h 20361"/>
              <a:gd name="connsiteX5" fmla="*/ 722 w 10722"/>
              <a:gd name="connsiteY5" fmla="*/ 20361 h 20361"/>
              <a:gd name="connsiteX6" fmla="*/ 0 w 10722"/>
              <a:gd name="connsiteY6" fmla="*/ 15433 h 20361"/>
              <a:gd name="connsiteX0" fmla="*/ 1443 w 12165"/>
              <a:gd name="connsiteY0" fmla="*/ 15433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5" fmla="*/ 2165 w 12165"/>
              <a:gd name="connsiteY5" fmla="*/ 20361 h 20361"/>
              <a:gd name="connsiteX6" fmla="*/ 1443 w 12165"/>
              <a:gd name="connsiteY6" fmla="*/ 15433 h 20361"/>
              <a:gd name="connsiteX0" fmla="*/ 1443 w 12165"/>
              <a:gd name="connsiteY0" fmla="*/ 15433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5" fmla="*/ 7217 w 12165"/>
              <a:gd name="connsiteY5" fmla="*/ 16807 h 20361"/>
              <a:gd name="connsiteX6" fmla="*/ 1443 w 12165"/>
              <a:gd name="connsiteY6" fmla="*/ 15433 h 20361"/>
              <a:gd name="connsiteX0" fmla="*/ 1443 w 12165"/>
              <a:gd name="connsiteY0" fmla="*/ 15433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5" fmla="*/ 1443 w 12165"/>
              <a:gd name="connsiteY5" fmla="*/ 15433 h 20361"/>
              <a:gd name="connsiteX0" fmla="*/ 6134 w 12165"/>
              <a:gd name="connsiteY0" fmla="*/ 20361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0" fmla="*/ 5464 w 12165"/>
              <a:gd name="connsiteY0" fmla="*/ 20180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5464 w 12165"/>
              <a:gd name="connsiteY4" fmla="*/ 20180 h 20361"/>
              <a:gd name="connsiteX0" fmla="*/ 5464 w 12165"/>
              <a:gd name="connsiteY0" fmla="*/ 20240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5464 w 12165"/>
              <a:gd name="connsiteY4" fmla="*/ 20240 h 20361"/>
              <a:gd name="connsiteX0" fmla="*/ 5464 w 12165"/>
              <a:gd name="connsiteY0" fmla="*/ 20240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5464 w 12165"/>
              <a:gd name="connsiteY4" fmla="*/ 20240 h 2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5" h="20361">
                <a:moveTo>
                  <a:pt x="5464" y="20240"/>
                </a:moveTo>
                <a:lnTo>
                  <a:pt x="0" y="13794"/>
                </a:lnTo>
                <a:lnTo>
                  <a:pt x="12165" y="0"/>
                </a:lnTo>
                <a:lnTo>
                  <a:pt x="12165" y="20361"/>
                </a:lnTo>
                <a:lnTo>
                  <a:pt x="5464" y="20240"/>
                </a:lnTo>
                <a:close/>
              </a:path>
            </a:pathLst>
          </a:cu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Diagrama de flujo: entrada manual 5">
            <a:extLst>
              <a:ext uri="{FF2B5EF4-FFF2-40B4-BE49-F238E27FC236}">
                <a16:creationId xmlns:a16="http://schemas.microsoft.com/office/drawing/2014/main" id="{EA43E928-5D63-4F1E-B545-7D776F69EA75}"/>
              </a:ext>
            </a:extLst>
          </p:cNvPr>
          <p:cNvSpPr/>
          <p:nvPr/>
        </p:nvSpPr>
        <p:spPr>
          <a:xfrm rot="5400000" flipV="1">
            <a:off x="5273688" y="3273212"/>
            <a:ext cx="2209844" cy="321938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4175 w 10000"/>
              <a:gd name="connsiteY1" fmla="*/ 1084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4175 w 10000"/>
              <a:gd name="connsiteY1" fmla="*/ 1084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3969 w 10000"/>
              <a:gd name="connsiteY4" fmla="*/ 10000 h 10000"/>
              <a:gd name="connsiteX5" fmla="*/ 0 w 10000"/>
              <a:gd name="connsiteY5" fmla="*/ 10000 h 10000"/>
              <a:gd name="connsiteX6" fmla="*/ 0 w 10000"/>
              <a:gd name="connsiteY6" fmla="*/ 2000 h 10000"/>
              <a:gd name="connsiteX0" fmla="*/ 0 w 10000"/>
              <a:gd name="connsiteY0" fmla="*/ 12361 h 20361"/>
              <a:gd name="connsiteX1" fmla="*/ 4175 w 10000"/>
              <a:gd name="connsiteY1" fmla="*/ 11445 h 20361"/>
              <a:gd name="connsiteX2" fmla="*/ 10000 w 10000"/>
              <a:gd name="connsiteY2" fmla="*/ 0 h 20361"/>
              <a:gd name="connsiteX3" fmla="*/ 10000 w 10000"/>
              <a:gd name="connsiteY3" fmla="*/ 20361 h 20361"/>
              <a:gd name="connsiteX4" fmla="*/ 3969 w 10000"/>
              <a:gd name="connsiteY4" fmla="*/ 20361 h 20361"/>
              <a:gd name="connsiteX5" fmla="*/ 0 w 10000"/>
              <a:gd name="connsiteY5" fmla="*/ 20361 h 20361"/>
              <a:gd name="connsiteX6" fmla="*/ 0 w 10000"/>
              <a:gd name="connsiteY6" fmla="*/ 12361 h 20361"/>
              <a:gd name="connsiteX0" fmla="*/ 0 w 10722"/>
              <a:gd name="connsiteY0" fmla="*/ 15433 h 20361"/>
              <a:gd name="connsiteX1" fmla="*/ 4897 w 10722"/>
              <a:gd name="connsiteY1" fmla="*/ 11445 h 20361"/>
              <a:gd name="connsiteX2" fmla="*/ 10722 w 10722"/>
              <a:gd name="connsiteY2" fmla="*/ 0 h 20361"/>
              <a:gd name="connsiteX3" fmla="*/ 10722 w 10722"/>
              <a:gd name="connsiteY3" fmla="*/ 20361 h 20361"/>
              <a:gd name="connsiteX4" fmla="*/ 4691 w 10722"/>
              <a:gd name="connsiteY4" fmla="*/ 20361 h 20361"/>
              <a:gd name="connsiteX5" fmla="*/ 722 w 10722"/>
              <a:gd name="connsiteY5" fmla="*/ 20361 h 20361"/>
              <a:gd name="connsiteX6" fmla="*/ 0 w 10722"/>
              <a:gd name="connsiteY6" fmla="*/ 15433 h 20361"/>
              <a:gd name="connsiteX0" fmla="*/ 1443 w 12165"/>
              <a:gd name="connsiteY0" fmla="*/ 15433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5" fmla="*/ 2165 w 12165"/>
              <a:gd name="connsiteY5" fmla="*/ 20361 h 20361"/>
              <a:gd name="connsiteX6" fmla="*/ 1443 w 12165"/>
              <a:gd name="connsiteY6" fmla="*/ 15433 h 20361"/>
              <a:gd name="connsiteX0" fmla="*/ 1443 w 12165"/>
              <a:gd name="connsiteY0" fmla="*/ 15433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5" fmla="*/ 7217 w 12165"/>
              <a:gd name="connsiteY5" fmla="*/ 16807 h 20361"/>
              <a:gd name="connsiteX6" fmla="*/ 1443 w 12165"/>
              <a:gd name="connsiteY6" fmla="*/ 15433 h 20361"/>
              <a:gd name="connsiteX0" fmla="*/ 1443 w 12165"/>
              <a:gd name="connsiteY0" fmla="*/ 15433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5" fmla="*/ 1443 w 12165"/>
              <a:gd name="connsiteY5" fmla="*/ 15433 h 20361"/>
              <a:gd name="connsiteX0" fmla="*/ 6134 w 12165"/>
              <a:gd name="connsiteY0" fmla="*/ 20361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0" fmla="*/ 5464 w 12165"/>
              <a:gd name="connsiteY0" fmla="*/ 20180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5464 w 12165"/>
              <a:gd name="connsiteY4" fmla="*/ 20180 h 20361"/>
              <a:gd name="connsiteX0" fmla="*/ 5464 w 12165"/>
              <a:gd name="connsiteY0" fmla="*/ 20240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5464 w 12165"/>
              <a:gd name="connsiteY4" fmla="*/ 20240 h 20361"/>
              <a:gd name="connsiteX0" fmla="*/ 5464 w 12165"/>
              <a:gd name="connsiteY0" fmla="*/ 20240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5464 w 12165"/>
              <a:gd name="connsiteY4" fmla="*/ 20240 h 20361"/>
              <a:gd name="connsiteX0" fmla="*/ 5619 w 12320"/>
              <a:gd name="connsiteY0" fmla="*/ 20240 h 20361"/>
              <a:gd name="connsiteX1" fmla="*/ 0 w 12320"/>
              <a:gd name="connsiteY1" fmla="*/ 14216 h 20361"/>
              <a:gd name="connsiteX2" fmla="*/ 12320 w 12320"/>
              <a:gd name="connsiteY2" fmla="*/ 0 h 20361"/>
              <a:gd name="connsiteX3" fmla="*/ 12320 w 12320"/>
              <a:gd name="connsiteY3" fmla="*/ 20361 h 20361"/>
              <a:gd name="connsiteX4" fmla="*/ 5619 w 12320"/>
              <a:gd name="connsiteY4" fmla="*/ 20240 h 20361"/>
              <a:gd name="connsiteX0" fmla="*/ 5516 w 12320"/>
              <a:gd name="connsiteY0" fmla="*/ 20240 h 20361"/>
              <a:gd name="connsiteX1" fmla="*/ 0 w 12320"/>
              <a:gd name="connsiteY1" fmla="*/ 14216 h 20361"/>
              <a:gd name="connsiteX2" fmla="*/ 12320 w 12320"/>
              <a:gd name="connsiteY2" fmla="*/ 0 h 20361"/>
              <a:gd name="connsiteX3" fmla="*/ 12320 w 12320"/>
              <a:gd name="connsiteY3" fmla="*/ 20361 h 20361"/>
              <a:gd name="connsiteX4" fmla="*/ 5516 w 12320"/>
              <a:gd name="connsiteY4" fmla="*/ 20240 h 20361"/>
              <a:gd name="connsiteX0" fmla="*/ 5464 w 12268"/>
              <a:gd name="connsiteY0" fmla="*/ 20240 h 20361"/>
              <a:gd name="connsiteX1" fmla="*/ 0 w 12268"/>
              <a:gd name="connsiteY1" fmla="*/ 14276 h 20361"/>
              <a:gd name="connsiteX2" fmla="*/ 12268 w 12268"/>
              <a:gd name="connsiteY2" fmla="*/ 0 h 20361"/>
              <a:gd name="connsiteX3" fmla="*/ 12268 w 12268"/>
              <a:gd name="connsiteY3" fmla="*/ 20361 h 20361"/>
              <a:gd name="connsiteX4" fmla="*/ 5464 w 12268"/>
              <a:gd name="connsiteY4" fmla="*/ 20240 h 20361"/>
              <a:gd name="connsiteX0" fmla="*/ 5155 w 11959"/>
              <a:gd name="connsiteY0" fmla="*/ 20240 h 20361"/>
              <a:gd name="connsiteX1" fmla="*/ 0 w 11959"/>
              <a:gd name="connsiteY1" fmla="*/ 13915 h 20361"/>
              <a:gd name="connsiteX2" fmla="*/ 11959 w 11959"/>
              <a:gd name="connsiteY2" fmla="*/ 0 h 20361"/>
              <a:gd name="connsiteX3" fmla="*/ 11959 w 11959"/>
              <a:gd name="connsiteY3" fmla="*/ 20361 h 20361"/>
              <a:gd name="connsiteX4" fmla="*/ 5155 w 11959"/>
              <a:gd name="connsiteY4" fmla="*/ 20240 h 20361"/>
              <a:gd name="connsiteX0" fmla="*/ 5155 w 11959"/>
              <a:gd name="connsiteY0" fmla="*/ 20240 h 20361"/>
              <a:gd name="connsiteX1" fmla="*/ 0 w 11959"/>
              <a:gd name="connsiteY1" fmla="*/ 13915 h 20361"/>
              <a:gd name="connsiteX2" fmla="*/ 11959 w 11959"/>
              <a:gd name="connsiteY2" fmla="*/ 0 h 20361"/>
              <a:gd name="connsiteX3" fmla="*/ 11959 w 11959"/>
              <a:gd name="connsiteY3" fmla="*/ 20361 h 20361"/>
              <a:gd name="connsiteX4" fmla="*/ 5155 w 11959"/>
              <a:gd name="connsiteY4" fmla="*/ 20240 h 2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59" h="20361">
                <a:moveTo>
                  <a:pt x="5155" y="20240"/>
                </a:moveTo>
                <a:lnTo>
                  <a:pt x="0" y="13915"/>
                </a:lnTo>
                <a:lnTo>
                  <a:pt x="11959" y="0"/>
                </a:lnTo>
                <a:lnTo>
                  <a:pt x="11959" y="20361"/>
                </a:lnTo>
                <a:lnTo>
                  <a:pt x="5155" y="20240"/>
                </a:lnTo>
                <a:close/>
              </a:path>
            </a:pathLst>
          </a:cu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Diagrama de flujo: entrada manual 5">
            <a:extLst>
              <a:ext uri="{FF2B5EF4-FFF2-40B4-BE49-F238E27FC236}">
                <a16:creationId xmlns:a16="http://schemas.microsoft.com/office/drawing/2014/main" id="{DD3F7A3F-656E-49E7-BB39-F79789083150}"/>
              </a:ext>
            </a:extLst>
          </p:cNvPr>
          <p:cNvSpPr/>
          <p:nvPr/>
        </p:nvSpPr>
        <p:spPr>
          <a:xfrm rot="10800000" flipV="1">
            <a:off x="2521006" y="2768444"/>
            <a:ext cx="2266943" cy="321938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4175 w 10000"/>
              <a:gd name="connsiteY1" fmla="*/ 1084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4175 w 10000"/>
              <a:gd name="connsiteY1" fmla="*/ 1084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3969 w 10000"/>
              <a:gd name="connsiteY4" fmla="*/ 10000 h 10000"/>
              <a:gd name="connsiteX5" fmla="*/ 0 w 10000"/>
              <a:gd name="connsiteY5" fmla="*/ 10000 h 10000"/>
              <a:gd name="connsiteX6" fmla="*/ 0 w 10000"/>
              <a:gd name="connsiteY6" fmla="*/ 2000 h 10000"/>
              <a:gd name="connsiteX0" fmla="*/ 0 w 10000"/>
              <a:gd name="connsiteY0" fmla="*/ 12361 h 20361"/>
              <a:gd name="connsiteX1" fmla="*/ 4175 w 10000"/>
              <a:gd name="connsiteY1" fmla="*/ 11445 h 20361"/>
              <a:gd name="connsiteX2" fmla="*/ 10000 w 10000"/>
              <a:gd name="connsiteY2" fmla="*/ 0 h 20361"/>
              <a:gd name="connsiteX3" fmla="*/ 10000 w 10000"/>
              <a:gd name="connsiteY3" fmla="*/ 20361 h 20361"/>
              <a:gd name="connsiteX4" fmla="*/ 3969 w 10000"/>
              <a:gd name="connsiteY4" fmla="*/ 20361 h 20361"/>
              <a:gd name="connsiteX5" fmla="*/ 0 w 10000"/>
              <a:gd name="connsiteY5" fmla="*/ 20361 h 20361"/>
              <a:gd name="connsiteX6" fmla="*/ 0 w 10000"/>
              <a:gd name="connsiteY6" fmla="*/ 12361 h 20361"/>
              <a:gd name="connsiteX0" fmla="*/ 0 w 10722"/>
              <a:gd name="connsiteY0" fmla="*/ 15433 h 20361"/>
              <a:gd name="connsiteX1" fmla="*/ 4897 w 10722"/>
              <a:gd name="connsiteY1" fmla="*/ 11445 h 20361"/>
              <a:gd name="connsiteX2" fmla="*/ 10722 w 10722"/>
              <a:gd name="connsiteY2" fmla="*/ 0 h 20361"/>
              <a:gd name="connsiteX3" fmla="*/ 10722 w 10722"/>
              <a:gd name="connsiteY3" fmla="*/ 20361 h 20361"/>
              <a:gd name="connsiteX4" fmla="*/ 4691 w 10722"/>
              <a:gd name="connsiteY4" fmla="*/ 20361 h 20361"/>
              <a:gd name="connsiteX5" fmla="*/ 722 w 10722"/>
              <a:gd name="connsiteY5" fmla="*/ 20361 h 20361"/>
              <a:gd name="connsiteX6" fmla="*/ 0 w 10722"/>
              <a:gd name="connsiteY6" fmla="*/ 15433 h 20361"/>
              <a:gd name="connsiteX0" fmla="*/ 1443 w 12165"/>
              <a:gd name="connsiteY0" fmla="*/ 15433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5" fmla="*/ 2165 w 12165"/>
              <a:gd name="connsiteY5" fmla="*/ 20361 h 20361"/>
              <a:gd name="connsiteX6" fmla="*/ 1443 w 12165"/>
              <a:gd name="connsiteY6" fmla="*/ 15433 h 20361"/>
              <a:gd name="connsiteX0" fmla="*/ 1443 w 12165"/>
              <a:gd name="connsiteY0" fmla="*/ 15433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5" fmla="*/ 7217 w 12165"/>
              <a:gd name="connsiteY5" fmla="*/ 16807 h 20361"/>
              <a:gd name="connsiteX6" fmla="*/ 1443 w 12165"/>
              <a:gd name="connsiteY6" fmla="*/ 15433 h 20361"/>
              <a:gd name="connsiteX0" fmla="*/ 1443 w 12165"/>
              <a:gd name="connsiteY0" fmla="*/ 15433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5" fmla="*/ 1443 w 12165"/>
              <a:gd name="connsiteY5" fmla="*/ 15433 h 20361"/>
              <a:gd name="connsiteX0" fmla="*/ 6134 w 12165"/>
              <a:gd name="connsiteY0" fmla="*/ 20361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6134 w 12165"/>
              <a:gd name="connsiteY4" fmla="*/ 20361 h 20361"/>
              <a:gd name="connsiteX0" fmla="*/ 5464 w 12165"/>
              <a:gd name="connsiteY0" fmla="*/ 20180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5464 w 12165"/>
              <a:gd name="connsiteY4" fmla="*/ 20180 h 20361"/>
              <a:gd name="connsiteX0" fmla="*/ 5464 w 12165"/>
              <a:gd name="connsiteY0" fmla="*/ 20240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5464 w 12165"/>
              <a:gd name="connsiteY4" fmla="*/ 20240 h 20361"/>
              <a:gd name="connsiteX0" fmla="*/ 5464 w 12165"/>
              <a:gd name="connsiteY0" fmla="*/ 20240 h 20361"/>
              <a:gd name="connsiteX1" fmla="*/ 0 w 12165"/>
              <a:gd name="connsiteY1" fmla="*/ 13794 h 20361"/>
              <a:gd name="connsiteX2" fmla="*/ 12165 w 12165"/>
              <a:gd name="connsiteY2" fmla="*/ 0 h 20361"/>
              <a:gd name="connsiteX3" fmla="*/ 12165 w 12165"/>
              <a:gd name="connsiteY3" fmla="*/ 20361 h 20361"/>
              <a:gd name="connsiteX4" fmla="*/ 5464 w 12165"/>
              <a:gd name="connsiteY4" fmla="*/ 20240 h 20361"/>
              <a:gd name="connsiteX0" fmla="*/ 5619 w 12320"/>
              <a:gd name="connsiteY0" fmla="*/ 20240 h 20361"/>
              <a:gd name="connsiteX1" fmla="*/ 0 w 12320"/>
              <a:gd name="connsiteY1" fmla="*/ 14216 h 20361"/>
              <a:gd name="connsiteX2" fmla="*/ 12320 w 12320"/>
              <a:gd name="connsiteY2" fmla="*/ 0 h 20361"/>
              <a:gd name="connsiteX3" fmla="*/ 12320 w 12320"/>
              <a:gd name="connsiteY3" fmla="*/ 20361 h 20361"/>
              <a:gd name="connsiteX4" fmla="*/ 5619 w 12320"/>
              <a:gd name="connsiteY4" fmla="*/ 20240 h 20361"/>
              <a:gd name="connsiteX0" fmla="*/ 5516 w 12320"/>
              <a:gd name="connsiteY0" fmla="*/ 20240 h 20361"/>
              <a:gd name="connsiteX1" fmla="*/ 0 w 12320"/>
              <a:gd name="connsiteY1" fmla="*/ 14216 h 20361"/>
              <a:gd name="connsiteX2" fmla="*/ 12320 w 12320"/>
              <a:gd name="connsiteY2" fmla="*/ 0 h 20361"/>
              <a:gd name="connsiteX3" fmla="*/ 12320 w 12320"/>
              <a:gd name="connsiteY3" fmla="*/ 20361 h 20361"/>
              <a:gd name="connsiteX4" fmla="*/ 5516 w 12320"/>
              <a:gd name="connsiteY4" fmla="*/ 20240 h 20361"/>
              <a:gd name="connsiteX0" fmla="*/ 5464 w 12268"/>
              <a:gd name="connsiteY0" fmla="*/ 20240 h 20361"/>
              <a:gd name="connsiteX1" fmla="*/ 0 w 12268"/>
              <a:gd name="connsiteY1" fmla="*/ 14276 h 20361"/>
              <a:gd name="connsiteX2" fmla="*/ 12268 w 12268"/>
              <a:gd name="connsiteY2" fmla="*/ 0 h 20361"/>
              <a:gd name="connsiteX3" fmla="*/ 12268 w 12268"/>
              <a:gd name="connsiteY3" fmla="*/ 20361 h 20361"/>
              <a:gd name="connsiteX4" fmla="*/ 5464 w 12268"/>
              <a:gd name="connsiteY4" fmla="*/ 20240 h 20361"/>
              <a:gd name="connsiteX0" fmla="*/ 4949 w 12268"/>
              <a:gd name="connsiteY0" fmla="*/ 20300 h 20361"/>
              <a:gd name="connsiteX1" fmla="*/ 0 w 12268"/>
              <a:gd name="connsiteY1" fmla="*/ 14276 h 20361"/>
              <a:gd name="connsiteX2" fmla="*/ 12268 w 12268"/>
              <a:gd name="connsiteY2" fmla="*/ 0 h 20361"/>
              <a:gd name="connsiteX3" fmla="*/ 12268 w 12268"/>
              <a:gd name="connsiteY3" fmla="*/ 20361 h 20361"/>
              <a:gd name="connsiteX4" fmla="*/ 4949 w 12268"/>
              <a:gd name="connsiteY4" fmla="*/ 20300 h 20361"/>
              <a:gd name="connsiteX0" fmla="*/ 4949 w 12268"/>
              <a:gd name="connsiteY0" fmla="*/ 20300 h 20361"/>
              <a:gd name="connsiteX1" fmla="*/ 0 w 12268"/>
              <a:gd name="connsiteY1" fmla="*/ 14276 h 20361"/>
              <a:gd name="connsiteX2" fmla="*/ 12268 w 12268"/>
              <a:gd name="connsiteY2" fmla="*/ 0 h 20361"/>
              <a:gd name="connsiteX3" fmla="*/ 12268 w 12268"/>
              <a:gd name="connsiteY3" fmla="*/ 20361 h 20361"/>
              <a:gd name="connsiteX4" fmla="*/ 4949 w 12268"/>
              <a:gd name="connsiteY4" fmla="*/ 20300 h 20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8" h="20361">
                <a:moveTo>
                  <a:pt x="4949" y="20300"/>
                </a:moveTo>
                <a:lnTo>
                  <a:pt x="0" y="14276"/>
                </a:lnTo>
                <a:lnTo>
                  <a:pt x="12268" y="0"/>
                </a:lnTo>
                <a:lnTo>
                  <a:pt x="12268" y="20361"/>
                </a:lnTo>
                <a:lnTo>
                  <a:pt x="4949" y="20300"/>
                </a:lnTo>
                <a:close/>
              </a:path>
            </a:pathLst>
          </a:custGeom>
          <a:solidFill>
            <a:srgbClr val="CC6600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4CF05FC-E090-44AB-A77C-4AA771223E29}"/>
              </a:ext>
            </a:extLst>
          </p:cNvPr>
          <p:cNvSpPr/>
          <p:nvPr/>
        </p:nvSpPr>
        <p:spPr>
          <a:xfrm>
            <a:off x="3247910" y="1392502"/>
            <a:ext cx="574790" cy="554213"/>
          </a:xfrm>
          <a:prstGeom prst="ellipse">
            <a:avLst/>
          </a:prstGeom>
          <a:solidFill>
            <a:schemeClr val="bg1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BBF3307-D6CA-4C12-847D-420190891F3B}"/>
              </a:ext>
            </a:extLst>
          </p:cNvPr>
          <p:cNvSpPr/>
          <p:nvPr/>
        </p:nvSpPr>
        <p:spPr>
          <a:xfrm>
            <a:off x="6457370" y="1392502"/>
            <a:ext cx="574790" cy="554213"/>
          </a:xfrm>
          <a:prstGeom prst="ellipse">
            <a:avLst/>
          </a:prstGeom>
          <a:solidFill>
            <a:schemeClr val="bg1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F659EF2-1560-4E52-A906-D8A68E336BB4}"/>
              </a:ext>
            </a:extLst>
          </p:cNvPr>
          <p:cNvSpPr/>
          <p:nvPr/>
        </p:nvSpPr>
        <p:spPr>
          <a:xfrm>
            <a:off x="6461074" y="4732602"/>
            <a:ext cx="574790" cy="554213"/>
          </a:xfrm>
          <a:prstGeom prst="ellipse">
            <a:avLst/>
          </a:prstGeom>
          <a:solidFill>
            <a:schemeClr val="bg1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650811F-81BB-45DF-9BF0-E529ED5A56CE}"/>
              </a:ext>
            </a:extLst>
          </p:cNvPr>
          <p:cNvSpPr/>
          <p:nvPr/>
        </p:nvSpPr>
        <p:spPr>
          <a:xfrm>
            <a:off x="3247910" y="4732602"/>
            <a:ext cx="574790" cy="554213"/>
          </a:xfrm>
          <a:prstGeom prst="ellipse">
            <a:avLst/>
          </a:prstGeom>
          <a:solidFill>
            <a:schemeClr val="bg1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6A166CB-E0C5-484F-BB47-14AFFCF46DE8}"/>
              </a:ext>
            </a:extLst>
          </p:cNvPr>
          <p:cNvSpPr txBox="1"/>
          <p:nvPr/>
        </p:nvSpPr>
        <p:spPr>
          <a:xfrm>
            <a:off x="6475169" y="1315665"/>
            <a:ext cx="556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II</a:t>
            </a:r>
            <a:endParaRPr lang="es-MX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C01095F-4C0B-4234-940E-5F42C2A96569}"/>
              </a:ext>
            </a:extLst>
          </p:cNvPr>
          <p:cNvSpPr txBox="1"/>
          <p:nvPr/>
        </p:nvSpPr>
        <p:spPr>
          <a:xfrm>
            <a:off x="3212650" y="1326656"/>
            <a:ext cx="610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IV</a:t>
            </a:r>
            <a:endParaRPr lang="es-MX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D48BDB8-D181-4E6B-B958-AF7441551B02}"/>
              </a:ext>
            </a:extLst>
          </p:cNvPr>
          <p:cNvSpPr txBox="1"/>
          <p:nvPr/>
        </p:nvSpPr>
        <p:spPr>
          <a:xfrm>
            <a:off x="6429338" y="4655765"/>
            <a:ext cx="606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III</a:t>
            </a:r>
            <a:endParaRPr lang="es-MX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FD46AB7-EA97-4526-841F-B0BC9ABF9323}"/>
              </a:ext>
            </a:extLst>
          </p:cNvPr>
          <p:cNvSpPr txBox="1"/>
          <p:nvPr/>
        </p:nvSpPr>
        <p:spPr>
          <a:xfrm>
            <a:off x="3251196" y="4655765"/>
            <a:ext cx="556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V</a:t>
            </a:r>
            <a:endParaRPr lang="es-MX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BA3C9F9-B860-4440-A58E-565807DD7FB8}"/>
              </a:ext>
            </a:extLst>
          </p:cNvPr>
          <p:cNvSpPr txBox="1"/>
          <p:nvPr/>
        </p:nvSpPr>
        <p:spPr>
          <a:xfrm>
            <a:off x="6070615" y="5265393"/>
            <a:ext cx="139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ESPÍRITU SALESIANO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29039F1-14CC-41B4-9539-123216AA2CB3}"/>
              </a:ext>
            </a:extLst>
          </p:cNvPr>
          <p:cNvSpPr txBox="1"/>
          <p:nvPr/>
        </p:nvSpPr>
        <p:spPr>
          <a:xfrm rot="5400000">
            <a:off x="6615269" y="1578446"/>
            <a:ext cx="173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COMPROMISO APOSTÓLICO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9F2F00E-0057-4808-B00A-87F0F0F2C0C6}"/>
              </a:ext>
            </a:extLst>
          </p:cNvPr>
          <p:cNvSpPr txBox="1"/>
          <p:nvPr/>
        </p:nvSpPr>
        <p:spPr>
          <a:xfrm>
            <a:off x="2716055" y="687659"/>
            <a:ext cx="195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COMUNIÓN Y COLABORACIÓN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D1FDFBC-FA27-4F99-B99F-BC2897D6B3DD}"/>
              </a:ext>
            </a:extLst>
          </p:cNvPr>
          <p:cNvSpPr txBox="1"/>
          <p:nvPr/>
        </p:nvSpPr>
        <p:spPr>
          <a:xfrm rot="16200000">
            <a:off x="1991019" y="4072286"/>
            <a:ext cx="1911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PERTENENCIA Y FORMACIÓN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A8ECE3F-F664-4242-AD8C-CCD320AE91B3}"/>
              </a:ext>
            </a:extLst>
          </p:cNvPr>
          <p:cNvSpPr/>
          <p:nvPr/>
        </p:nvSpPr>
        <p:spPr>
          <a:xfrm rot="16200000">
            <a:off x="-1051867" y="1684163"/>
            <a:ext cx="3881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PROYECTO …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5" name="Picture 6" descr="Imagen relacionada">
            <a:extLst>
              <a:ext uri="{FF2B5EF4-FFF2-40B4-BE49-F238E27FC236}">
                <a16:creationId xmlns:a16="http://schemas.microsoft.com/office/drawing/2014/main" id="{7CC415DB-C41F-4FEA-BDCB-2C58FDCFE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9609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665" flipH="1">
            <a:off x="-533278" y="3411421"/>
            <a:ext cx="3839299" cy="38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Imagen relacionada">
            <a:extLst>
              <a:ext uri="{FF2B5EF4-FFF2-40B4-BE49-F238E27FC236}">
                <a16:creationId xmlns:a16="http://schemas.microsoft.com/office/drawing/2014/main" id="{CCDEC082-7BA5-47F6-9ED3-D773BDAC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889" r="98667">
                        <a14:foregroundMark x1="10000" y1="43023" x2="10667" y2="43605"/>
                        <a14:foregroundMark x1="11778" y1="45930" x2="11778" y2="45930"/>
                        <a14:foregroundMark x1="11556" y1="50872" x2="11556" y2="50872"/>
                        <a14:foregroundMark x1="11333" y1="58430" x2="11333" y2="58430"/>
                        <a14:foregroundMark x1="14222" y1="69477" x2="14222" y2="69477"/>
                        <a14:foregroundMark x1="13111" y1="80523" x2="13111" y2="80523"/>
                        <a14:backgroundMark x1="13778" y1="48837" x2="13778" y2="48837"/>
                        <a14:backgroundMark x1="16444" y1="75291" x2="16444" y2="75291"/>
                        <a14:backgroundMark x1="16444" y1="71802" x2="16444" y2="71802"/>
                        <a14:backgroundMark x1="44889" y1="42151" x2="44889" y2="42151"/>
                        <a14:backgroundMark x1="45556" y1="47384" x2="45556" y2="47384"/>
                        <a14:backgroundMark x1="53778" y1="40116" x2="53778" y2="40116"/>
                        <a14:backgroundMark x1="89556" y1="40988" x2="89556" y2="40988"/>
                        <a14:backgroundMark x1="78667" y1="45058" x2="78667" y2="45058"/>
                        <a14:backgroundMark x1="78222" y1="79651" x2="78222" y2="79651"/>
                        <a14:backgroundMark x1="68667" y1="78779" x2="68667" y2="78779"/>
                        <a14:backgroundMark x1="73778" y1="84302" x2="73778" y2="84302"/>
                        <a14:backgroundMark x1="73556" y1="79360" x2="73556" y2="79360"/>
                        <a14:backgroundMark x1="69111" y1="40407" x2="69111" y2="40407"/>
                        <a14:backgroundMark x1="66000" y1="51744" x2="66000" y2="51744"/>
                        <a14:backgroundMark x1="47778" y1="26744" x2="47778" y2="26744"/>
                        <a14:backgroundMark x1="52889" y1="27907" x2="52889" y2="27907"/>
                        <a14:backgroundMark x1="45333" y1="37791" x2="45333" y2="37791"/>
                        <a14:backgroundMark x1="12667" y1="52907" x2="12667" y2="52907"/>
                        <a14:backgroundMark x1="14889" y1="36047" x2="14889" y2="36047"/>
                        <a14:backgroundMark x1="19778" y1="35465" x2="19778" y2="35465"/>
                        <a14:backgroundMark x1="38222" y1="70349" x2="38222" y2="70349"/>
                        <a14:backgroundMark x1="73333" y1="74709" x2="73333" y2="74709"/>
                        <a14:backgroundMark x1="73333" y1="72093" x2="73333" y2="72093"/>
                        <a14:backgroundMark x1="62889" y1="80233" x2="62889" y2="80233"/>
                        <a14:backgroundMark x1="78667" y1="48837" x2="78667" y2="48837"/>
                        <a14:backgroundMark x1="84000" y1="63953" x2="84000" y2="63953"/>
                        <a14:backgroundMark x1="90444" y1="49419" x2="90444" y2="49419"/>
                        <a14:backgroundMark x1="79778" y1="40988" x2="79778" y2="40988"/>
                        <a14:backgroundMark x1="64889" y1="39826" x2="64889" y2="39826"/>
                        <a14:backgroundMark x1="50444" y1="92442" x2="50444" y2="92442"/>
                        <a14:backgroundMark x1="51778" y1="29070" x2="51778" y2="29070"/>
                        <a14:backgroundMark x1="54222" y1="26163" x2="54222" y2="26163"/>
                        <a14:backgroundMark x1="16000" y1="35174" x2="16000" y2="35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10" y="5179857"/>
            <a:ext cx="2266945" cy="173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1 Rectángulo">
            <a:extLst>
              <a:ext uri="{FF2B5EF4-FFF2-40B4-BE49-F238E27FC236}">
                <a16:creationId xmlns:a16="http://schemas.microsoft.com/office/drawing/2014/main" id="{6A9F4750-B6F8-4702-9A2A-7F50346A81C0}"/>
              </a:ext>
            </a:extLst>
          </p:cNvPr>
          <p:cNvSpPr/>
          <p:nvPr/>
        </p:nvSpPr>
        <p:spPr>
          <a:xfrm>
            <a:off x="4616456" y="6007851"/>
            <a:ext cx="364003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FIDELIDAD CARISMÁTICA…</a:t>
            </a:r>
          </a:p>
        </p:txBody>
      </p:sp>
      <p:sp>
        <p:nvSpPr>
          <p:cNvPr id="33" name="1 Rectángulo">
            <a:extLst>
              <a:ext uri="{FF2B5EF4-FFF2-40B4-BE49-F238E27FC236}">
                <a16:creationId xmlns:a16="http://schemas.microsoft.com/office/drawing/2014/main" id="{0A288787-529F-423F-8D26-40B3AFDE74CC}"/>
              </a:ext>
            </a:extLst>
          </p:cNvPr>
          <p:cNvSpPr/>
          <p:nvPr/>
        </p:nvSpPr>
        <p:spPr>
          <a:xfrm rot="16200000">
            <a:off x="384932" y="3757192"/>
            <a:ext cx="382040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SENTIDO DE PERTENENCIA…</a:t>
            </a:r>
          </a:p>
        </p:txBody>
      </p:sp>
      <p:sp>
        <p:nvSpPr>
          <p:cNvPr id="34" name="1 Rectángulo">
            <a:extLst>
              <a:ext uri="{FF2B5EF4-FFF2-40B4-BE49-F238E27FC236}">
                <a16:creationId xmlns:a16="http://schemas.microsoft.com/office/drawing/2014/main" id="{1BC07623-5F6C-47F0-8908-F679B1C396F9}"/>
              </a:ext>
            </a:extLst>
          </p:cNvPr>
          <p:cNvSpPr/>
          <p:nvPr/>
        </p:nvSpPr>
        <p:spPr>
          <a:xfrm>
            <a:off x="2479517" y="124293"/>
            <a:ext cx="34575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ESPÍRITU DE FAMILIA…</a:t>
            </a:r>
          </a:p>
        </p:txBody>
      </p:sp>
      <p:sp>
        <p:nvSpPr>
          <p:cNvPr id="35" name="1 Rectángulo">
            <a:extLst>
              <a:ext uri="{FF2B5EF4-FFF2-40B4-BE49-F238E27FC236}">
                <a16:creationId xmlns:a16="http://schemas.microsoft.com/office/drawing/2014/main" id="{7BC2E221-CFCB-4045-8987-B03229FBE8D7}"/>
              </a:ext>
            </a:extLst>
          </p:cNvPr>
          <p:cNvSpPr/>
          <p:nvPr/>
        </p:nvSpPr>
        <p:spPr>
          <a:xfrm rot="5400000">
            <a:off x="5755458" y="2763302"/>
            <a:ext cx="48639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RESPONSABILIDAD COMPARTIDA…</a:t>
            </a:r>
          </a:p>
        </p:txBody>
      </p:sp>
      <p:pic>
        <p:nvPicPr>
          <p:cNvPr id="30" name="Picture 2" descr="Resultado de imagen para cine dibujo">
            <a:extLst>
              <a:ext uri="{FF2B5EF4-FFF2-40B4-BE49-F238E27FC236}">
                <a16:creationId xmlns:a16="http://schemas.microsoft.com/office/drawing/2014/main" id="{DE09732B-5057-4854-A06C-214FB1FB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4" y="292039"/>
            <a:ext cx="1233339" cy="71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688EFD1C-7335-4714-B626-F609957FC367}"/>
              </a:ext>
            </a:extLst>
          </p:cNvPr>
          <p:cNvSpPr/>
          <p:nvPr/>
        </p:nvSpPr>
        <p:spPr>
          <a:xfrm rot="16200000">
            <a:off x="-453091" y="2945261"/>
            <a:ext cx="41424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MISIÓN</a:t>
            </a:r>
          </a:p>
        </p:txBody>
      </p:sp>
    </p:spTree>
    <p:extLst>
      <p:ext uri="{BB962C8B-B14F-4D97-AF65-F5344CB8AC3E}">
        <p14:creationId xmlns:p14="http://schemas.microsoft.com/office/powerpoint/2010/main" val="308592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sultado de imagen para lineas de explosion">
            <a:extLst>
              <a:ext uri="{FF2B5EF4-FFF2-40B4-BE49-F238E27FC236}">
                <a16:creationId xmlns:a16="http://schemas.microsoft.com/office/drawing/2014/main" id="{D72ADC66-841D-4377-B908-4A3CBDE89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59"/>
          <a:stretch/>
        </p:blipFill>
        <p:spPr bwMode="auto">
          <a:xfrm>
            <a:off x="346364" y="263309"/>
            <a:ext cx="8594436" cy="63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n relacionada">
            <a:extLst>
              <a:ext uri="{FF2B5EF4-FFF2-40B4-BE49-F238E27FC236}">
                <a16:creationId xmlns:a16="http://schemas.microsoft.com/office/drawing/2014/main" id="{7147410D-9634-43CF-B504-D134F13E6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2990" r="925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4" t="10048" r="6516" b="12191"/>
          <a:stretch/>
        </p:blipFill>
        <p:spPr bwMode="auto">
          <a:xfrm>
            <a:off x="346364" y="1416874"/>
            <a:ext cx="8229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0686FA4-CD05-475E-B7D0-F70A0C5F6D6E}"/>
              </a:ext>
            </a:extLst>
          </p:cNvPr>
          <p:cNvSpPr/>
          <p:nvPr/>
        </p:nvSpPr>
        <p:spPr>
          <a:xfrm>
            <a:off x="983193" y="3885991"/>
            <a:ext cx="1352759" cy="133213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255C5CE-291E-4D00-BAA0-DFD8FD376223}"/>
              </a:ext>
            </a:extLst>
          </p:cNvPr>
          <p:cNvSpPr/>
          <p:nvPr/>
        </p:nvSpPr>
        <p:spPr>
          <a:xfrm>
            <a:off x="2438400" y="2604653"/>
            <a:ext cx="1427017" cy="142702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88212F9-EFEF-4B82-8314-B5A6BD9666D2}"/>
              </a:ext>
            </a:extLst>
          </p:cNvPr>
          <p:cNvSpPr/>
          <p:nvPr/>
        </p:nvSpPr>
        <p:spPr>
          <a:xfrm>
            <a:off x="4225636" y="2403760"/>
            <a:ext cx="928258" cy="91440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3268CF3-3B93-4BF8-83D0-C6B68DE86A6D}"/>
              </a:ext>
            </a:extLst>
          </p:cNvPr>
          <p:cNvSpPr/>
          <p:nvPr/>
        </p:nvSpPr>
        <p:spPr>
          <a:xfrm>
            <a:off x="5673436" y="2085108"/>
            <a:ext cx="1094509" cy="103909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4B0E2C7-07C1-45E3-9F48-32CD91F70993}"/>
              </a:ext>
            </a:extLst>
          </p:cNvPr>
          <p:cNvSpPr/>
          <p:nvPr/>
        </p:nvSpPr>
        <p:spPr>
          <a:xfrm>
            <a:off x="4035136" y="464974"/>
            <a:ext cx="1073728" cy="105294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B05955F-FD48-4764-9460-30496058C8FA}"/>
              </a:ext>
            </a:extLst>
          </p:cNvPr>
          <p:cNvSpPr/>
          <p:nvPr/>
        </p:nvSpPr>
        <p:spPr>
          <a:xfrm>
            <a:off x="3924300" y="5123543"/>
            <a:ext cx="1229594" cy="1111002"/>
          </a:xfrm>
          <a:prstGeom prst="ellipse">
            <a:avLst/>
          </a:prstGeom>
          <a:solidFill>
            <a:srgbClr val="CC9900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9413953-B335-429D-ACD3-D3A60B902909}"/>
              </a:ext>
            </a:extLst>
          </p:cNvPr>
          <p:cNvSpPr/>
          <p:nvPr/>
        </p:nvSpPr>
        <p:spPr>
          <a:xfrm>
            <a:off x="5623543" y="3733803"/>
            <a:ext cx="997527" cy="893620"/>
          </a:xfrm>
          <a:prstGeom prst="ellipse">
            <a:avLst/>
          </a:prstGeom>
          <a:solidFill>
            <a:srgbClr val="FF6699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47DC3FB-67AE-4487-82F0-60CB684B4C3A}"/>
              </a:ext>
            </a:extLst>
          </p:cNvPr>
          <p:cNvSpPr txBox="1"/>
          <p:nvPr/>
        </p:nvSpPr>
        <p:spPr>
          <a:xfrm>
            <a:off x="2632362" y="2902806"/>
            <a:ext cx="1094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dirty="0"/>
              <a:t>F C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95F68F3-F228-4427-821F-882F9D0F4C44}"/>
              </a:ext>
            </a:extLst>
          </p:cNvPr>
          <p:cNvSpPr txBox="1"/>
          <p:nvPr/>
        </p:nvSpPr>
        <p:spPr>
          <a:xfrm>
            <a:off x="5770419" y="2189154"/>
            <a:ext cx="1094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dirty="0"/>
              <a:t>E F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D267326-D1E6-43C9-9707-91B9091D5CC5}"/>
              </a:ext>
            </a:extLst>
          </p:cNvPr>
          <p:cNvSpPr txBox="1"/>
          <p:nvPr/>
        </p:nvSpPr>
        <p:spPr>
          <a:xfrm>
            <a:off x="4211781" y="2445462"/>
            <a:ext cx="1094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dirty="0"/>
              <a:t>S P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79AB124-1EFA-47BF-9FAA-A13EB4628D6D}"/>
              </a:ext>
            </a:extLst>
          </p:cNvPr>
          <p:cNvSpPr txBox="1"/>
          <p:nvPr/>
        </p:nvSpPr>
        <p:spPr>
          <a:xfrm>
            <a:off x="1222497" y="4136562"/>
            <a:ext cx="1094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dirty="0"/>
              <a:t>R C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AE148A7-7B83-400F-AE76-FC473811A510}"/>
              </a:ext>
            </a:extLst>
          </p:cNvPr>
          <p:cNvSpPr txBox="1"/>
          <p:nvPr/>
        </p:nvSpPr>
        <p:spPr>
          <a:xfrm>
            <a:off x="3849832" y="5497221"/>
            <a:ext cx="144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COMUNIÓN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A5DBC73-6985-4768-A138-D23042F8D919}"/>
              </a:ext>
            </a:extLst>
          </p:cNvPr>
          <p:cNvSpPr txBox="1"/>
          <p:nvPr/>
        </p:nvSpPr>
        <p:spPr>
          <a:xfrm>
            <a:off x="3875809" y="803422"/>
            <a:ext cx="157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FRATERNIDAD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9D17BF6-CAEB-441C-9F93-9B282987D4D4}"/>
              </a:ext>
            </a:extLst>
          </p:cNvPr>
          <p:cNvSpPr/>
          <p:nvPr/>
        </p:nvSpPr>
        <p:spPr>
          <a:xfrm>
            <a:off x="5555013" y="81063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0D77041-0FD2-4EBB-811C-A18D2D0D2330}"/>
              </a:ext>
            </a:extLst>
          </p:cNvPr>
          <p:cNvSpPr txBox="1"/>
          <p:nvPr/>
        </p:nvSpPr>
        <p:spPr>
          <a:xfrm>
            <a:off x="5527300" y="1055640"/>
            <a:ext cx="109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AFECTO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42EF5EFA-5D22-4F11-B054-9145723F2CF1}"/>
              </a:ext>
            </a:extLst>
          </p:cNvPr>
          <p:cNvSpPr/>
          <p:nvPr/>
        </p:nvSpPr>
        <p:spPr>
          <a:xfrm>
            <a:off x="667657" y="2085108"/>
            <a:ext cx="1094509" cy="103909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16A750F-AE5F-4283-BE24-4710A17C5926}"/>
              </a:ext>
            </a:extLst>
          </p:cNvPr>
          <p:cNvSpPr txBox="1"/>
          <p:nvPr/>
        </p:nvSpPr>
        <p:spPr>
          <a:xfrm>
            <a:off x="502061" y="2410235"/>
            <a:ext cx="178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DISPOSICIÓN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D8C9E1C-864C-4C3B-ACB7-59FF9B490C10}"/>
              </a:ext>
            </a:extLst>
          </p:cNvPr>
          <p:cNvSpPr/>
          <p:nvPr/>
        </p:nvSpPr>
        <p:spPr>
          <a:xfrm>
            <a:off x="2087581" y="1136208"/>
            <a:ext cx="1094509" cy="105294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9F881CB-814A-47D9-86DB-FD532CEB83EC}"/>
              </a:ext>
            </a:extLst>
          </p:cNvPr>
          <p:cNvSpPr txBox="1"/>
          <p:nvPr/>
        </p:nvSpPr>
        <p:spPr>
          <a:xfrm>
            <a:off x="1832839" y="1436315"/>
            <a:ext cx="2029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GENEROSIDAD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B341906-AAE8-4F88-BCF5-CB75F870B9E5}"/>
              </a:ext>
            </a:extLst>
          </p:cNvPr>
          <p:cNvSpPr txBox="1"/>
          <p:nvPr/>
        </p:nvSpPr>
        <p:spPr>
          <a:xfrm>
            <a:off x="5498523" y="3978762"/>
            <a:ext cx="144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HUMILDAD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C2879BC-5919-49BA-B43A-BB4CB88287F6}"/>
              </a:ext>
            </a:extLst>
          </p:cNvPr>
          <p:cNvSpPr/>
          <p:nvPr/>
        </p:nvSpPr>
        <p:spPr>
          <a:xfrm>
            <a:off x="2560575" y="5694146"/>
            <a:ext cx="997527" cy="914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5F170E6-1C37-4A07-8156-FE5B9C89371E}"/>
              </a:ext>
            </a:extLst>
          </p:cNvPr>
          <p:cNvSpPr txBox="1"/>
          <p:nvPr/>
        </p:nvSpPr>
        <p:spPr>
          <a:xfrm>
            <a:off x="2350202" y="5944120"/>
            <a:ext cx="1915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CONSTANCIA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1086FD6-590E-4A1E-9196-E81E09BA24D4}"/>
              </a:ext>
            </a:extLst>
          </p:cNvPr>
          <p:cNvSpPr txBox="1"/>
          <p:nvPr/>
        </p:nvSpPr>
        <p:spPr>
          <a:xfrm>
            <a:off x="2418196" y="4054691"/>
            <a:ext cx="144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ALEGRÍA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BC5C5A06-A161-469C-8FC9-35D5875388A9}"/>
              </a:ext>
            </a:extLst>
          </p:cNvPr>
          <p:cNvSpPr/>
          <p:nvPr/>
        </p:nvSpPr>
        <p:spPr>
          <a:xfrm>
            <a:off x="3973368" y="3977772"/>
            <a:ext cx="820552" cy="786675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C8AD0FE-7427-41B7-8CAC-DDEDF84E3A0D}"/>
              </a:ext>
            </a:extLst>
          </p:cNvPr>
          <p:cNvSpPr txBox="1"/>
          <p:nvPr/>
        </p:nvSpPr>
        <p:spPr>
          <a:xfrm>
            <a:off x="3953164" y="4163428"/>
            <a:ext cx="1319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PIEDAD</a:t>
            </a:r>
          </a:p>
        </p:txBody>
      </p:sp>
      <p:sp>
        <p:nvSpPr>
          <p:cNvPr id="3074" name="Elipse 3073">
            <a:extLst>
              <a:ext uri="{FF2B5EF4-FFF2-40B4-BE49-F238E27FC236}">
                <a16:creationId xmlns:a16="http://schemas.microsoft.com/office/drawing/2014/main" id="{C50C03D9-D609-4C1D-8C21-9CBB48E05C32}"/>
              </a:ext>
            </a:extLst>
          </p:cNvPr>
          <p:cNvSpPr/>
          <p:nvPr/>
        </p:nvSpPr>
        <p:spPr>
          <a:xfrm>
            <a:off x="7777020" y="1172754"/>
            <a:ext cx="575956" cy="552278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343F160C-9D10-409F-A1C0-57789BD4290C}"/>
              </a:ext>
            </a:extLst>
          </p:cNvPr>
          <p:cNvSpPr/>
          <p:nvPr/>
        </p:nvSpPr>
        <p:spPr>
          <a:xfrm>
            <a:off x="7624624" y="1596196"/>
            <a:ext cx="575956" cy="552278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EDB174D9-E859-48C7-84E8-91D596BB7E7E}"/>
              </a:ext>
            </a:extLst>
          </p:cNvPr>
          <p:cNvSpPr/>
          <p:nvPr/>
        </p:nvSpPr>
        <p:spPr>
          <a:xfrm>
            <a:off x="8032996" y="1460083"/>
            <a:ext cx="575956" cy="552278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E36B2420-521D-463C-9B42-3A6C1DFA99A9}"/>
              </a:ext>
            </a:extLst>
          </p:cNvPr>
          <p:cNvSpPr/>
          <p:nvPr/>
        </p:nvSpPr>
        <p:spPr>
          <a:xfrm rot="18567649">
            <a:off x="4593893" y="3444244"/>
            <a:ext cx="513153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000" b="1" cap="none" spc="0" dirty="0">
                <a:ln w="381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MISIÓN</a:t>
            </a:r>
          </a:p>
        </p:txBody>
      </p:sp>
      <p:pic>
        <p:nvPicPr>
          <p:cNvPr id="33" name="Picture 2" descr="Resultado de imagen para cine dibujo">
            <a:extLst>
              <a:ext uri="{FF2B5EF4-FFF2-40B4-BE49-F238E27FC236}">
                <a16:creationId xmlns:a16="http://schemas.microsoft.com/office/drawing/2014/main" id="{79F4F1E8-6BA1-42C9-B071-D0A05405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62" y="383103"/>
            <a:ext cx="1322589" cy="77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sultado de imagen para cine dibujo">
            <a:extLst>
              <a:ext uri="{FF2B5EF4-FFF2-40B4-BE49-F238E27FC236}">
                <a16:creationId xmlns:a16="http://schemas.microsoft.com/office/drawing/2014/main" id="{1F88F51B-048F-4337-89B6-7FC0A698B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96" y="5384582"/>
            <a:ext cx="1732041" cy="100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Resultado de imagen para cine dibujo">
            <a:extLst>
              <a:ext uri="{FF2B5EF4-FFF2-40B4-BE49-F238E27FC236}">
                <a16:creationId xmlns:a16="http://schemas.microsoft.com/office/drawing/2014/main" id="{B31107AE-070C-4CC0-B927-38D4ACB64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47" y="4675378"/>
            <a:ext cx="959993" cy="5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sultado de imagen para cine dibujo">
            <a:extLst>
              <a:ext uri="{FF2B5EF4-FFF2-40B4-BE49-F238E27FC236}">
                <a16:creationId xmlns:a16="http://schemas.microsoft.com/office/drawing/2014/main" id="{5835A503-22BC-44FE-B049-2E8E477A7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71" y="1083207"/>
            <a:ext cx="1073728" cy="6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" name="CuadroTexto 3072">
            <a:extLst>
              <a:ext uri="{FF2B5EF4-FFF2-40B4-BE49-F238E27FC236}">
                <a16:creationId xmlns:a16="http://schemas.microsoft.com/office/drawing/2014/main" id="{4B3C7E36-FB8C-4C36-ACE9-DA6D95ABD358}"/>
              </a:ext>
            </a:extLst>
          </p:cNvPr>
          <p:cNvSpPr txBox="1"/>
          <p:nvPr/>
        </p:nvSpPr>
        <p:spPr>
          <a:xfrm rot="18465831">
            <a:off x="5324334" y="3928455"/>
            <a:ext cx="4125308" cy="101566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tabLst>
                <a:tab pos="2605088" algn="l"/>
              </a:tabLst>
            </a:pPr>
            <a:r>
              <a:rPr lang="es-MX" sz="60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Roboto Medium" panose="02000000000000000000" pitchFamily="2" charset="0"/>
                <a:ea typeface="Roboto Medium" panose="02000000000000000000" pitchFamily="2" charset="0"/>
              </a:rPr>
              <a:t>SANTIDAD</a:t>
            </a:r>
          </a:p>
        </p:txBody>
      </p:sp>
    </p:spTree>
    <p:extLst>
      <p:ext uri="{BB962C8B-B14F-4D97-AF65-F5344CB8AC3E}">
        <p14:creationId xmlns:p14="http://schemas.microsoft.com/office/powerpoint/2010/main" val="2167408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perinola dibujo">
            <a:extLst>
              <a:ext uri="{FF2B5EF4-FFF2-40B4-BE49-F238E27FC236}">
                <a16:creationId xmlns:a16="http://schemas.microsoft.com/office/drawing/2014/main" id="{EE3401B6-0891-42D8-87D6-02BEA8515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2500">
            <a:off x="949193" y="3977097"/>
            <a:ext cx="1094102" cy="194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>
            <a:extLst>
              <a:ext uri="{FF2B5EF4-FFF2-40B4-BE49-F238E27FC236}">
                <a16:creationId xmlns:a16="http://schemas.microsoft.com/office/drawing/2014/main" id="{8D953B80-D65F-4949-A496-A431848CA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9758">
            <a:off x="67495" y="1098729"/>
            <a:ext cx="28575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33735EC-6693-46BE-AEE6-6B93EE412E42}"/>
              </a:ext>
            </a:extLst>
          </p:cNvPr>
          <p:cNvSpPr txBox="1"/>
          <p:nvPr/>
        </p:nvSpPr>
        <p:spPr>
          <a:xfrm>
            <a:off x="2535382" y="428178"/>
            <a:ext cx="465512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1. MISIÓN</a:t>
            </a:r>
          </a:p>
          <a:p>
            <a:r>
              <a:rPr lang="es-MX" sz="3200" dirty="0"/>
              <a:t>2. ESPIRITUALIDAD</a:t>
            </a:r>
          </a:p>
          <a:p>
            <a:r>
              <a:rPr lang="es-MX" sz="3200" dirty="0"/>
              <a:t>3. PERTENENCIA</a:t>
            </a:r>
          </a:p>
          <a:p>
            <a:r>
              <a:rPr lang="es-MX" sz="3200" dirty="0"/>
              <a:t>4. ESCUCHA</a:t>
            </a:r>
          </a:p>
          <a:p>
            <a:r>
              <a:rPr lang="es-MX" sz="3200" dirty="0"/>
              <a:t>5. CORRESPONSABILIDAD</a:t>
            </a:r>
          </a:p>
          <a:p>
            <a:r>
              <a:rPr lang="es-MX" sz="3200" dirty="0"/>
              <a:t>6. COMUNIÓN</a:t>
            </a:r>
          </a:p>
          <a:p>
            <a:r>
              <a:rPr lang="es-MX" sz="3200" dirty="0"/>
              <a:t>7. TESTIMONIO</a:t>
            </a:r>
          </a:p>
          <a:p>
            <a:r>
              <a:rPr lang="es-MX" sz="3200" dirty="0"/>
              <a:t>8. SANTIDAD</a:t>
            </a:r>
          </a:p>
          <a:p>
            <a:r>
              <a:rPr lang="es-MX" sz="3200" dirty="0"/>
              <a:t>9. ALEGRÍA</a:t>
            </a:r>
          </a:p>
          <a:p>
            <a:r>
              <a:rPr lang="es-MX" sz="3200" dirty="0"/>
              <a:t>10. SOLIDARIDAD</a:t>
            </a:r>
          </a:p>
          <a:p>
            <a:r>
              <a:rPr lang="es-MX" sz="3200" dirty="0"/>
              <a:t>11. PALABRA</a:t>
            </a:r>
          </a:p>
          <a:p>
            <a:r>
              <a:rPr lang="es-MX" sz="3200" dirty="0"/>
              <a:t>12. PVA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8DA7CC-4D82-4545-94B0-4CEC18956AC7}"/>
              </a:ext>
            </a:extLst>
          </p:cNvPr>
          <p:cNvSpPr txBox="1"/>
          <p:nvPr/>
        </p:nvSpPr>
        <p:spPr>
          <a:xfrm>
            <a:off x="7315200" y="175644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Ejercicio 3</a:t>
            </a:r>
          </a:p>
        </p:txBody>
      </p:sp>
      <p:pic>
        <p:nvPicPr>
          <p:cNvPr id="1030" name="Picture 6" descr="Imagen relacionada">
            <a:extLst>
              <a:ext uri="{FF2B5EF4-FFF2-40B4-BE49-F238E27FC236}">
                <a16:creationId xmlns:a16="http://schemas.microsoft.com/office/drawing/2014/main" id="{775CFAF4-B2B8-4372-BDA3-BBAA9E830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087832"/>
            <a:ext cx="2476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508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9F7C791-5593-48BD-951E-1CB53E9ED4E2}"/>
              </a:ext>
            </a:extLst>
          </p:cNvPr>
          <p:cNvSpPr/>
          <p:nvPr/>
        </p:nvSpPr>
        <p:spPr>
          <a:xfrm>
            <a:off x="1735325" y="321715"/>
            <a:ext cx="5479385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GRACIAS</a:t>
            </a:r>
          </a:p>
          <a:p>
            <a:pPr algn="ctr"/>
            <a:r>
              <a:rPr lang="es-E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POR SU</a:t>
            </a:r>
          </a:p>
          <a:p>
            <a:pPr algn="ctr"/>
            <a:r>
              <a:rPr lang="es-ES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ATENCIÓN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6140BA9-F438-4F8F-93E3-15FCA4583FC2}"/>
              </a:ext>
            </a:extLst>
          </p:cNvPr>
          <p:cNvSpPr txBox="1"/>
          <p:nvPr/>
        </p:nvSpPr>
        <p:spPr>
          <a:xfrm>
            <a:off x="5631872" y="5252921"/>
            <a:ext cx="351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 Alejandro Zepeda </a:t>
            </a:r>
            <a:r>
              <a:rPr lang="es-MX" dirty="0" err="1"/>
              <a:t>Santoscoy</a:t>
            </a:r>
            <a:endParaRPr lang="es-MX" dirty="0"/>
          </a:p>
          <a:p>
            <a:r>
              <a:rPr lang="es-MX" dirty="0"/>
              <a:t>SDB P Chapis</a:t>
            </a:r>
          </a:p>
          <a:p>
            <a:endParaRPr lang="es-MX" dirty="0"/>
          </a:p>
          <a:p>
            <a:r>
              <a:rPr lang="es-MX" dirty="0">
                <a:hlinkClick r:id="rId2"/>
              </a:rPr>
              <a:t>azschapis@hotmail.com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0633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BFD5230-0ADE-44F5-A5D8-411D01D18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3109" y="5029056"/>
            <a:ext cx="6858000" cy="1655762"/>
          </a:xfrm>
        </p:spPr>
        <p:txBody>
          <a:bodyPr/>
          <a:lstStyle/>
          <a:p>
            <a:r>
              <a:rPr lang="es-MX" dirty="0">
                <a:hlinkClick r:id="rId2"/>
              </a:rPr>
              <a:t>https://www.youtube.com/watch?v=E4qq-tUAZEA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79436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8D0E6FD-8E4C-4FE6-83BA-B883C2A3D46A}"/>
              </a:ext>
            </a:extLst>
          </p:cNvPr>
          <p:cNvSpPr txBox="1"/>
          <p:nvPr/>
        </p:nvSpPr>
        <p:spPr>
          <a:xfrm>
            <a:off x="1494390" y="959208"/>
            <a:ext cx="43106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/>
              <a:t>CONSTRUIR</a:t>
            </a:r>
          </a:p>
          <a:p>
            <a:endParaRPr lang="es-MX" sz="6000" dirty="0"/>
          </a:p>
          <a:p>
            <a:r>
              <a:rPr lang="es-MX" sz="6000" dirty="0"/>
              <a:t>QUÉ</a:t>
            </a:r>
          </a:p>
          <a:p>
            <a:r>
              <a:rPr lang="es-MX" sz="6000" dirty="0"/>
              <a:t>POR QUÉ</a:t>
            </a:r>
          </a:p>
          <a:p>
            <a:r>
              <a:rPr lang="es-MX" sz="6000" dirty="0"/>
              <a:t>CÓMO</a:t>
            </a:r>
          </a:p>
        </p:txBody>
      </p:sp>
      <p:pic>
        <p:nvPicPr>
          <p:cNvPr id="8194" name="Picture 2" descr="Imagen relacionada">
            <a:extLst>
              <a:ext uri="{FF2B5EF4-FFF2-40B4-BE49-F238E27FC236}">
                <a16:creationId xmlns:a16="http://schemas.microsoft.com/office/drawing/2014/main" id="{A05092E0-763E-4FB9-BBDE-F2BE9FB9A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2327"/>
            <a:ext cx="4572000" cy="406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3350A86-F5DA-4AD5-944D-B109E89D044B}"/>
              </a:ext>
            </a:extLst>
          </p:cNvPr>
          <p:cNvSpPr txBox="1"/>
          <p:nvPr/>
        </p:nvSpPr>
        <p:spPr>
          <a:xfrm>
            <a:off x="7315200" y="175644"/>
            <a:ext cx="157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Ejercicio 2</a:t>
            </a:r>
          </a:p>
        </p:txBody>
      </p:sp>
    </p:spTree>
    <p:extLst>
      <p:ext uri="{BB962C8B-B14F-4D97-AF65-F5344CB8AC3E}">
        <p14:creationId xmlns:p14="http://schemas.microsoft.com/office/powerpoint/2010/main" val="2844839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4 Imagen" descr="mirada03.jpg">
            <a:extLst>
              <a:ext uri="{FF2B5EF4-FFF2-40B4-BE49-F238E27FC236}">
                <a16:creationId xmlns:a16="http://schemas.microsoft.com/office/drawing/2014/main" id="{3B0DC738-8614-47BB-9C99-AE2ABEDB05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027" y="3216359"/>
            <a:ext cx="5552743" cy="2509840"/>
          </a:xfrm>
          <a:prstGeom prst="rect">
            <a:avLst/>
          </a:prstGeom>
        </p:spPr>
      </p:pic>
      <p:sp>
        <p:nvSpPr>
          <p:cNvPr id="10" name="5 Rectángulo">
            <a:extLst>
              <a:ext uri="{FF2B5EF4-FFF2-40B4-BE49-F238E27FC236}">
                <a16:creationId xmlns:a16="http://schemas.microsoft.com/office/drawing/2014/main" id="{0D6414A6-9FEB-4174-9C2B-E4A9F7D256FD}"/>
              </a:ext>
            </a:extLst>
          </p:cNvPr>
          <p:cNvSpPr/>
          <p:nvPr/>
        </p:nvSpPr>
        <p:spPr>
          <a:xfrm>
            <a:off x="341027" y="214290"/>
            <a:ext cx="8567648" cy="19905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1"/>
              </a:solidFill>
            </a:endParaRPr>
          </a:p>
        </p:txBody>
      </p:sp>
      <p:sp>
        <p:nvSpPr>
          <p:cNvPr id="16" name="8 CuadroTexto">
            <a:extLst>
              <a:ext uri="{FF2B5EF4-FFF2-40B4-BE49-F238E27FC236}">
                <a16:creationId xmlns:a16="http://schemas.microsoft.com/office/drawing/2014/main" id="{81919421-33EB-454F-A6EE-0D668325C045}"/>
              </a:ext>
            </a:extLst>
          </p:cNvPr>
          <p:cNvSpPr txBox="1"/>
          <p:nvPr/>
        </p:nvSpPr>
        <p:spPr>
          <a:xfrm>
            <a:off x="5104925" y="6266069"/>
            <a:ext cx="3623608" cy="38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P. Alejandro Zepeda </a:t>
            </a:r>
            <a:r>
              <a:rPr lang="es-MX" dirty="0" err="1"/>
              <a:t>Santoscoy</a:t>
            </a:r>
            <a:r>
              <a:rPr lang="es-MX" dirty="0"/>
              <a:t> </a:t>
            </a:r>
            <a:r>
              <a:rPr lang="es-MX" dirty="0" err="1"/>
              <a:t>sdb</a:t>
            </a:r>
            <a:endParaRPr lang="es-MX" dirty="0"/>
          </a:p>
        </p:txBody>
      </p:sp>
      <p:sp>
        <p:nvSpPr>
          <p:cNvPr id="18" name="5 Rectángulo">
            <a:extLst>
              <a:ext uri="{FF2B5EF4-FFF2-40B4-BE49-F238E27FC236}">
                <a16:creationId xmlns:a16="http://schemas.microsoft.com/office/drawing/2014/main" id="{1715B5A8-15C6-4D8E-B234-DF4C1BD2E057}"/>
              </a:ext>
            </a:extLst>
          </p:cNvPr>
          <p:cNvSpPr/>
          <p:nvPr/>
        </p:nvSpPr>
        <p:spPr>
          <a:xfrm>
            <a:off x="341027" y="214290"/>
            <a:ext cx="8567648" cy="19905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1"/>
              </a:solidFill>
            </a:endParaRPr>
          </a:p>
        </p:txBody>
      </p:sp>
      <p:sp>
        <p:nvSpPr>
          <p:cNvPr id="20" name="1 Rectángulo">
            <a:extLst>
              <a:ext uri="{FF2B5EF4-FFF2-40B4-BE49-F238E27FC236}">
                <a16:creationId xmlns:a16="http://schemas.microsoft.com/office/drawing/2014/main" id="{3A3AB87C-7491-402E-8D50-A26FFD20DE6E}"/>
              </a:ext>
            </a:extLst>
          </p:cNvPr>
          <p:cNvSpPr/>
          <p:nvPr/>
        </p:nvSpPr>
        <p:spPr>
          <a:xfrm>
            <a:off x="480211" y="371432"/>
            <a:ext cx="61610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FIDELIDAD CARISMÁTICA…</a:t>
            </a:r>
          </a:p>
        </p:txBody>
      </p:sp>
      <p:sp>
        <p:nvSpPr>
          <p:cNvPr id="21" name="1 Rectángulo">
            <a:extLst>
              <a:ext uri="{FF2B5EF4-FFF2-40B4-BE49-F238E27FC236}">
                <a16:creationId xmlns:a16="http://schemas.microsoft.com/office/drawing/2014/main" id="{7A345F64-D1C6-485A-9DF4-16E966013EEA}"/>
              </a:ext>
            </a:extLst>
          </p:cNvPr>
          <p:cNvSpPr/>
          <p:nvPr/>
        </p:nvSpPr>
        <p:spPr>
          <a:xfrm>
            <a:off x="507800" y="746280"/>
            <a:ext cx="59979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SENTIDO DE PERTENENCIA…</a:t>
            </a:r>
          </a:p>
        </p:txBody>
      </p:sp>
      <p:sp>
        <p:nvSpPr>
          <p:cNvPr id="22" name="1 Rectángulo">
            <a:extLst>
              <a:ext uri="{FF2B5EF4-FFF2-40B4-BE49-F238E27FC236}">
                <a16:creationId xmlns:a16="http://schemas.microsoft.com/office/drawing/2014/main" id="{14EF55A1-4A5F-4B31-8A59-B0C856845B9A}"/>
              </a:ext>
            </a:extLst>
          </p:cNvPr>
          <p:cNvSpPr/>
          <p:nvPr/>
        </p:nvSpPr>
        <p:spPr>
          <a:xfrm>
            <a:off x="507801" y="1121128"/>
            <a:ext cx="61610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ESPÍRITU DE FAMILIA…</a:t>
            </a:r>
          </a:p>
        </p:txBody>
      </p:sp>
      <p:sp>
        <p:nvSpPr>
          <p:cNvPr id="23" name="1 Rectángulo">
            <a:extLst>
              <a:ext uri="{FF2B5EF4-FFF2-40B4-BE49-F238E27FC236}">
                <a16:creationId xmlns:a16="http://schemas.microsoft.com/office/drawing/2014/main" id="{42C3ED2B-3F22-4521-A3EF-F6ED6F5B44AB}"/>
              </a:ext>
            </a:extLst>
          </p:cNvPr>
          <p:cNvSpPr/>
          <p:nvPr/>
        </p:nvSpPr>
        <p:spPr>
          <a:xfrm>
            <a:off x="480211" y="1499806"/>
            <a:ext cx="616104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RESPONSABILIDAD COMPARTIDA…</a:t>
            </a:r>
          </a:p>
        </p:txBody>
      </p:sp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885A06A3-9EE4-4369-A538-37718F46F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2"/>
          <a:stretch/>
        </p:blipFill>
        <p:spPr bwMode="auto">
          <a:xfrm>
            <a:off x="6855197" y="281791"/>
            <a:ext cx="1857953" cy="13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3D3807F0-CD17-4BBB-823D-02CC3949870F}"/>
              </a:ext>
            </a:extLst>
          </p:cNvPr>
          <p:cNvSpPr/>
          <p:nvPr/>
        </p:nvSpPr>
        <p:spPr>
          <a:xfrm rot="18682518">
            <a:off x="3928863" y="459408"/>
            <a:ext cx="34688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valores esenciales</a:t>
            </a:r>
          </a:p>
        </p:txBody>
      </p:sp>
      <p:pic>
        <p:nvPicPr>
          <p:cNvPr id="27" name="Immagine 8" descr="poster_solo viso.jpg">
            <a:extLst>
              <a:ext uri="{FF2B5EF4-FFF2-40B4-BE49-F238E27FC236}">
                <a16:creationId xmlns:a16="http://schemas.microsoft.com/office/drawing/2014/main" id="{4700C6B0-633D-43F9-B72E-C403181A6465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104925" y="764705"/>
            <a:ext cx="3668269" cy="5538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8" name="Picture 3" descr="logo salesianos nogales">
            <a:extLst>
              <a:ext uri="{FF2B5EF4-FFF2-40B4-BE49-F238E27FC236}">
                <a16:creationId xmlns:a16="http://schemas.microsoft.com/office/drawing/2014/main" id="{E58D1D65-3A26-4FE0-8A47-0FBBE1FDC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r="16624"/>
          <a:stretch>
            <a:fillRect/>
          </a:stretch>
        </p:blipFill>
        <p:spPr bwMode="auto">
          <a:xfrm>
            <a:off x="162768" y="5735411"/>
            <a:ext cx="2781451" cy="98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9" name="7 Rectángulo">
            <a:extLst>
              <a:ext uri="{FF2B5EF4-FFF2-40B4-BE49-F238E27FC236}">
                <a16:creationId xmlns:a16="http://schemas.microsoft.com/office/drawing/2014/main" id="{5D538361-4663-45AB-9D1A-4338AA97FDE8}"/>
              </a:ext>
            </a:extLst>
          </p:cNvPr>
          <p:cNvSpPr/>
          <p:nvPr/>
        </p:nvSpPr>
        <p:spPr>
          <a:xfrm>
            <a:off x="235325" y="2059664"/>
            <a:ext cx="557511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CORRESPONSABILIDAD</a:t>
            </a:r>
            <a:endParaRPr lang="es-E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7 Rectángulo">
            <a:extLst>
              <a:ext uri="{FF2B5EF4-FFF2-40B4-BE49-F238E27FC236}">
                <a16:creationId xmlns:a16="http://schemas.microsoft.com/office/drawing/2014/main" id="{BF1682CA-1F97-4D9F-9A0A-2CC9E839ECFE}"/>
              </a:ext>
            </a:extLst>
          </p:cNvPr>
          <p:cNvSpPr/>
          <p:nvPr/>
        </p:nvSpPr>
        <p:spPr>
          <a:xfrm>
            <a:off x="235325" y="2530143"/>
            <a:ext cx="55751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“Por amor de los escogidos”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0C68D32-C4C8-41C2-89AC-EF1359F5ECA0}"/>
              </a:ext>
            </a:extLst>
          </p:cNvPr>
          <p:cNvSpPr txBox="1"/>
          <p:nvPr/>
        </p:nvSpPr>
        <p:spPr>
          <a:xfrm>
            <a:off x="3740727" y="3176474"/>
            <a:ext cx="163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 Tim 2,10</a:t>
            </a:r>
          </a:p>
        </p:txBody>
      </p:sp>
    </p:spTree>
    <p:extLst>
      <p:ext uri="{BB962C8B-B14F-4D97-AF65-F5344CB8AC3E}">
        <p14:creationId xmlns:p14="http://schemas.microsoft.com/office/powerpoint/2010/main" val="3804851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D3F95652-0853-4517-A8A3-7DF6F9544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" y="0"/>
            <a:ext cx="8951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7 Rectángulo">
            <a:extLst>
              <a:ext uri="{FF2B5EF4-FFF2-40B4-BE49-F238E27FC236}">
                <a16:creationId xmlns:a16="http://schemas.microsoft.com/office/drawing/2014/main" id="{A327CF32-7255-446C-92C9-2E89F8D34EFD}"/>
              </a:ext>
            </a:extLst>
          </p:cNvPr>
          <p:cNvSpPr/>
          <p:nvPr/>
        </p:nvSpPr>
        <p:spPr>
          <a:xfrm>
            <a:off x="1784442" y="1365694"/>
            <a:ext cx="557511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CORRESPONSABILIDAD</a:t>
            </a:r>
            <a:endParaRPr lang="es-E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114CD43-781C-41B6-825D-A741105CC2A4}"/>
              </a:ext>
            </a:extLst>
          </p:cNvPr>
          <p:cNvSpPr/>
          <p:nvPr/>
        </p:nvSpPr>
        <p:spPr>
          <a:xfrm rot="5400000">
            <a:off x="8123160" y="1517588"/>
            <a:ext cx="12394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SER</a:t>
            </a:r>
          </a:p>
        </p:txBody>
      </p:sp>
      <p:sp>
        <p:nvSpPr>
          <p:cNvPr id="6" name="1 Rectángulo">
            <a:extLst>
              <a:ext uri="{FF2B5EF4-FFF2-40B4-BE49-F238E27FC236}">
                <a16:creationId xmlns:a16="http://schemas.microsoft.com/office/drawing/2014/main" id="{AE1D5B6A-3692-44D4-9CB9-747262692051}"/>
              </a:ext>
            </a:extLst>
          </p:cNvPr>
          <p:cNvSpPr/>
          <p:nvPr/>
        </p:nvSpPr>
        <p:spPr>
          <a:xfrm>
            <a:off x="4618977" y="2341572"/>
            <a:ext cx="32852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PROYECTO</a:t>
            </a:r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7" name="1 Rectángulo">
            <a:extLst>
              <a:ext uri="{FF2B5EF4-FFF2-40B4-BE49-F238E27FC236}">
                <a16:creationId xmlns:a16="http://schemas.microsoft.com/office/drawing/2014/main" id="{7FFFDA6E-EE63-43F7-8B9E-2712812483A8}"/>
              </a:ext>
            </a:extLst>
          </p:cNvPr>
          <p:cNvSpPr/>
          <p:nvPr/>
        </p:nvSpPr>
        <p:spPr>
          <a:xfrm>
            <a:off x="5039930" y="3931654"/>
            <a:ext cx="19190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TESTIMONIO</a:t>
            </a:r>
          </a:p>
        </p:txBody>
      </p:sp>
      <p:sp>
        <p:nvSpPr>
          <p:cNvPr id="11" name="1 Rectángulo">
            <a:extLst>
              <a:ext uri="{FF2B5EF4-FFF2-40B4-BE49-F238E27FC236}">
                <a16:creationId xmlns:a16="http://schemas.microsoft.com/office/drawing/2014/main" id="{7371BA22-569E-4C7D-AFD8-8ABC05D5BF35}"/>
              </a:ext>
            </a:extLst>
          </p:cNvPr>
          <p:cNvSpPr/>
          <p:nvPr/>
        </p:nvSpPr>
        <p:spPr>
          <a:xfrm>
            <a:off x="4573099" y="3456362"/>
            <a:ext cx="14479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SERVICIO</a:t>
            </a:r>
          </a:p>
        </p:txBody>
      </p:sp>
      <p:sp>
        <p:nvSpPr>
          <p:cNvPr id="12" name="1 Rectángulo">
            <a:extLst>
              <a:ext uri="{FF2B5EF4-FFF2-40B4-BE49-F238E27FC236}">
                <a16:creationId xmlns:a16="http://schemas.microsoft.com/office/drawing/2014/main" id="{2A0F6572-7308-4A69-8E0D-DB37E1DF5224}"/>
              </a:ext>
            </a:extLst>
          </p:cNvPr>
          <p:cNvSpPr/>
          <p:nvPr/>
        </p:nvSpPr>
        <p:spPr>
          <a:xfrm>
            <a:off x="2222329" y="2347944"/>
            <a:ext cx="17507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DIOS</a:t>
            </a:r>
          </a:p>
        </p:txBody>
      </p:sp>
      <p:sp>
        <p:nvSpPr>
          <p:cNvPr id="13" name="1 Rectángulo">
            <a:extLst>
              <a:ext uri="{FF2B5EF4-FFF2-40B4-BE49-F238E27FC236}">
                <a16:creationId xmlns:a16="http://schemas.microsoft.com/office/drawing/2014/main" id="{8A72CF7F-C022-4861-9A99-01B7DCDFF878}"/>
              </a:ext>
            </a:extLst>
          </p:cNvPr>
          <p:cNvSpPr/>
          <p:nvPr/>
        </p:nvSpPr>
        <p:spPr>
          <a:xfrm>
            <a:off x="5269956" y="2970120"/>
            <a:ext cx="93959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VIDA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29DC1FF-27F5-434C-BFD9-57EA80484DF3}"/>
              </a:ext>
            </a:extLst>
          </p:cNvPr>
          <p:cNvSpPr/>
          <p:nvPr/>
        </p:nvSpPr>
        <p:spPr>
          <a:xfrm rot="5400000">
            <a:off x="6060732" y="2915794"/>
            <a:ext cx="4284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RESPONSABLE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DD7089B-9925-44A6-A603-F6541F88A785}"/>
              </a:ext>
            </a:extLst>
          </p:cNvPr>
          <p:cNvSpPr/>
          <p:nvPr/>
        </p:nvSpPr>
        <p:spPr>
          <a:xfrm rot="5400000">
            <a:off x="7973908" y="4266822"/>
            <a:ext cx="1608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 …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913BB0D-22F3-4F77-B6FD-34C2376CB9D3}"/>
              </a:ext>
            </a:extLst>
          </p:cNvPr>
          <p:cNvSpPr/>
          <p:nvPr/>
        </p:nvSpPr>
        <p:spPr>
          <a:xfrm rot="16200000">
            <a:off x="-251074" y="4469184"/>
            <a:ext cx="12394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SER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210EF3C-82E6-4C6B-A3B1-8A719B27F3A4}"/>
              </a:ext>
            </a:extLst>
          </p:cNvPr>
          <p:cNvSpPr/>
          <p:nvPr/>
        </p:nvSpPr>
        <p:spPr>
          <a:xfrm rot="16200000">
            <a:off x="-1205025" y="2967335"/>
            <a:ext cx="4284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RESPONSABLE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BAC942D-B32D-4CCD-B7D0-0275BC06EAF2}"/>
              </a:ext>
            </a:extLst>
          </p:cNvPr>
          <p:cNvSpPr/>
          <p:nvPr/>
        </p:nvSpPr>
        <p:spPr>
          <a:xfrm rot="16200000">
            <a:off x="-683792" y="1855376"/>
            <a:ext cx="2120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 …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1 Rectángulo">
            <a:extLst>
              <a:ext uri="{FF2B5EF4-FFF2-40B4-BE49-F238E27FC236}">
                <a16:creationId xmlns:a16="http://schemas.microsoft.com/office/drawing/2014/main" id="{7230C527-E8DE-4B54-9335-A5B05F731694}"/>
              </a:ext>
            </a:extLst>
          </p:cNvPr>
          <p:cNvSpPr/>
          <p:nvPr/>
        </p:nvSpPr>
        <p:spPr>
          <a:xfrm>
            <a:off x="1815247" y="2912647"/>
            <a:ext cx="17507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DEMÁS</a:t>
            </a:r>
          </a:p>
        </p:txBody>
      </p:sp>
      <p:sp>
        <p:nvSpPr>
          <p:cNvPr id="20" name="1 Rectángulo">
            <a:extLst>
              <a:ext uri="{FF2B5EF4-FFF2-40B4-BE49-F238E27FC236}">
                <a16:creationId xmlns:a16="http://schemas.microsoft.com/office/drawing/2014/main" id="{3B91FB2E-8636-4B87-9E6D-CE9A0A6270B1}"/>
              </a:ext>
            </a:extLst>
          </p:cNvPr>
          <p:cNvSpPr/>
          <p:nvPr/>
        </p:nvSpPr>
        <p:spPr>
          <a:xfrm>
            <a:off x="2254292" y="3403357"/>
            <a:ext cx="17507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MUNDO</a:t>
            </a:r>
          </a:p>
        </p:txBody>
      </p:sp>
      <p:sp>
        <p:nvSpPr>
          <p:cNvPr id="21" name="1 Rectángulo">
            <a:extLst>
              <a:ext uri="{FF2B5EF4-FFF2-40B4-BE49-F238E27FC236}">
                <a16:creationId xmlns:a16="http://schemas.microsoft.com/office/drawing/2014/main" id="{5846937A-E313-4662-AAC6-B0896E7CA8EF}"/>
              </a:ext>
            </a:extLst>
          </p:cNvPr>
          <p:cNvSpPr/>
          <p:nvPr/>
        </p:nvSpPr>
        <p:spPr>
          <a:xfrm>
            <a:off x="1579911" y="3980442"/>
            <a:ext cx="19891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CONMIGO</a:t>
            </a:r>
          </a:p>
        </p:txBody>
      </p:sp>
      <p:sp>
        <p:nvSpPr>
          <p:cNvPr id="22" name="1 Rectángulo">
            <a:extLst>
              <a:ext uri="{FF2B5EF4-FFF2-40B4-BE49-F238E27FC236}">
                <a16:creationId xmlns:a16="http://schemas.microsoft.com/office/drawing/2014/main" id="{C512A762-01F5-4C67-A1B9-B3A1D407A72C}"/>
              </a:ext>
            </a:extLst>
          </p:cNvPr>
          <p:cNvSpPr/>
          <p:nvPr/>
        </p:nvSpPr>
        <p:spPr>
          <a:xfrm>
            <a:off x="4755697" y="4618572"/>
            <a:ext cx="21820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4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MISIÓN</a:t>
            </a:r>
            <a:r>
              <a:rPr lang="es-ES" sz="4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23" name="1 Rectángulo">
            <a:extLst>
              <a:ext uri="{FF2B5EF4-FFF2-40B4-BE49-F238E27FC236}">
                <a16:creationId xmlns:a16="http://schemas.microsoft.com/office/drawing/2014/main" id="{9AFD8593-7FB0-479C-BA58-2E70BEE6D827}"/>
              </a:ext>
            </a:extLst>
          </p:cNvPr>
          <p:cNvSpPr/>
          <p:nvPr/>
        </p:nvSpPr>
        <p:spPr>
          <a:xfrm>
            <a:off x="1849773" y="4663516"/>
            <a:ext cx="17507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4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DIOS</a:t>
            </a:r>
          </a:p>
        </p:txBody>
      </p:sp>
      <p:sp>
        <p:nvSpPr>
          <p:cNvPr id="2" name="Flecha: curvada hacia la izquierda 1">
            <a:extLst>
              <a:ext uri="{FF2B5EF4-FFF2-40B4-BE49-F238E27FC236}">
                <a16:creationId xmlns:a16="http://schemas.microsoft.com/office/drawing/2014/main" id="{AA0F5845-4844-4632-B188-910969A31B70}"/>
              </a:ext>
            </a:extLst>
          </p:cNvPr>
          <p:cNvSpPr/>
          <p:nvPr/>
        </p:nvSpPr>
        <p:spPr>
          <a:xfrm>
            <a:off x="3325091" y="2598974"/>
            <a:ext cx="563800" cy="270731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5" name="Flecha: curvada hacia la izquierda 4">
            <a:extLst>
              <a:ext uri="{FF2B5EF4-FFF2-40B4-BE49-F238E27FC236}">
                <a16:creationId xmlns:a16="http://schemas.microsoft.com/office/drawing/2014/main" id="{D293DE90-3417-4E0D-B040-B67423E7673E}"/>
              </a:ext>
            </a:extLst>
          </p:cNvPr>
          <p:cNvSpPr/>
          <p:nvPr/>
        </p:nvSpPr>
        <p:spPr>
          <a:xfrm>
            <a:off x="6765103" y="2648414"/>
            <a:ext cx="518699" cy="240251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9" name="Flecha: a la izquierda y derecha 8">
            <a:extLst>
              <a:ext uri="{FF2B5EF4-FFF2-40B4-BE49-F238E27FC236}">
                <a16:creationId xmlns:a16="http://schemas.microsoft.com/office/drawing/2014/main" id="{D305FE6F-CC52-462C-9F59-641BFED40EE8}"/>
              </a:ext>
            </a:extLst>
          </p:cNvPr>
          <p:cNvSpPr/>
          <p:nvPr/>
        </p:nvSpPr>
        <p:spPr>
          <a:xfrm>
            <a:off x="3788069" y="4799190"/>
            <a:ext cx="866806" cy="45716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029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ube 9">
            <a:extLst>
              <a:ext uri="{FF2B5EF4-FFF2-40B4-BE49-F238E27FC236}">
                <a16:creationId xmlns:a16="http://schemas.microsoft.com/office/drawing/2014/main" id="{A135070E-BC48-4DA2-B803-9B833191B4F9}"/>
              </a:ext>
            </a:extLst>
          </p:cNvPr>
          <p:cNvSpPr/>
          <p:nvPr/>
        </p:nvSpPr>
        <p:spPr>
          <a:xfrm rot="2160135">
            <a:off x="310675" y="637126"/>
            <a:ext cx="8466105" cy="5929200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0288E006-3544-40AB-AA8F-3A0FB950E241}"/>
              </a:ext>
            </a:extLst>
          </p:cNvPr>
          <p:cNvSpPr/>
          <p:nvPr/>
        </p:nvSpPr>
        <p:spPr>
          <a:xfrm rot="2600223">
            <a:off x="4300479" y="4322886"/>
            <a:ext cx="2967419" cy="969818"/>
          </a:xfrm>
          <a:prstGeom prst="rightArrow">
            <a:avLst/>
          </a:prstGeom>
          <a:solidFill>
            <a:schemeClr val="accent2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55C5836F-FDBA-4825-AB87-6EF5EF15A9F2}"/>
              </a:ext>
            </a:extLst>
          </p:cNvPr>
          <p:cNvSpPr/>
          <p:nvPr/>
        </p:nvSpPr>
        <p:spPr>
          <a:xfrm rot="2600223">
            <a:off x="3601886" y="3540309"/>
            <a:ext cx="2705579" cy="96981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D0A28434-3219-4EC2-8E1D-9ECD7CA3030D}"/>
              </a:ext>
            </a:extLst>
          </p:cNvPr>
          <p:cNvSpPr/>
          <p:nvPr/>
        </p:nvSpPr>
        <p:spPr>
          <a:xfrm rot="2600223">
            <a:off x="2867596" y="2847582"/>
            <a:ext cx="2705579" cy="969818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87820F7E-0494-4027-8444-D3F8ABE8F1E2}"/>
              </a:ext>
            </a:extLst>
          </p:cNvPr>
          <p:cNvSpPr/>
          <p:nvPr/>
        </p:nvSpPr>
        <p:spPr>
          <a:xfrm rot="2600223">
            <a:off x="2133305" y="2154855"/>
            <a:ext cx="2705579" cy="96981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E27335CA-BEC8-4772-B5BD-A481C00E9D56}"/>
              </a:ext>
            </a:extLst>
          </p:cNvPr>
          <p:cNvSpPr/>
          <p:nvPr/>
        </p:nvSpPr>
        <p:spPr>
          <a:xfrm rot="2600223">
            <a:off x="1447572" y="1339913"/>
            <a:ext cx="2349416" cy="96981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EB84E35F-C4FF-47B5-8C78-3307076B802B}"/>
              </a:ext>
            </a:extLst>
          </p:cNvPr>
          <p:cNvSpPr/>
          <p:nvPr/>
        </p:nvSpPr>
        <p:spPr>
          <a:xfrm rot="2600223">
            <a:off x="1099501" y="657335"/>
            <a:ext cx="1621667" cy="9698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1 Rectángulo">
            <a:extLst>
              <a:ext uri="{FF2B5EF4-FFF2-40B4-BE49-F238E27FC236}">
                <a16:creationId xmlns:a16="http://schemas.microsoft.com/office/drawing/2014/main" id="{8955C7BE-634D-404B-AF3F-9549DB849702}"/>
              </a:ext>
            </a:extLst>
          </p:cNvPr>
          <p:cNvSpPr/>
          <p:nvPr/>
        </p:nvSpPr>
        <p:spPr>
          <a:xfrm rot="16200000">
            <a:off x="-1719516" y="3290380"/>
            <a:ext cx="500727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4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PROYECTO -MISIÓN</a:t>
            </a:r>
            <a:r>
              <a:rPr lang="es-ES" sz="4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11" name="1 Rectángulo">
            <a:extLst>
              <a:ext uri="{FF2B5EF4-FFF2-40B4-BE49-F238E27FC236}">
                <a16:creationId xmlns:a16="http://schemas.microsoft.com/office/drawing/2014/main" id="{02AE1F3A-B2B7-4DF6-9DB9-F23C71E6103C}"/>
              </a:ext>
            </a:extLst>
          </p:cNvPr>
          <p:cNvSpPr/>
          <p:nvPr/>
        </p:nvSpPr>
        <p:spPr>
          <a:xfrm>
            <a:off x="5832495" y="3765112"/>
            <a:ext cx="30205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1841 DC</a:t>
            </a:r>
          </a:p>
        </p:txBody>
      </p:sp>
      <p:sp>
        <p:nvSpPr>
          <p:cNvPr id="12" name="1 Rectángulo">
            <a:extLst>
              <a:ext uri="{FF2B5EF4-FFF2-40B4-BE49-F238E27FC236}">
                <a16:creationId xmlns:a16="http://schemas.microsoft.com/office/drawing/2014/main" id="{DCF2B0E1-F92E-47FA-BD4E-5206480ADDF4}"/>
              </a:ext>
            </a:extLst>
          </p:cNvPr>
          <p:cNvSpPr/>
          <p:nvPr/>
        </p:nvSpPr>
        <p:spPr>
          <a:xfrm>
            <a:off x="2934094" y="1292308"/>
            <a:ext cx="21980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800 AC</a:t>
            </a:r>
          </a:p>
        </p:txBody>
      </p:sp>
      <p:sp>
        <p:nvSpPr>
          <p:cNvPr id="13" name="1 Rectángulo">
            <a:extLst>
              <a:ext uri="{FF2B5EF4-FFF2-40B4-BE49-F238E27FC236}">
                <a16:creationId xmlns:a16="http://schemas.microsoft.com/office/drawing/2014/main" id="{B4317417-10D3-4BFA-A551-F8F936D6F203}"/>
              </a:ext>
            </a:extLst>
          </p:cNvPr>
          <p:cNvSpPr/>
          <p:nvPr/>
        </p:nvSpPr>
        <p:spPr>
          <a:xfrm>
            <a:off x="3902734" y="2244672"/>
            <a:ext cx="21980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JESUCRISTO</a:t>
            </a:r>
          </a:p>
        </p:txBody>
      </p:sp>
      <p:sp>
        <p:nvSpPr>
          <p:cNvPr id="14" name="1 Rectángulo">
            <a:extLst>
              <a:ext uri="{FF2B5EF4-FFF2-40B4-BE49-F238E27FC236}">
                <a16:creationId xmlns:a16="http://schemas.microsoft.com/office/drawing/2014/main" id="{5D0DB7D3-A0A7-4DC8-9A03-7F7E83DE07E4}"/>
              </a:ext>
            </a:extLst>
          </p:cNvPr>
          <p:cNvSpPr/>
          <p:nvPr/>
        </p:nvSpPr>
        <p:spPr>
          <a:xfrm>
            <a:off x="4873615" y="3036512"/>
            <a:ext cx="21980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36-1800 DC</a:t>
            </a:r>
          </a:p>
        </p:txBody>
      </p:sp>
      <p:sp>
        <p:nvSpPr>
          <p:cNvPr id="15" name="1 Rectángulo">
            <a:extLst>
              <a:ext uri="{FF2B5EF4-FFF2-40B4-BE49-F238E27FC236}">
                <a16:creationId xmlns:a16="http://schemas.microsoft.com/office/drawing/2014/main" id="{2C2D0E3D-30BC-4417-AC62-FF3FC3FEB5CF}"/>
              </a:ext>
            </a:extLst>
          </p:cNvPr>
          <p:cNvSpPr/>
          <p:nvPr/>
        </p:nvSpPr>
        <p:spPr>
          <a:xfrm>
            <a:off x="2022350" y="349162"/>
            <a:ext cx="21980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1600 AC</a:t>
            </a:r>
          </a:p>
        </p:txBody>
      </p:sp>
      <p:sp>
        <p:nvSpPr>
          <p:cNvPr id="16" name="1 Rectángulo">
            <a:extLst>
              <a:ext uri="{FF2B5EF4-FFF2-40B4-BE49-F238E27FC236}">
                <a16:creationId xmlns:a16="http://schemas.microsoft.com/office/drawing/2014/main" id="{EA281BE6-C890-4BE5-AB8D-AB1152316DAE}"/>
              </a:ext>
            </a:extLst>
          </p:cNvPr>
          <p:cNvSpPr/>
          <p:nvPr/>
        </p:nvSpPr>
        <p:spPr>
          <a:xfrm>
            <a:off x="6908322" y="5306311"/>
            <a:ext cx="21980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2019 DC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47AC37B-08F6-446D-8397-42ED8F7B0E83}"/>
              </a:ext>
            </a:extLst>
          </p:cNvPr>
          <p:cNvSpPr txBox="1"/>
          <p:nvPr/>
        </p:nvSpPr>
        <p:spPr>
          <a:xfrm rot="2613862">
            <a:off x="731139" y="3896447"/>
            <a:ext cx="5907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REALIDADES HISTÓRICAS</a:t>
            </a:r>
          </a:p>
        </p:txBody>
      </p:sp>
      <p:pic>
        <p:nvPicPr>
          <p:cNvPr id="18" name="Picture 2" descr="Resultado de imagen para cine dibujo">
            <a:extLst>
              <a:ext uri="{FF2B5EF4-FFF2-40B4-BE49-F238E27FC236}">
                <a16:creationId xmlns:a16="http://schemas.microsoft.com/office/drawing/2014/main" id="{81BEEAAB-9828-4DD4-9BAB-CC0C88CFE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46" y="492971"/>
            <a:ext cx="2068922" cy="120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para cine dibujo">
            <a:extLst>
              <a:ext uri="{FF2B5EF4-FFF2-40B4-BE49-F238E27FC236}">
                <a16:creationId xmlns:a16="http://schemas.microsoft.com/office/drawing/2014/main" id="{178C9649-0585-4C59-8583-77C9C30A5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18" y="5466617"/>
            <a:ext cx="1456664" cy="8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88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0648FE1-A577-45F6-B244-E894069AA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1"/>
          <a:stretch/>
        </p:blipFill>
        <p:spPr>
          <a:xfrm>
            <a:off x="0" y="0"/>
            <a:ext cx="9144000" cy="5730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DFDD1C-D821-4302-8A1B-86EAA28734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09"/>
          <a:stretch/>
        </p:blipFill>
        <p:spPr>
          <a:xfrm>
            <a:off x="0" y="6484845"/>
            <a:ext cx="9144000" cy="373155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ED6A16F-D9B6-4028-AA06-9326482640F0}"/>
              </a:ext>
            </a:extLst>
          </p:cNvPr>
          <p:cNvSpPr/>
          <p:nvPr/>
        </p:nvSpPr>
        <p:spPr>
          <a:xfrm>
            <a:off x="305223" y="901998"/>
            <a:ext cx="4946071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A8C072F1-24B3-496F-A546-BA988F0B93E4}"/>
              </a:ext>
            </a:extLst>
          </p:cNvPr>
          <p:cNvSpPr/>
          <p:nvPr/>
        </p:nvSpPr>
        <p:spPr>
          <a:xfrm>
            <a:off x="195135" y="1619950"/>
            <a:ext cx="568037" cy="526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47F0186-719A-4220-BA0D-72A3647F2FB7}"/>
              </a:ext>
            </a:extLst>
          </p:cNvPr>
          <p:cNvSpPr/>
          <p:nvPr/>
        </p:nvSpPr>
        <p:spPr>
          <a:xfrm>
            <a:off x="280160" y="860530"/>
            <a:ext cx="24192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1859-1876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327D9F5-A419-4056-B134-7CDB22790D22}"/>
              </a:ext>
            </a:extLst>
          </p:cNvPr>
          <p:cNvSpPr/>
          <p:nvPr/>
        </p:nvSpPr>
        <p:spPr>
          <a:xfrm>
            <a:off x="2438071" y="872984"/>
            <a:ext cx="28132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Don Bosco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6D9B5B2-8C3B-4720-9059-541F62C63E79}"/>
              </a:ext>
            </a:extLst>
          </p:cNvPr>
          <p:cNvSpPr/>
          <p:nvPr/>
        </p:nvSpPr>
        <p:spPr>
          <a:xfrm>
            <a:off x="880186" y="1604546"/>
            <a:ext cx="4946071" cy="6345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29AE5AA7-A02A-426F-AE38-1A0AE9D22289}"/>
              </a:ext>
            </a:extLst>
          </p:cNvPr>
          <p:cNvSpPr/>
          <p:nvPr/>
        </p:nvSpPr>
        <p:spPr>
          <a:xfrm>
            <a:off x="755494" y="2336407"/>
            <a:ext cx="568037" cy="526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432723F-77F1-40A3-A844-E785CC3E1A31}"/>
              </a:ext>
            </a:extLst>
          </p:cNvPr>
          <p:cNvSpPr/>
          <p:nvPr/>
        </p:nvSpPr>
        <p:spPr>
          <a:xfrm>
            <a:off x="867685" y="1574495"/>
            <a:ext cx="24192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1888-1965</a:t>
            </a:r>
            <a:endParaRPr lang="es-E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18D53EE-EBD2-42A5-86F7-872553BCD793}"/>
              </a:ext>
            </a:extLst>
          </p:cNvPr>
          <p:cNvSpPr/>
          <p:nvPr/>
        </p:nvSpPr>
        <p:spPr>
          <a:xfrm>
            <a:off x="3010694" y="1545480"/>
            <a:ext cx="28132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Ministerio de los</a:t>
            </a:r>
            <a:endParaRPr lang="es-E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D5B6BDB-03F1-44F5-A18C-9846F9EA08A0}"/>
              </a:ext>
            </a:extLst>
          </p:cNvPr>
          <p:cNvSpPr/>
          <p:nvPr/>
        </p:nvSpPr>
        <p:spPr>
          <a:xfrm>
            <a:off x="1489786" y="2326599"/>
            <a:ext cx="4946071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EF983769-5FD6-4246-8D93-66DDF687874B}"/>
              </a:ext>
            </a:extLst>
          </p:cNvPr>
          <p:cNvSpPr/>
          <p:nvPr/>
        </p:nvSpPr>
        <p:spPr>
          <a:xfrm>
            <a:off x="1489786" y="3067751"/>
            <a:ext cx="568037" cy="526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B1437D7-A932-480E-890E-2B3D09ECD105}"/>
              </a:ext>
            </a:extLst>
          </p:cNvPr>
          <p:cNvSpPr/>
          <p:nvPr/>
        </p:nvSpPr>
        <p:spPr>
          <a:xfrm>
            <a:off x="1656039" y="2284383"/>
            <a:ext cx="1223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1965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68D1EBA-8394-4C29-B931-FC072377C6F9}"/>
              </a:ext>
            </a:extLst>
          </p:cNvPr>
          <p:cNvSpPr/>
          <p:nvPr/>
        </p:nvSpPr>
        <p:spPr>
          <a:xfrm>
            <a:off x="3622634" y="2297584"/>
            <a:ext cx="28132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Concilio </a:t>
            </a:r>
            <a:r>
              <a:rPr lang="es-E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Vat</a:t>
            </a:r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II</a:t>
            </a:r>
            <a:endParaRPr lang="es-E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2D5D035-A1A8-4A5F-A5D6-067DF0396097}"/>
              </a:ext>
            </a:extLst>
          </p:cNvPr>
          <p:cNvSpPr/>
          <p:nvPr/>
        </p:nvSpPr>
        <p:spPr>
          <a:xfrm>
            <a:off x="3286937" y="1779141"/>
            <a:ext cx="25369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Rectores Mayores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2F810C14-66AB-4D86-AF61-23AECE1E8139}"/>
              </a:ext>
            </a:extLst>
          </p:cNvPr>
          <p:cNvSpPr/>
          <p:nvPr/>
        </p:nvSpPr>
        <p:spPr>
          <a:xfrm>
            <a:off x="2210224" y="3033114"/>
            <a:ext cx="4946071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Flecha: hacia abajo 23">
            <a:extLst>
              <a:ext uri="{FF2B5EF4-FFF2-40B4-BE49-F238E27FC236}">
                <a16:creationId xmlns:a16="http://schemas.microsoft.com/office/drawing/2014/main" id="{80C51E2B-D265-4DAA-BD92-D87A3885D13A}"/>
              </a:ext>
            </a:extLst>
          </p:cNvPr>
          <p:cNvSpPr/>
          <p:nvPr/>
        </p:nvSpPr>
        <p:spPr>
          <a:xfrm>
            <a:off x="312149" y="3757530"/>
            <a:ext cx="568037" cy="526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35E9191-D10B-4A64-9C40-18891F1E071F}"/>
              </a:ext>
            </a:extLst>
          </p:cNvPr>
          <p:cNvSpPr/>
          <p:nvPr/>
        </p:nvSpPr>
        <p:spPr>
          <a:xfrm>
            <a:off x="2376477" y="2990898"/>
            <a:ext cx="1223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1972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1FFCDEAC-8F74-4BDC-93FC-B571574358F2}"/>
              </a:ext>
            </a:extLst>
          </p:cNvPr>
          <p:cNvSpPr/>
          <p:nvPr/>
        </p:nvSpPr>
        <p:spPr>
          <a:xfrm>
            <a:off x="3766142" y="3004099"/>
            <a:ext cx="33901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CG XX Especial</a:t>
            </a:r>
            <a:endParaRPr lang="es-E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90D2FA92-A9C6-4DB5-AEAB-BBFCD35BAE8C}"/>
              </a:ext>
            </a:extLst>
          </p:cNvPr>
          <p:cNvSpPr/>
          <p:nvPr/>
        </p:nvSpPr>
        <p:spPr>
          <a:xfrm>
            <a:off x="986972" y="3727569"/>
            <a:ext cx="7200675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Flecha: hacia abajo 27">
            <a:extLst>
              <a:ext uri="{FF2B5EF4-FFF2-40B4-BE49-F238E27FC236}">
                <a16:creationId xmlns:a16="http://schemas.microsoft.com/office/drawing/2014/main" id="{AE9FFCE7-C6D7-4747-8B41-343D5C7C9E4E}"/>
              </a:ext>
            </a:extLst>
          </p:cNvPr>
          <p:cNvSpPr/>
          <p:nvPr/>
        </p:nvSpPr>
        <p:spPr>
          <a:xfrm>
            <a:off x="1699707" y="4482636"/>
            <a:ext cx="568037" cy="526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6D9184B-0A45-421C-B4C7-2A8584D17374}"/>
              </a:ext>
            </a:extLst>
          </p:cNvPr>
          <p:cNvSpPr/>
          <p:nvPr/>
        </p:nvSpPr>
        <p:spPr>
          <a:xfrm>
            <a:off x="961205" y="3697414"/>
            <a:ext cx="1223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1985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A7EEE20-0E07-423D-990E-03AED2CAA882}"/>
              </a:ext>
            </a:extLst>
          </p:cNvPr>
          <p:cNvSpPr/>
          <p:nvPr/>
        </p:nvSpPr>
        <p:spPr>
          <a:xfrm>
            <a:off x="2184066" y="3727493"/>
            <a:ext cx="60035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 de Comunión / 1er Congreso</a:t>
            </a:r>
            <a:endParaRPr lang="es-E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C7D500A1-778D-4F16-AFC2-8A19FB50796E}"/>
              </a:ext>
            </a:extLst>
          </p:cNvPr>
          <p:cNvSpPr/>
          <p:nvPr/>
        </p:nvSpPr>
        <p:spPr>
          <a:xfrm>
            <a:off x="2395643" y="4420898"/>
            <a:ext cx="6269385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Flecha: hacia abajo 31">
            <a:extLst>
              <a:ext uri="{FF2B5EF4-FFF2-40B4-BE49-F238E27FC236}">
                <a16:creationId xmlns:a16="http://schemas.microsoft.com/office/drawing/2014/main" id="{C0B554A5-E6D7-4B87-8CCB-3BB2844949B7}"/>
              </a:ext>
            </a:extLst>
          </p:cNvPr>
          <p:cNvSpPr/>
          <p:nvPr/>
        </p:nvSpPr>
        <p:spPr>
          <a:xfrm>
            <a:off x="674472" y="5877241"/>
            <a:ext cx="568037" cy="526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40E9DF53-4641-4121-92B5-575A2A76C669}"/>
              </a:ext>
            </a:extLst>
          </p:cNvPr>
          <p:cNvSpPr/>
          <p:nvPr/>
        </p:nvSpPr>
        <p:spPr>
          <a:xfrm>
            <a:off x="2423739" y="4358808"/>
            <a:ext cx="1223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1986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E052D55-452A-4032-AB50-44864A3BC41E}"/>
              </a:ext>
            </a:extLst>
          </p:cNvPr>
          <p:cNvSpPr/>
          <p:nvPr/>
        </p:nvSpPr>
        <p:spPr>
          <a:xfrm>
            <a:off x="3886275" y="4359506"/>
            <a:ext cx="46315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RVA / Decreto 9 de </a:t>
            </a:r>
            <a:r>
              <a:rPr lang="es-ES" sz="36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</a:t>
            </a:r>
            <a:endParaRPr lang="es-E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2AAF8113-70C0-434F-A988-9A6A999D3992}"/>
              </a:ext>
            </a:extLst>
          </p:cNvPr>
          <p:cNvSpPr/>
          <p:nvPr/>
        </p:nvSpPr>
        <p:spPr>
          <a:xfrm>
            <a:off x="1323531" y="5818301"/>
            <a:ext cx="6584023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8C45752-83CB-450B-BAAA-775A8C30B9FA}"/>
              </a:ext>
            </a:extLst>
          </p:cNvPr>
          <p:cNvSpPr/>
          <p:nvPr/>
        </p:nvSpPr>
        <p:spPr>
          <a:xfrm>
            <a:off x="1323530" y="5776959"/>
            <a:ext cx="256274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2006-2012</a:t>
            </a:r>
            <a:endParaRPr lang="es-E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992D9689-BAE8-4A18-BC6D-2566913CE202}"/>
              </a:ext>
            </a:extLst>
          </p:cNvPr>
          <p:cNvSpPr/>
          <p:nvPr/>
        </p:nvSpPr>
        <p:spPr>
          <a:xfrm>
            <a:off x="4122056" y="5774733"/>
            <a:ext cx="3657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PVA</a:t>
            </a:r>
            <a:endParaRPr lang="es-E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B9195AD-16F4-4983-8157-B96D6F2005EA}"/>
              </a:ext>
            </a:extLst>
          </p:cNvPr>
          <p:cNvSpPr/>
          <p:nvPr/>
        </p:nvSpPr>
        <p:spPr>
          <a:xfrm>
            <a:off x="7371185" y="3004099"/>
            <a:ext cx="1146629" cy="5956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B98F042A-77A1-4E1D-AFCA-105A161629D7}"/>
              </a:ext>
            </a:extLst>
          </p:cNvPr>
          <p:cNvSpPr/>
          <p:nvPr/>
        </p:nvSpPr>
        <p:spPr>
          <a:xfrm>
            <a:off x="7616684" y="2947994"/>
            <a:ext cx="6556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FS</a:t>
            </a:r>
            <a:endParaRPr lang="es-ES" sz="40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9" name="Flecha: hacia abajo 38">
            <a:extLst>
              <a:ext uri="{FF2B5EF4-FFF2-40B4-BE49-F238E27FC236}">
                <a16:creationId xmlns:a16="http://schemas.microsoft.com/office/drawing/2014/main" id="{6E9B092F-ED64-40EE-966F-36F3628AD0E8}"/>
              </a:ext>
            </a:extLst>
          </p:cNvPr>
          <p:cNvSpPr/>
          <p:nvPr/>
        </p:nvSpPr>
        <p:spPr>
          <a:xfrm>
            <a:off x="1306992" y="5184761"/>
            <a:ext cx="568037" cy="526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0FC61A7E-49C3-4FB0-8A4D-9951C8C36DEA}"/>
              </a:ext>
            </a:extLst>
          </p:cNvPr>
          <p:cNvSpPr/>
          <p:nvPr/>
        </p:nvSpPr>
        <p:spPr>
          <a:xfrm>
            <a:off x="2002928" y="5123023"/>
            <a:ext cx="6184719" cy="623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289918BF-DB96-4FBA-9D01-D176999D5EE9}"/>
              </a:ext>
            </a:extLst>
          </p:cNvPr>
          <p:cNvSpPr/>
          <p:nvPr/>
        </p:nvSpPr>
        <p:spPr>
          <a:xfrm>
            <a:off x="2031024" y="5060933"/>
            <a:ext cx="1223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2000</a:t>
            </a:r>
            <a:endParaRPr lang="es-E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04534B2E-905F-490F-AC42-6B2D3EEDCA57}"/>
              </a:ext>
            </a:extLst>
          </p:cNvPr>
          <p:cNvSpPr/>
          <p:nvPr/>
        </p:nvSpPr>
        <p:spPr>
          <a:xfrm>
            <a:off x="3493560" y="5061631"/>
            <a:ext cx="46315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 de Misión</a:t>
            </a:r>
            <a:endParaRPr lang="es-E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EBCA6D78-D9E8-4493-9600-95818C1A7C57}"/>
              </a:ext>
            </a:extLst>
          </p:cNvPr>
          <p:cNvSpPr/>
          <p:nvPr/>
        </p:nvSpPr>
        <p:spPr>
          <a:xfrm>
            <a:off x="5385047" y="907739"/>
            <a:ext cx="1771248" cy="5956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1DA7F808-B4F7-4845-BF11-F7471B1BB847}"/>
              </a:ext>
            </a:extLst>
          </p:cNvPr>
          <p:cNvSpPr/>
          <p:nvPr/>
        </p:nvSpPr>
        <p:spPr>
          <a:xfrm>
            <a:off x="5461218" y="822517"/>
            <a:ext cx="15007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Funda</a:t>
            </a:r>
            <a:endParaRPr lang="es-ES" sz="40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5" name="1 Rectángulo">
            <a:extLst>
              <a:ext uri="{FF2B5EF4-FFF2-40B4-BE49-F238E27FC236}">
                <a16:creationId xmlns:a16="http://schemas.microsoft.com/office/drawing/2014/main" id="{2E345998-545D-45F5-B257-C2683B2C6F44}"/>
              </a:ext>
            </a:extLst>
          </p:cNvPr>
          <p:cNvSpPr/>
          <p:nvPr/>
        </p:nvSpPr>
        <p:spPr>
          <a:xfrm>
            <a:off x="312149" y="173421"/>
            <a:ext cx="85266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4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PROYECTO SALESIANO </a:t>
            </a:r>
            <a:r>
              <a:rPr lang="es-ES" sz="28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 Dios en D Bosco</a:t>
            </a:r>
            <a:r>
              <a:rPr lang="es-ES" sz="28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pic>
        <p:nvPicPr>
          <p:cNvPr id="1026" name="Picture 2" descr="Resultado de imagen para cine dibujo">
            <a:extLst>
              <a:ext uri="{FF2B5EF4-FFF2-40B4-BE49-F238E27FC236}">
                <a16:creationId xmlns:a16="http://schemas.microsoft.com/office/drawing/2014/main" id="{EF6BC41B-FD12-49BE-AC29-DBB4F45BD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187" y="1581780"/>
            <a:ext cx="2068922" cy="120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Resultado de imagen para cine dibujo">
            <a:extLst>
              <a:ext uri="{FF2B5EF4-FFF2-40B4-BE49-F238E27FC236}">
                <a16:creationId xmlns:a16="http://schemas.microsoft.com/office/drawing/2014/main" id="{C5032211-214F-4D07-9593-182AB62D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45" y="4390546"/>
            <a:ext cx="1456664" cy="8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Resultado de imagen para cine dibujo">
            <a:extLst>
              <a:ext uri="{FF2B5EF4-FFF2-40B4-BE49-F238E27FC236}">
                <a16:creationId xmlns:a16="http://schemas.microsoft.com/office/drawing/2014/main" id="{1D098264-3C64-48A1-BF4D-4B6393454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45" y="2758396"/>
            <a:ext cx="1245854" cy="72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278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n relacionada">
            <a:extLst>
              <a:ext uri="{FF2B5EF4-FFF2-40B4-BE49-F238E27FC236}">
                <a16:creationId xmlns:a16="http://schemas.microsoft.com/office/drawing/2014/main" id="{4B660507-F9E6-4FE4-B482-FE32A8BCD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4849"/>
          <a:stretch/>
        </p:blipFill>
        <p:spPr bwMode="auto">
          <a:xfrm>
            <a:off x="96043" y="152400"/>
            <a:ext cx="8951912" cy="65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B6E8FEE-BC07-4346-852E-77B12C2EFF25}"/>
              </a:ext>
            </a:extLst>
          </p:cNvPr>
          <p:cNvSpPr/>
          <p:nvPr/>
        </p:nvSpPr>
        <p:spPr>
          <a:xfrm>
            <a:off x="1458799" y="1175602"/>
            <a:ext cx="5444729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SER  </a:t>
            </a:r>
            <a:r>
              <a:rPr lang="es-E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RESPONSABLE</a:t>
            </a:r>
          </a:p>
          <a:p>
            <a:r>
              <a:rPr lang="es-E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 </a:t>
            </a:r>
            <a:r>
              <a:rPr lang="es-E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DIOS</a:t>
            </a:r>
            <a:r>
              <a:rPr lang="es-E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DEL</a:t>
            </a:r>
          </a:p>
          <a:p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PROYECTO SALESIANO</a:t>
            </a:r>
            <a:endParaRPr lang="es-E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7F258A9B-4B46-44D2-9601-B2C21B82C2E2}"/>
              </a:ext>
            </a:extLst>
          </p:cNvPr>
          <p:cNvSpPr/>
          <p:nvPr/>
        </p:nvSpPr>
        <p:spPr>
          <a:xfrm>
            <a:off x="4928662" y="3068387"/>
            <a:ext cx="1184959" cy="831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4" name="Picture 6" descr="Imagen relacionada">
            <a:extLst>
              <a:ext uri="{FF2B5EF4-FFF2-40B4-BE49-F238E27FC236}">
                <a16:creationId xmlns:a16="http://schemas.microsoft.com/office/drawing/2014/main" id="{A51BBDD8-06DD-4DB3-9399-0A1F3776C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9609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665" flipH="1">
            <a:off x="1114162" y="2244710"/>
            <a:ext cx="3839299" cy="38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 Rectángulo">
            <a:extLst>
              <a:ext uri="{FF2B5EF4-FFF2-40B4-BE49-F238E27FC236}">
                <a16:creationId xmlns:a16="http://schemas.microsoft.com/office/drawing/2014/main" id="{79328690-EBA6-4DCD-BC22-864388F424CD}"/>
              </a:ext>
            </a:extLst>
          </p:cNvPr>
          <p:cNvSpPr/>
          <p:nvPr/>
        </p:nvSpPr>
        <p:spPr>
          <a:xfrm rot="16200000">
            <a:off x="7393901" y="1958240"/>
            <a:ext cx="19190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TESTIMONIO</a:t>
            </a:r>
          </a:p>
        </p:txBody>
      </p:sp>
      <p:sp>
        <p:nvSpPr>
          <p:cNvPr id="14" name="1 Rectángulo">
            <a:extLst>
              <a:ext uri="{FF2B5EF4-FFF2-40B4-BE49-F238E27FC236}">
                <a16:creationId xmlns:a16="http://schemas.microsoft.com/office/drawing/2014/main" id="{A7C699DB-098D-446E-BC23-F61D3D6A802B}"/>
              </a:ext>
            </a:extLst>
          </p:cNvPr>
          <p:cNvSpPr/>
          <p:nvPr/>
        </p:nvSpPr>
        <p:spPr>
          <a:xfrm rot="16200000">
            <a:off x="7501433" y="3561534"/>
            <a:ext cx="14479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SERVICIO</a:t>
            </a:r>
          </a:p>
        </p:txBody>
      </p:sp>
      <p:sp>
        <p:nvSpPr>
          <p:cNvPr id="15" name="1 Rectángulo">
            <a:extLst>
              <a:ext uri="{FF2B5EF4-FFF2-40B4-BE49-F238E27FC236}">
                <a16:creationId xmlns:a16="http://schemas.microsoft.com/office/drawing/2014/main" id="{5166D909-5000-4DEC-B21B-342DF3722F32}"/>
              </a:ext>
            </a:extLst>
          </p:cNvPr>
          <p:cNvSpPr/>
          <p:nvPr/>
        </p:nvSpPr>
        <p:spPr>
          <a:xfrm rot="16200000">
            <a:off x="7609558" y="4634238"/>
            <a:ext cx="93959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VIDA</a:t>
            </a:r>
          </a:p>
        </p:txBody>
      </p:sp>
      <p:sp>
        <p:nvSpPr>
          <p:cNvPr id="16" name="1 Rectángulo">
            <a:extLst>
              <a:ext uri="{FF2B5EF4-FFF2-40B4-BE49-F238E27FC236}">
                <a16:creationId xmlns:a16="http://schemas.microsoft.com/office/drawing/2014/main" id="{A139A156-01F4-465E-9C54-2BF9C1EA0819}"/>
              </a:ext>
            </a:extLst>
          </p:cNvPr>
          <p:cNvSpPr/>
          <p:nvPr/>
        </p:nvSpPr>
        <p:spPr>
          <a:xfrm rot="16750549">
            <a:off x="-407304" y="1659658"/>
            <a:ext cx="17507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DEMÁS</a:t>
            </a:r>
          </a:p>
        </p:txBody>
      </p:sp>
      <p:sp>
        <p:nvSpPr>
          <p:cNvPr id="17" name="1 Rectángulo">
            <a:extLst>
              <a:ext uri="{FF2B5EF4-FFF2-40B4-BE49-F238E27FC236}">
                <a16:creationId xmlns:a16="http://schemas.microsoft.com/office/drawing/2014/main" id="{66E6C53A-0EE2-4D03-9163-AE4042ED3BC3}"/>
              </a:ext>
            </a:extLst>
          </p:cNvPr>
          <p:cNvSpPr/>
          <p:nvPr/>
        </p:nvSpPr>
        <p:spPr>
          <a:xfrm rot="16750549">
            <a:off x="-226651" y="2856211"/>
            <a:ext cx="17507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MUNDO</a:t>
            </a:r>
          </a:p>
        </p:txBody>
      </p:sp>
      <p:sp>
        <p:nvSpPr>
          <p:cNvPr id="18" name="1 Rectángulo">
            <a:extLst>
              <a:ext uri="{FF2B5EF4-FFF2-40B4-BE49-F238E27FC236}">
                <a16:creationId xmlns:a16="http://schemas.microsoft.com/office/drawing/2014/main" id="{FC38CE03-84E2-428F-B23A-F4A072FEC7E7}"/>
              </a:ext>
            </a:extLst>
          </p:cNvPr>
          <p:cNvSpPr/>
          <p:nvPr/>
        </p:nvSpPr>
        <p:spPr>
          <a:xfrm rot="16750549">
            <a:off x="-178894" y="4223958"/>
            <a:ext cx="19891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32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CONMIGO</a:t>
            </a:r>
          </a:p>
        </p:txBody>
      </p:sp>
      <p:pic>
        <p:nvPicPr>
          <p:cNvPr id="2056" name="Picture 8" descr="Imagen relacionada">
            <a:extLst>
              <a:ext uri="{FF2B5EF4-FFF2-40B4-BE49-F238E27FC236}">
                <a16:creationId xmlns:a16="http://schemas.microsoft.com/office/drawing/2014/main" id="{3BEBD8F0-51BB-4EBB-935F-5670477A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34" y="3926896"/>
            <a:ext cx="2058951" cy="157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ocadillo: rectángulo con esquinas redondeadas 8">
            <a:extLst>
              <a:ext uri="{FF2B5EF4-FFF2-40B4-BE49-F238E27FC236}">
                <a16:creationId xmlns:a16="http://schemas.microsoft.com/office/drawing/2014/main" id="{D5A51551-EF38-4296-BB84-4320F191E839}"/>
              </a:ext>
            </a:extLst>
          </p:cNvPr>
          <p:cNvSpPr/>
          <p:nvPr/>
        </p:nvSpPr>
        <p:spPr>
          <a:xfrm rot="5400000">
            <a:off x="5517405" y="2993250"/>
            <a:ext cx="3422075" cy="649829"/>
          </a:xfrm>
          <a:prstGeom prst="wedgeRoundRect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9A9653E-FCE8-4685-84DB-7233D46E4D9B}"/>
              </a:ext>
            </a:extLst>
          </p:cNvPr>
          <p:cNvSpPr/>
          <p:nvPr/>
        </p:nvSpPr>
        <p:spPr>
          <a:xfrm rot="5400000">
            <a:off x="5861377" y="2856499"/>
            <a:ext cx="2773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VALORES</a:t>
            </a:r>
          </a:p>
        </p:txBody>
      </p:sp>
      <p:sp>
        <p:nvSpPr>
          <p:cNvPr id="11" name="Flecha: curvada hacia arriba 10">
            <a:extLst>
              <a:ext uri="{FF2B5EF4-FFF2-40B4-BE49-F238E27FC236}">
                <a16:creationId xmlns:a16="http://schemas.microsoft.com/office/drawing/2014/main" id="{4426B9E1-5B01-43A4-A8F6-67D32153BE0A}"/>
              </a:ext>
            </a:extLst>
          </p:cNvPr>
          <p:cNvSpPr/>
          <p:nvPr/>
        </p:nvSpPr>
        <p:spPr>
          <a:xfrm>
            <a:off x="896307" y="5334868"/>
            <a:ext cx="7687954" cy="1297566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3" name="Flecha: curvada hacia arriba 22">
            <a:extLst>
              <a:ext uri="{FF2B5EF4-FFF2-40B4-BE49-F238E27FC236}">
                <a16:creationId xmlns:a16="http://schemas.microsoft.com/office/drawing/2014/main" id="{801E19E8-09E1-492F-99B2-406518F11310}"/>
              </a:ext>
            </a:extLst>
          </p:cNvPr>
          <p:cNvSpPr/>
          <p:nvPr/>
        </p:nvSpPr>
        <p:spPr>
          <a:xfrm rot="10800000">
            <a:off x="559740" y="93325"/>
            <a:ext cx="7687954" cy="1297564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56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n relacionada">
            <a:extLst>
              <a:ext uri="{FF2B5EF4-FFF2-40B4-BE49-F238E27FC236}">
                <a16:creationId xmlns:a16="http://schemas.microsoft.com/office/drawing/2014/main" id="{6EC6C8EA-AA81-4208-AF4C-BE3E6E8FB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9" b="9697"/>
          <a:stretch/>
        </p:blipFill>
        <p:spPr bwMode="auto">
          <a:xfrm>
            <a:off x="2185139" y="68543"/>
            <a:ext cx="2815597" cy="22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n relacionada">
            <a:extLst>
              <a:ext uri="{FF2B5EF4-FFF2-40B4-BE49-F238E27FC236}">
                <a16:creationId xmlns:a16="http://schemas.microsoft.com/office/drawing/2014/main" id="{01EAFA7A-A6A4-40BD-A8B9-3B363C9D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800" y="0"/>
            <a:ext cx="1905001" cy="243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palabra de dios dibujo">
            <a:extLst>
              <a:ext uri="{FF2B5EF4-FFF2-40B4-BE49-F238E27FC236}">
                <a16:creationId xmlns:a16="http://schemas.microsoft.com/office/drawing/2014/main" id="{62DFBE81-BF87-416F-A4D6-FAC97C5DE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79" y="4364801"/>
            <a:ext cx="1683645" cy="24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n relacionada">
            <a:extLst>
              <a:ext uri="{FF2B5EF4-FFF2-40B4-BE49-F238E27FC236}">
                <a16:creationId xmlns:a16="http://schemas.microsoft.com/office/drawing/2014/main" id="{DDD66AAE-1045-44B3-B92C-79B4C6423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62" b="100000" l="0" r="90000">
                        <a14:backgroundMark x1="5333" y1="54762" x2="5333" y2="54762"/>
                        <a14:backgroundMark x1="7000" y1="42857" x2="7000" y2="42857"/>
                        <a14:backgroundMark x1="12444" y1="66667" x2="12444" y2="66667"/>
                        <a14:backgroundMark x1="2111" y1="84788" x2="2111" y2="84788"/>
                        <a14:backgroundMark x1="5111" y1="85185" x2="5111" y2="85185"/>
                        <a14:backgroundMark x1="2889" y1="86508" x2="2889" y2="86508"/>
                        <a14:backgroundMark x1="15333" y1="69048" x2="15333" y2="6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87" y="3731446"/>
            <a:ext cx="2948713" cy="24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n relacionada">
            <a:extLst>
              <a:ext uri="{FF2B5EF4-FFF2-40B4-BE49-F238E27FC236}">
                <a16:creationId xmlns:a16="http://schemas.microsoft.com/office/drawing/2014/main" id="{665BEE67-93E8-4D72-9828-D3275922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65" b="100000" l="947" r="91952">
                        <a14:foregroundMark x1="75592" y1="11859" x2="75592" y2="11859"/>
                        <a14:foregroundMark x1="76328" y1="7624" x2="76328" y2="7624"/>
                        <a14:foregroundMark x1="78432" y1="11624" x2="78432" y2="1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91" y="1160396"/>
            <a:ext cx="1871257" cy="209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n relacionada">
            <a:extLst>
              <a:ext uri="{FF2B5EF4-FFF2-40B4-BE49-F238E27FC236}">
                <a16:creationId xmlns:a16="http://schemas.microsoft.com/office/drawing/2014/main" id="{611E93F3-DDDB-4E33-ACB7-A0515F980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00" b="99655" l="1493" r="95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77" y="2281702"/>
            <a:ext cx="2326203" cy="182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palabra de dios dibujo">
            <a:extLst>
              <a:ext uri="{FF2B5EF4-FFF2-40B4-BE49-F238E27FC236}">
                <a16:creationId xmlns:a16="http://schemas.microsoft.com/office/drawing/2014/main" id="{BA0777A1-C32C-4C16-B499-57E1A6B7A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3850" r="2692" b="4095"/>
          <a:stretch/>
        </p:blipFill>
        <p:spPr bwMode="auto">
          <a:xfrm>
            <a:off x="3182450" y="2034993"/>
            <a:ext cx="3091543" cy="272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n relacionada">
            <a:extLst>
              <a:ext uri="{FF2B5EF4-FFF2-40B4-BE49-F238E27FC236}">
                <a16:creationId xmlns:a16="http://schemas.microsoft.com/office/drawing/2014/main" id="{9735265A-8A2D-4055-B5B3-76993D00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7340" y1="3727" x2="77340" y2="3727"/>
                        <a14:foregroundMark x1="65338" y1="12214" x2="65338" y2="12214"/>
                        <a14:foregroundMark x1="75533" y1="13785" x2="75533" y2="13785"/>
                        <a14:foregroundMark x1="71362" y1="25640" x2="71362" y2="25640"/>
                        <a14:foregroundMark x1="68582" y1="8621" x2="68582" y2="8621"/>
                        <a14:foregroundMark x1="82669" y1="10193" x2="82669" y2="10193"/>
                        <a14:foregroundMark x1="81047" y1="22946" x2="81047" y2="22946"/>
                        <a14:foregroundMark x1="22150" y1="82263" x2="22150" y2="82263"/>
                        <a14:foregroundMark x1="11075" y1="75123" x2="11075" y2="75123"/>
                        <a14:foregroundMark x1="8526" y1="82039" x2="8526" y2="82039"/>
                        <a14:foregroundMark x1="32762" y1="68837" x2="32762" y2="68837"/>
                        <a14:foregroundMark x1="45042" y1="71531" x2="45042" y2="71531"/>
                        <a14:foregroundMark x1="35079" y1="66412" x2="35079" y2="66412"/>
                        <a14:foregroundMark x1="35774" y1="69511" x2="35774" y2="69511"/>
                        <a14:foregroundMark x1="49629" y1="71531" x2="49629" y2="71531"/>
                        <a14:foregroundMark x1="53800" y1="70633" x2="53800" y2="70633"/>
                        <a14:foregroundMark x1="54727" y1="65739" x2="54727" y2="65739"/>
                        <a14:foregroundMark x1="56117" y1="67714" x2="56117" y2="67714"/>
                        <a14:foregroundMark x1="51251" y1="64167" x2="51251" y2="64167"/>
                        <a14:foregroundMark x1="8990" y1="94836" x2="8990" y2="94836"/>
                        <a14:foregroundMark x1="45505" y1="66412" x2="45505" y2="66412"/>
                        <a14:foregroundMark x1="53568" y1="39964" x2="53568" y2="39964"/>
                        <a14:foregroundMark x1="72521" y1="20970" x2="72521" y2="20970"/>
                        <a14:foregroundMark x1="70899" y1="17827" x2="70899" y2="17827"/>
                        <a14:foregroundMark x1="74606" y1="17827" x2="74606" y2="17827"/>
                        <a14:foregroundMark x1="20992" y1="76920" x2="20992" y2="76920"/>
                        <a14:foregroundMark x1="79889" y1="80287" x2="79889" y2="80287"/>
                        <a14:foregroundMark x1="83596" y1="80512" x2="83596" y2="80512"/>
                        <a14:foregroundMark x1="84754" y1="78716" x2="84754" y2="78716"/>
                        <a14:foregroundMark x1="87071" y1="78491" x2="87071" y2="78491"/>
                        <a14:foregroundMark x1="78730" y1="77818" x2="78730" y2="77818"/>
                        <a14:foregroundMark x1="78267" y1="86978" x2="78267" y2="86978"/>
                        <a14:foregroundMark x1="82669" y1="86753" x2="82669" y2="86753"/>
                        <a14:foregroundMark x1="84986" y1="85182" x2="84986" y2="85182"/>
                        <a14:foregroundMark x1="80584" y1="77144" x2="80584" y2="77144"/>
                        <a14:foregroundMark x1="81047" y1="82039" x2="81047" y2="82039"/>
                        <a14:foregroundMark x1="70899" y1="22272" x2="70899" y2="22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30" y="3919899"/>
            <a:ext cx="2539371" cy="262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: doblada hacia arriba 3">
            <a:extLst>
              <a:ext uri="{FF2B5EF4-FFF2-40B4-BE49-F238E27FC236}">
                <a16:creationId xmlns:a16="http://schemas.microsoft.com/office/drawing/2014/main" id="{A49EB17A-AFF2-4344-966C-CD9302437590}"/>
              </a:ext>
            </a:extLst>
          </p:cNvPr>
          <p:cNvSpPr/>
          <p:nvPr/>
        </p:nvSpPr>
        <p:spPr>
          <a:xfrm>
            <a:off x="5938128" y="2143017"/>
            <a:ext cx="1395810" cy="1423900"/>
          </a:xfrm>
          <a:prstGeom prst="bent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Flecha: hacia la izquierda 4">
            <a:extLst>
              <a:ext uri="{FF2B5EF4-FFF2-40B4-BE49-F238E27FC236}">
                <a16:creationId xmlns:a16="http://schemas.microsoft.com/office/drawing/2014/main" id="{977FF368-8CD0-4357-A742-0D08B81F95D7}"/>
              </a:ext>
            </a:extLst>
          </p:cNvPr>
          <p:cNvSpPr/>
          <p:nvPr/>
        </p:nvSpPr>
        <p:spPr>
          <a:xfrm rot="21149253">
            <a:off x="4452615" y="875019"/>
            <a:ext cx="1458172" cy="513972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034800D5-9977-4337-A9F0-068B053322C8}"/>
              </a:ext>
            </a:extLst>
          </p:cNvPr>
          <p:cNvSpPr/>
          <p:nvPr/>
        </p:nvSpPr>
        <p:spPr>
          <a:xfrm rot="19721725">
            <a:off x="1785186" y="1886856"/>
            <a:ext cx="1113870" cy="638629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Flecha: doblada 6">
            <a:extLst>
              <a:ext uri="{FF2B5EF4-FFF2-40B4-BE49-F238E27FC236}">
                <a16:creationId xmlns:a16="http://schemas.microsoft.com/office/drawing/2014/main" id="{4180D8F5-E75F-4C35-B224-0F5984C5BB29}"/>
              </a:ext>
            </a:extLst>
          </p:cNvPr>
          <p:cNvSpPr/>
          <p:nvPr/>
        </p:nvSpPr>
        <p:spPr>
          <a:xfrm rot="2789103" flipV="1">
            <a:off x="1158027" y="4291296"/>
            <a:ext cx="1292464" cy="1582356"/>
          </a:xfrm>
          <a:prstGeom prst="ben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E3FE82C2-ACF0-44E6-8B7A-2B1A6627534D}"/>
              </a:ext>
            </a:extLst>
          </p:cNvPr>
          <p:cNvSpPr/>
          <p:nvPr/>
        </p:nvSpPr>
        <p:spPr>
          <a:xfrm>
            <a:off x="3617704" y="4972849"/>
            <a:ext cx="988126" cy="13631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1 Rectángulo">
            <a:extLst>
              <a:ext uri="{FF2B5EF4-FFF2-40B4-BE49-F238E27FC236}">
                <a16:creationId xmlns:a16="http://schemas.microsoft.com/office/drawing/2014/main" id="{65D2C37B-8C77-45E5-B61E-30B726FAD75F}"/>
              </a:ext>
            </a:extLst>
          </p:cNvPr>
          <p:cNvSpPr/>
          <p:nvPr/>
        </p:nvSpPr>
        <p:spPr>
          <a:xfrm rot="5400000">
            <a:off x="6587531" y="1694795"/>
            <a:ext cx="368076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4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FUNDAMENTO</a:t>
            </a:r>
            <a:r>
              <a:rPr lang="es-ES" sz="4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19" name="1 Rectángulo">
            <a:extLst>
              <a:ext uri="{FF2B5EF4-FFF2-40B4-BE49-F238E27FC236}">
                <a16:creationId xmlns:a16="http://schemas.microsoft.com/office/drawing/2014/main" id="{D09E8494-34B7-4F45-86C5-EED38F8800FD}"/>
              </a:ext>
            </a:extLst>
          </p:cNvPr>
          <p:cNvSpPr/>
          <p:nvPr/>
        </p:nvSpPr>
        <p:spPr>
          <a:xfrm rot="16200000">
            <a:off x="-770153" y="4712672"/>
            <a:ext cx="2847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4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PRINCIPAL</a:t>
            </a:r>
            <a:r>
              <a:rPr lang="es-ES" sz="4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pic>
        <p:nvPicPr>
          <p:cNvPr id="17" name="Picture 2" descr="Resultado de imagen para cine dibujo">
            <a:extLst>
              <a:ext uri="{FF2B5EF4-FFF2-40B4-BE49-F238E27FC236}">
                <a16:creationId xmlns:a16="http://schemas.microsoft.com/office/drawing/2014/main" id="{86EF5530-AD81-413F-942A-B5E90B993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9" y="189595"/>
            <a:ext cx="1763824" cy="102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 Rectángulo">
            <a:extLst>
              <a:ext uri="{FF2B5EF4-FFF2-40B4-BE49-F238E27FC236}">
                <a16:creationId xmlns:a16="http://schemas.microsoft.com/office/drawing/2014/main" id="{DBB97D37-36DA-4E0D-930B-40D1273B107F}"/>
              </a:ext>
            </a:extLst>
          </p:cNvPr>
          <p:cNvSpPr/>
          <p:nvPr/>
        </p:nvSpPr>
        <p:spPr>
          <a:xfrm>
            <a:off x="6565668" y="5989708"/>
            <a:ext cx="22079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sustentabilidad</a:t>
            </a:r>
            <a:r>
              <a:rPr lang="es-ES" sz="4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823887E-4A45-40B4-A20C-2673ED780D90}"/>
              </a:ext>
            </a:extLst>
          </p:cNvPr>
          <p:cNvSpPr/>
          <p:nvPr/>
        </p:nvSpPr>
        <p:spPr>
          <a:xfrm>
            <a:off x="4771174" y="4385232"/>
            <a:ext cx="41424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MISIÓN</a:t>
            </a:r>
          </a:p>
        </p:txBody>
      </p:sp>
    </p:spTree>
    <p:extLst>
      <p:ext uri="{BB962C8B-B14F-4D97-AF65-F5344CB8AC3E}">
        <p14:creationId xmlns:p14="http://schemas.microsoft.com/office/powerpoint/2010/main" val="83743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EE381458-8CA8-43EE-AF04-D445D7B6C9AA}"/>
              </a:ext>
            </a:extLst>
          </p:cNvPr>
          <p:cNvGrpSpPr/>
          <p:nvPr/>
        </p:nvGrpSpPr>
        <p:grpSpPr>
          <a:xfrm>
            <a:off x="1366442" y="456205"/>
            <a:ext cx="5737974" cy="5888182"/>
            <a:chOff x="2022765" y="969818"/>
            <a:chExt cx="5737974" cy="5888182"/>
          </a:xfrm>
        </p:grpSpPr>
        <p:pic>
          <p:nvPicPr>
            <p:cNvPr id="4098" name="Picture 2" descr="Imagen relacionada">
              <a:extLst>
                <a:ext uri="{FF2B5EF4-FFF2-40B4-BE49-F238E27FC236}">
                  <a16:creationId xmlns:a16="http://schemas.microsoft.com/office/drawing/2014/main" id="{335FC600-5953-4554-9DC1-9D6058B928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765" y="969818"/>
              <a:ext cx="5737974" cy="588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2C7FD7AF-169D-4069-A12D-BBEA48EFC88D}"/>
                </a:ext>
              </a:extLst>
            </p:cNvPr>
            <p:cNvSpPr txBox="1"/>
            <p:nvPr/>
          </p:nvSpPr>
          <p:spPr>
            <a:xfrm>
              <a:off x="4793671" y="5126181"/>
              <a:ext cx="24661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latin typeface="Kristen ITC" panose="03050502040202030202" pitchFamily="66" charset="0"/>
                  <a:cs typeface="Dubai Medium" panose="020B0604020202020204" pitchFamily="34" charset="-78"/>
                </a:rPr>
                <a:t>Comunión</a:t>
              </a: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0DB1AEB3-50A8-4791-800C-F65274BDB615}"/>
              </a:ext>
            </a:extLst>
          </p:cNvPr>
          <p:cNvSpPr/>
          <p:nvPr/>
        </p:nvSpPr>
        <p:spPr>
          <a:xfrm rot="16200000">
            <a:off x="-1927293" y="3044280"/>
            <a:ext cx="56833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Riqueza extraordinaria</a:t>
            </a:r>
          </a:p>
        </p:txBody>
      </p:sp>
      <p:pic>
        <p:nvPicPr>
          <p:cNvPr id="4102" name="Picture 6" descr="Imagen relacionada">
            <a:extLst>
              <a:ext uri="{FF2B5EF4-FFF2-40B4-BE49-F238E27FC236}">
                <a16:creationId xmlns:a16="http://schemas.microsoft.com/office/drawing/2014/main" id="{1B0C6723-D5F6-4E83-9816-217603A3B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792" b="70000" l="65469" r="88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49" t="21104" r="10456" b="28896"/>
          <a:stretch/>
        </p:blipFill>
        <p:spPr bwMode="auto">
          <a:xfrm rot="461629">
            <a:off x="7853832" y="1810677"/>
            <a:ext cx="1049004" cy="15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n para constituciones y reglamentos de la familia salesiana">
            <a:extLst>
              <a:ext uri="{FF2B5EF4-FFF2-40B4-BE49-F238E27FC236}">
                <a16:creationId xmlns:a16="http://schemas.microsoft.com/office/drawing/2014/main" id="{2FA6E75B-89B8-45B0-8A74-A8FC8723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65" y="356753"/>
            <a:ext cx="943475" cy="131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n relacionada">
            <a:extLst>
              <a:ext uri="{FF2B5EF4-FFF2-40B4-BE49-F238E27FC236}">
                <a16:creationId xmlns:a16="http://schemas.microsoft.com/office/drawing/2014/main" id="{A5E6D0C8-3E21-4E40-89B3-8515E1127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0625" l="17500" r="4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1104" r="58419" b="28896"/>
          <a:stretch/>
        </p:blipFill>
        <p:spPr bwMode="auto">
          <a:xfrm rot="1527011">
            <a:off x="7796907" y="885737"/>
            <a:ext cx="1003923" cy="141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n relacionada">
            <a:extLst>
              <a:ext uri="{FF2B5EF4-FFF2-40B4-BE49-F238E27FC236}">
                <a16:creationId xmlns:a16="http://schemas.microsoft.com/office/drawing/2014/main" id="{C6EF7C6A-8457-4DE3-9279-1A76B3AA3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42" b="70417" l="41875" r="6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36" t="21104" r="31364" b="28896"/>
          <a:stretch/>
        </p:blipFill>
        <p:spPr bwMode="auto">
          <a:xfrm rot="19936721">
            <a:off x="7241520" y="147091"/>
            <a:ext cx="953116" cy="12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n relacionada">
            <a:extLst>
              <a:ext uri="{FF2B5EF4-FFF2-40B4-BE49-F238E27FC236}">
                <a16:creationId xmlns:a16="http://schemas.microsoft.com/office/drawing/2014/main" id="{3E53E8CF-444C-46A2-836F-810108BCE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5475">
            <a:off x="7108205" y="4854831"/>
            <a:ext cx="767806" cy="75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n relacionada">
            <a:extLst>
              <a:ext uri="{FF2B5EF4-FFF2-40B4-BE49-F238E27FC236}">
                <a16:creationId xmlns:a16="http://schemas.microsoft.com/office/drawing/2014/main" id="{8BB6D58C-2B2D-43B6-8C1B-1D41B2B69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19423" r="5398" b="7569"/>
          <a:stretch/>
        </p:blipFill>
        <p:spPr bwMode="auto">
          <a:xfrm rot="20278291">
            <a:off x="7783427" y="4488466"/>
            <a:ext cx="927600" cy="4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n relacionada">
            <a:extLst>
              <a:ext uri="{FF2B5EF4-FFF2-40B4-BE49-F238E27FC236}">
                <a16:creationId xmlns:a16="http://schemas.microsoft.com/office/drawing/2014/main" id="{4ADDA987-9F2D-48B3-97E0-E8C6BB9B5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227" y="5117624"/>
            <a:ext cx="599403" cy="61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Resultado de imagen para logos grupos de familia salesiana">
            <a:extLst>
              <a:ext uri="{FF2B5EF4-FFF2-40B4-BE49-F238E27FC236}">
                <a16:creationId xmlns:a16="http://schemas.microsoft.com/office/drawing/2014/main" id="{1866B6E1-86EB-40CF-AD80-07A37CE81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t="11735" r="49848" b="11060"/>
          <a:stretch/>
        </p:blipFill>
        <p:spPr bwMode="auto">
          <a:xfrm rot="2186340">
            <a:off x="8275022" y="5928461"/>
            <a:ext cx="548652" cy="54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Resultado de imagen para logos grupos de familia salesiana">
            <a:extLst>
              <a:ext uri="{FF2B5EF4-FFF2-40B4-BE49-F238E27FC236}">
                <a16:creationId xmlns:a16="http://schemas.microsoft.com/office/drawing/2014/main" id="{64790A01-CF59-4640-AB51-641C4848F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761" y="3916933"/>
            <a:ext cx="663694" cy="73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Resultado de imagen para logos grupos de familia salesiana">
            <a:extLst>
              <a:ext uri="{FF2B5EF4-FFF2-40B4-BE49-F238E27FC236}">
                <a16:creationId xmlns:a16="http://schemas.microsoft.com/office/drawing/2014/main" id="{4D0D1502-5E5D-4C6A-BA95-D4E36A50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8715">
            <a:off x="7365896" y="3154281"/>
            <a:ext cx="598241" cy="7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Imagen relacionada">
            <a:extLst>
              <a:ext uri="{FF2B5EF4-FFF2-40B4-BE49-F238E27FC236}">
                <a16:creationId xmlns:a16="http://schemas.microsoft.com/office/drawing/2014/main" id="{0AF3F8B6-1C4F-4892-ACC5-4EE42B87C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857">
            <a:off x="7952034" y="3429347"/>
            <a:ext cx="817454" cy="99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Resultado de imagen para hijas de los sagrados corazones bogota">
            <a:extLst>
              <a:ext uri="{FF2B5EF4-FFF2-40B4-BE49-F238E27FC236}">
                <a16:creationId xmlns:a16="http://schemas.microsoft.com/office/drawing/2014/main" id="{1F0DAA90-8F39-42A0-ADB4-128AB8560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4419">
            <a:off x="7536522" y="5617033"/>
            <a:ext cx="618967" cy="60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para palabra de dios dibujo">
            <a:extLst>
              <a:ext uri="{FF2B5EF4-FFF2-40B4-BE49-F238E27FC236}">
                <a16:creationId xmlns:a16="http://schemas.microsoft.com/office/drawing/2014/main" id="{2208124C-BAC7-442D-A246-4332FD0F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165" y1="27230" x2="53165" y2="27230"/>
                        <a14:foregroundMark x1="84388" y1="41315" x2="84388" y2="41315"/>
                        <a14:foregroundMark x1="58228" y1="42254" x2="58228" y2="42254"/>
                        <a14:foregroundMark x1="89873" y1="23474" x2="89873" y2="23474"/>
                        <a14:foregroundMark x1="52743" y1="49765" x2="52743" y2="49765"/>
                        <a14:foregroundMark x1="47679" y1="47418" x2="47679" y2="47418"/>
                        <a14:foregroundMark x1="61603" y1="47418" x2="61603" y2="474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765" y="4885394"/>
            <a:ext cx="2263501" cy="203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para cine dibujo">
            <a:extLst>
              <a:ext uri="{FF2B5EF4-FFF2-40B4-BE49-F238E27FC236}">
                <a16:creationId xmlns:a16="http://schemas.microsoft.com/office/drawing/2014/main" id="{C9542C87-722C-4404-AF01-66DCF0DE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618" y="163403"/>
            <a:ext cx="1454717" cy="84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cine dibujo">
            <a:extLst>
              <a:ext uri="{FF2B5EF4-FFF2-40B4-BE49-F238E27FC236}">
                <a16:creationId xmlns:a16="http://schemas.microsoft.com/office/drawing/2014/main" id="{F755BF73-6A06-454A-93A3-B75CFB6EE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03" y="5961486"/>
            <a:ext cx="1314013" cy="76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734E82EF-8BD7-4E17-BBBF-A40E1B3AEB3C}"/>
              </a:ext>
            </a:extLst>
          </p:cNvPr>
          <p:cNvSpPr/>
          <p:nvPr/>
        </p:nvSpPr>
        <p:spPr>
          <a:xfrm rot="5400000">
            <a:off x="5476112" y="2803474"/>
            <a:ext cx="41424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10160">
                  <a:solidFill>
                    <a:schemeClr val="accent5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MISIÓN</a:t>
            </a:r>
          </a:p>
        </p:txBody>
      </p:sp>
    </p:spTree>
    <p:extLst>
      <p:ext uri="{BB962C8B-B14F-4D97-AF65-F5344CB8AC3E}">
        <p14:creationId xmlns:p14="http://schemas.microsoft.com/office/powerpoint/2010/main" val="33643977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1410</TotalTime>
  <Words>343</Words>
  <Application>Microsoft Office PowerPoint</Application>
  <PresentationFormat>Presentación en pantalla (4:3)</PresentationFormat>
  <Paragraphs>156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Kristen ITC</vt:lpstr>
      <vt:lpstr>Roboto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</dc:creator>
  <cp:lastModifiedBy>Alejandro</cp:lastModifiedBy>
  <cp:revision>61</cp:revision>
  <dcterms:created xsi:type="dcterms:W3CDTF">2019-10-10T04:31:43Z</dcterms:created>
  <dcterms:modified xsi:type="dcterms:W3CDTF">2019-10-13T14:28:42Z</dcterms:modified>
</cp:coreProperties>
</file>