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85" r:id="rId3"/>
    <p:sldId id="256" r:id="rId4"/>
    <p:sldId id="286" r:id="rId5"/>
    <p:sldId id="264" r:id="rId6"/>
    <p:sldId id="287" r:id="rId7"/>
    <p:sldId id="266" r:id="rId8"/>
    <p:sldId id="311" r:id="rId9"/>
    <p:sldId id="288" r:id="rId10"/>
    <p:sldId id="289" r:id="rId11"/>
    <p:sldId id="290" r:id="rId12"/>
    <p:sldId id="291" r:id="rId13"/>
    <p:sldId id="293" r:id="rId14"/>
    <p:sldId id="294" r:id="rId15"/>
    <p:sldId id="292" r:id="rId16"/>
    <p:sldId id="295" r:id="rId17"/>
    <p:sldId id="296" r:id="rId18"/>
    <p:sldId id="298" r:id="rId19"/>
    <p:sldId id="299" r:id="rId20"/>
    <p:sldId id="302" r:id="rId21"/>
    <p:sldId id="303" r:id="rId22"/>
    <p:sldId id="304" r:id="rId23"/>
    <p:sldId id="307" r:id="rId24"/>
    <p:sldId id="308" r:id="rId25"/>
    <p:sldId id="309" r:id="rId26"/>
    <p:sldId id="283" r:id="rId27"/>
    <p:sldId id="3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p:restoredTop sz="94720"/>
  </p:normalViewPr>
  <p:slideViewPr>
    <p:cSldViewPr snapToGrid="0">
      <p:cViewPr varScale="1">
        <p:scale>
          <a:sx n="59" d="100"/>
          <a:sy n="59" d="100"/>
        </p:scale>
        <p:origin x="108" y="10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85F7-E73E-66BA-C683-E9A36F249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1C5297-2EF0-ED1A-5936-3C3DA025F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BFDEF-35A9-433C-ADB9-CF1E28B1D2EE}"/>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5" name="Footer Placeholder 4">
            <a:extLst>
              <a:ext uri="{FF2B5EF4-FFF2-40B4-BE49-F238E27FC236}">
                <a16:creationId xmlns:a16="http://schemas.microsoft.com/office/drawing/2014/main" id="{A22A845C-6632-8F7A-3C77-7225F3905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6207D-F5AA-EF94-3F3B-01812B0D89CA}"/>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25261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AD03-8C8D-C58C-C3B4-52E5BC4A1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2F2CE0-864C-324C-F01A-A34493D150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DE665-8C79-F546-2E6A-CFB3FA31C571}"/>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5" name="Footer Placeholder 4">
            <a:extLst>
              <a:ext uri="{FF2B5EF4-FFF2-40B4-BE49-F238E27FC236}">
                <a16:creationId xmlns:a16="http://schemas.microsoft.com/office/drawing/2014/main" id="{74859860-C07E-CAF0-BBAB-DAD54E34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5D69B-E4C3-F034-2F92-237881BD6D43}"/>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327462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6A019-FDC6-2905-84E6-1F70A2C4E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7795B6-4CB2-8076-C693-27D562CC44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6DCA8-0C6B-31E8-8F0B-6304907B16B2}"/>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5" name="Footer Placeholder 4">
            <a:extLst>
              <a:ext uri="{FF2B5EF4-FFF2-40B4-BE49-F238E27FC236}">
                <a16:creationId xmlns:a16="http://schemas.microsoft.com/office/drawing/2014/main" id="{EF350AB7-FF30-D223-A002-6BC906982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2D581-916E-E2A5-1095-F40A15014C15}"/>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4863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1788-EBE8-2C87-A73E-D3ABECF13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1D7A8-55FC-C17E-2348-5CE9115F0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A0100-42B0-E736-87B9-8A4A1AB44914}"/>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5" name="Footer Placeholder 4">
            <a:extLst>
              <a:ext uri="{FF2B5EF4-FFF2-40B4-BE49-F238E27FC236}">
                <a16:creationId xmlns:a16="http://schemas.microsoft.com/office/drawing/2014/main" id="{99C7E046-0C7E-7BF8-4C1E-47A59DF12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445B3-0CCA-A4B4-46F9-7A0706E4F68C}"/>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193427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87A2-6C43-A48A-1929-EAE5665F1C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9C9EC-E0CC-BB0C-2F40-A9F590D02E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B4EA28-7CCE-68C4-37B1-49EA1BB09699}"/>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5" name="Footer Placeholder 4">
            <a:extLst>
              <a:ext uri="{FF2B5EF4-FFF2-40B4-BE49-F238E27FC236}">
                <a16:creationId xmlns:a16="http://schemas.microsoft.com/office/drawing/2014/main" id="{B2E08F3C-7ABB-7375-7D8D-2DBB559AA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067E1-BBAC-37F3-E9DF-C9BA58A8F5B3}"/>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95260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F802-124A-32C8-1FA9-7C7CCC136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369D0-AF2E-2EE1-0F77-A079F740BA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5063D-A5C4-28EC-BE4C-CA58A78EA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BE746A-30F5-44E2-7336-1CEA33A895F3}"/>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6" name="Footer Placeholder 5">
            <a:extLst>
              <a:ext uri="{FF2B5EF4-FFF2-40B4-BE49-F238E27FC236}">
                <a16:creationId xmlns:a16="http://schemas.microsoft.com/office/drawing/2014/main" id="{0CDD883E-4992-D954-E3D2-AE528FCF3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1D364-3C61-1EC0-2F77-9B3723F0161B}"/>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218343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A812-C188-0CDB-C258-434A0C333B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BF97C8-0D4F-0F06-2DB5-14D7316263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16ECE-E0A1-BDB8-FEA4-93D696B36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CFE9B3-BEC1-E081-2D2B-EDCA60C55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AB8A7-3F8C-131A-B172-DD8881DFD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34C3D2-6132-3D3D-2C48-2383AC1CE566}"/>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8" name="Footer Placeholder 7">
            <a:extLst>
              <a:ext uri="{FF2B5EF4-FFF2-40B4-BE49-F238E27FC236}">
                <a16:creationId xmlns:a16="http://schemas.microsoft.com/office/drawing/2014/main" id="{18475B46-D393-41DE-F9A6-25228D45E6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FF9DA-02B3-A58A-6C2D-77B2C599F010}"/>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382606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DBE-3D99-B427-82B8-95BB378BD3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97237-83C6-6160-6389-52CE0911C8C6}"/>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4" name="Footer Placeholder 3">
            <a:extLst>
              <a:ext uri="{FF2B5EF4-FFF2-40B4-BE49-F238E27FC236}">
                <a16:creationId xmlns:a16="http://schemas.microsoft.com/office/drawing/2014/main" id="{1AD95B6B-C5D6-4C36-9E6C-97191A3FD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1B537F-2B13-177C-E61A-4AF4A3DBD791}"/>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419906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1056E-C661-CC30-5EEF-CAE12476A9EB}"/>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3" name="Footer Placeholder 2">
            <a:extLst>
              <a:ext uri="{FF2B5EF4-FFF2-40B4-BE49-F238E27FC236}">
                <a16:creationId xmlns:a16="http://schemas.microsoft.com/office/drawing/2014/main" id="{4B89087E-3947-F2AC-D3B1-5FC86C09A7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4383E-DFC6-EF91-F9F6-45284DD6430A}"/>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193625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7FFD-032C-EB82-37E2-4A706F95D5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F91E20-AE20-4D44-081B-CA4B5C619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31A4CE-0527-6D61-1D05-014288C62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20013-14D4-B511-81D9-91242AA29D1F}"/>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6" name="Footer Placeholder 5">
            <a:extLst>
              <a:ext uri="{FF2B5EF4-FFF2-40B4-BE49-F238E27FC236}">
                <a16:creationId xmlns:a16="http://schemas.microsoft.com/office/drawing/2014/main" id="{2B286C48-6691-D83D-EAC1-E1C92884C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BEEAC-503B-5BCA-3A7E-55BF240158D3}"/>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125602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901F-EBE8-A662-F922-7C10D7A04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38032A-DB08-3480-1A48-0A719C71A9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650316-4BD0-BCD3-23D7-9071E5E86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01F87B-CD39-CC54-B4C0-BB088E43B2C4}"/>
              </a:ext>
            </a:extLst>
          </p:cNvPr>
          <p:cNvSpPr>
            <a:spLocks noGrp="1"/>
          </p:cNvSpPr>
          <p:nvPr>
            <p:ph type="dt" sz="half" idx="10"/>
          </p:nvPr>
        </p:nvSpPr>
        <p:spPr/>
        <p:txBody>
          <a:bodyPr/>
          <a:lstStyle/>
          <a:p>
            <a:fld id="{5D46C2DE-CA68-FB49-B3D6-0ECBD8ADEFFD}" type="datetimeFigureOut">
              <a:rPr lang="en-US" smtClean="0"/>
              <a:t>8/13/2022</a:t>
            </a:fld>
            <a:endParaRPr lang="en-US"/>
          </a:p>
        </p:txBody>
      </p:sp>
      <p:sp>
        <p:nvSpPr>
          <p:cNvPr id="6" name="Footer Placeholder 5">
            <a:extLst>
              <a:ext uri="{FF2B5EF4-FFF2-40B4-BE49-F238E27FC236}">
                <a16:creationId xmlns:a16="http://schemas.microsoft.com/office/drawing/2014/main" id="{A6A8D491-C119-B6EA-A950-E6A9E2EF6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9C512-A759-40D7-F581-114DE58A4749}"/>
              </a:ext>
            </a:extLst>
          </p:cNvPr>
          <p:cNvSpPr>
            <a:spLocks noGrp="1"/>
          </p:cNvSpPr>
          <p:nvPr>
            <p:ph type="sldNum" sz="quarter" idx="12"/>
          </p:nvPr>
        </p:nvSpPr>
        <p:spPr/>
        <p:txBody>
          <a:bodyPr/>
          <a:lstStyle/>
          <a:p>
            <a:fld id="{55B0867C-C0F3-3744-8604-92C417DF63D6}" type="slidenum">
              <a:rPr lang="en-US" smtClean="0"/>
              <a:t>‹#›</a:t>
            </a:fld>
            <a:endParaRPr lang="en-US"/>
          </a:p>
        </p:txBody>
      </p:sp>
    </p:spTree>
    <p:extLst>
      <p:ext uri="{BB962C8B-B14F-4D97-AF65-F5344CB8AC3E}">
        <p14:creationId xmlns:p14="http://schemas.microsoft.com/office/powerpoint/2010/main" val="209588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A0AD3-7B11-02B8-4E0C-55F682659A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E1CC2C-310C-730C-C2A8-22A104FB8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471A7-4EBF-2788-AE4D-D90CDB2F8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6C2DE-CA68-FB49-B3D6-0ECBD8ADEFFD}" type="datetimeFigureOut">
              <a:rPr lang="en-US" smtClean="0"/>
              <a:t>8/13/2022</a:t>
            </a:fld>
            <a:endParaRPr lang="en-US"/>
          </a:p>
        </p:txBody>
      </p:sp>
      <p:sp>
        <p:nvSpPr>
          <p:cNvPr id="5" name="Footer Placeholder 4">
            <a:extLst>
              <a:ext uri="{FF2B5EF4-FFF2-40B4-BE49-F238E27FC236}">
                <a16:creationId xmlns:a16="http://schemas.microsoft.com/office/drawing/2014/main" id="{30E31F4A-425D-8FE2-3F8B-096CC2E53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211CAA-85D2-B397-B897-57C50566E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0867C-C0F3-3744-8604-92C417DF63D6}" type="slidenum">
              <a:rPr lang="en-US" smtClean="0"/>
              <a:t>‹#›</a:t>
            </a:fld>
            <a:endParaRPr lang="en-US"/>
          </a:p>
        </p:txBody>
      </p:sp>
    </p:spTree>
    <p:extLst>
      <p:ext uri="{BB962C8B-B14F-4D97-AF65-F5344CB8AC3E}">
        <p14:creationId xmlns:p14="http://schemas.microsoft.com/office/powerpoint/2010/main" val="88985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F0280D4-E69F-066E-361F-A8E9E6428E1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127" r="4260" b="3022"/>
          <a:stretch/>
        </p:blipFill>
        <p:spPr bwMode="auto">
          <a:xfrm>
            <a:off x="6727738" y="16042"/>
            <a:ext cx="5480304"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Pin page">
            <a:extLst>
              <a:ext uri="{FF2B5EF4-FFF2-40B4-BE49-F238E27FC236}">
                <a16:creationId xmlns:a16="http://schemas.microsoft.com/office/drawing/2014/main" id="{6BE2EACF-E846-3550-7ACE-867B9B249542}"/>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7344" b="23842"/>
          <a:stretch/>
        </p:blipFill>
        <p:spPr bwMode="auto">
          <a:xfrm>
            <a:off x="-32084" y="-1"/>
            <a:ext cx="6877050" cy="68580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CCA2259-1669-099A-5CE5-3E10F17929EA}"/>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B477F84E-64BE-EDBD-6FA2-863B77190247}"/>
              </a:ext>
            </a:extLst>
          </p:cNvPr>
          <p:cNvPicPr>
            <a:picLocks noChangeAspect="1"/>
          </p:cNvPicPr>
          <p:nvPr/>
        </p:nvPicPr>
        <p:blipFill>
          <a:blip r:embed="rId4"/>
          <a:stretch>
            <a:fillRect/>
          </a:stretch>
        </p:blipFill>
        <p:spPr>
          <a:xfrm>
            <a:off x="-16042" y="16042"/>
            <a:ext cx="1197390" cy="1264985"/>
          </a:xfrm>
          <a:prstGeom prst="rect">
            <a:avLst/>
          </a:prstGeom>
        </p:spPr>
      </p:pic>
      <p:sp>
        <p:nvSpPr>
          <p:cNvPr id="8" name="TextBox 7">
            <a:extLst>
              <a:ext uri="{FF2B5EF4-FFF2-40B4-BE49-F238E27FC236}">
                <a16:creationId xmlns:a16="http://schemas.microsoft.com/office/drawing/2014/main" id="{36EA2293-9876-66CE-0A79-77C7050BEE98}"/>
              </a:ext>
            </a:extLst>
          </p:cNvPr>
          <p:cNvSpPr txBox="1"/>
          <p:nvPr/>
        </p:nvSpPr>
        <p:spPr>
          <a:xfrm>
            <a:off x="1315453" y="224590"/>
            <a:ext cx="4908884" cy="923330"/>
          </a:xfrm>
          <a:prstGeom prst="rect">
            <a:avLst/>
          </a:prstGeom>
          <a:noFill/>
        </p:spPr>
        <p:txBody>
          <a:bodyPr wrap="square" rtlCol="0">
            <a:spAutoFit/>
          </a:bodyPr>
          <a:lstStyle/>
          <a:p>
            <a:r>
              <a:rPr lang="en-US" b="1" dirty="0">
                <a:latin typeface="Century Gothic" panose="020B0502020202020204" pitchFamily="34" charset="0"/>
              </a:rPr>
              <a:t>ASSOCIATION OF SALESIAN COOPERATORS</a:t>
            </a:r>
          </a:p>
          <a:p>
            <a:r>
              <a:rPr lang="en-US" b="1" dirty="0">
                <a:latin typeface="Century Gothic" panose="020B0502020202020204" pitchFamily="34" charset="0"/>
              </a:rPr>
              <a:t>ST. PHILIP THE APOSTLE PROVINCE</a:t>
            </a:r>
          </a:p>
          <a:p>
            <a:r>
              <a:rPr lang="en-US" b="1" dirty="0">
                <a:latin typeface="Century Gothic" panose="020B0502020202020204" pitchFamily="34" charset="0"/>
              </a:rPr>
              <a:t>UNITED STATES EAST- SUE</a:t>
            </a:r>
          </a:p>
        </p:txBody>
      </p:sp>
      <p:sp>
        <p:nvSpPr>
          <p:cNvPr id="11" name="TextBox 10">
            <a:extLst>
              <a:ext uri="{FF2B5EF4-FFF2-40B4-BE49-F238E27FC236}">
                <a16:creationId xmlns:a16="http://schemas.microsoft.com/office/drawing/2014/main" id="{431FFF09-2B07-4BDF-0003-C831081DE34A}"/>
              </a:ext>
            </a:extLst>
          </p:cNvPr>
          <p:cNvSpPr txBox="1"/>
          <p:nvPr/>
        </p:nvSpPr>
        <p:spPr>
          <a:xfrm>
            <a:off x="291516" y="1860884"/>
            <a:ext cx="11608967" cy="1708160"/>
          </a:xfrm>
          <a:prstGeom prst="rect">
            <a:avLst/>
          </a:prstGeom>
          <a:solidFill>
            <a:schemeClr val="accent1">
              <a:alpha val="25000"/>
            </a:schemeClr>
          </a:solidFill>
        </p:spPr>
        <p:txBody>
          <a:bodyPr wrap="square" rtlCol="0">
            <a:spAutoFit/>
          </a:bodyPr>
          <a:lstStyle/>
          <a:p>
            <a:r>
              <a:rPr lang="en-US" sz="3500" dirty="0">
                <a:effectLst>
                  <a:glow rad="139700">
                    <a:schemeClr val="accent5">
                      <a:satMod val="175000"/>
                      <a:alpha val="40000"/>
                    </a:schemeClr>
                  </a:glow>
                </a:effectLst>
                <a:latin typeface="Century Gothic" panose="020B0502020202020204" pitchFamily="34" charset="0"/>
              </a:rPr>
              <a:t>Autonomy and Sense of Belonging:</a:t>
            </a:r>
          </a:p>
          <a:p>
            <a:r>
              <a:rPr lang="en-US" sz="3500" dirty="0">
                <a:effectLst>
                  <a:glow rad="139700">
                    <a:schemeClr val="accent5">
                      <a:satMod val="175000"/>
                      <a:alpha val="40000"/>
                    </a:schemeClr>
                  </a:glow>
                </a:effectLst>
                <a:latin typeface="Century Gothic" panose="020B0502020202020204" pitchFamily="34" charset="0"/>
              </a:rPr>
              <a:t>Co-responsibility in the Association of Salesian Cooperators</a:t>
            </a:r>
          </a:p>
        </p:txBody>
      </p:sp>
      <p:sp>
        <p:nvSpPr>
          <p:cNvPr id="12" name="TextBox 11">
            <a:extLst>
              <a:ext uri="{FF2B5EF4-FFF2-40B4-BE49-F238E27FC236}">
                <a16:creationId xmlns:a16="http://schemas.microsoft.com/office/drawing/2014/main" id="{3F05AA4A-CCE3-1CAC-7638-B5397BE93B32}"/>
              </a:ext>
            </a:extLst>
          </p:cNvPr>
          <p:cNvSpPr txBox="1"/>
          <p:nvPr/>
        </p:nvSpPr>
        <p:spPr>
          <a:xfrm>
            <a:off x="291516" y="4148960"/>
            <a:ext cx="11608967" cy="1708160"/>
          </a:xfrm>
          <a:prstGeom prst="rect">
            <a:avLst/>
          </a:prstGeom>
          <a:solidFill>
            <a:srgbClr val="FF0000">
              <a:alpha val="24693"/>
            </a:srgbClr>
          </a:solidFill>
        </p:spPr>
        <p:txBody>
          <a:bodyPr wrap="square" rtlCol="0">
            <a:spAutoFit/>
          </a:bodyPr>
          <a:lstStyle/>
          <a:p>
            <a:r>
              <a:rPr lang="en-US" sz="3500" dirty="0" err="1">
                <a:effectLst>
                  <a:glow rad="139700">
                    <a:schemeClr val="accent2">
                      <a:satMod val="175000"/>
                      <a:alpha val="40000"/>
                    </a:schemeClr>
                  </a:glow>
                </a:effectLst>
                <a:latin typeface="Century Gothic" panose="020B0502020202020204" pitchFamily="34" charset="0"/>
              </a:rPr>
              <a:t>Autonomía</a:t>
            </a:r>
            <a:r>
              <a:rPr lang="en-US" sz="3500" dirty="0">
                <a:effectLst>
                  <a:glow rad="139700">
                    <a:schemeClr val="accent2">
                      <a:satMod val="175000"/>
                      <a:alpha val="40000"/>
                    </a:schemeClr>
                  </a:glow>
                </a:effectLst>
                <a:latin typeface="Century Gothic" panose="020B0502020202020204" pitchFamily="34" charset="0"/>
              </a:rPr>
              <a:t> y </a:t>
            </a:r>
            <a:r>
              <a:rPr lang="en-US" sz="3500" dirty="0" err="1">
                <a:effectLst>
                  <a:glow rad="139700">
                    <a:schemeClr val="accent2">
                      <a:satMod val="175000"/>
                      <a:alpha val="40000"/>
                    </a:schemeClr>
                  </a:glow>
                </a:effectLst>
                <a:latin typeface="Century Gothic" panose="020B0502020202020204" pitchFamily="34" charset="0"/>
              </a:rPr>
              <a:t>Sentido</a:t>
            </a:r>
            <a:r>
              <a:rPr lang="en-US" sz="3500" dirty="0">
                <a:effectLst>
                  <a:glow rad="139700">
                    <a:schemeClr val="accent2">
                      <a:satMod val="175000"/>
                      <a:alpha val="40000"/>
                    </a:schemeClr>
                  </a:glow>
                </a:effectLst>
                <a:latin typeface="Century Gothic" panose="020B0502020202020204" pitchFamily="34" charset="0"/>
              </a:rPr>
              <a:t> de </a:t>
            </a:r>
            <a:r>
              <a:rPr lang="en-US" sz="3500" dirty="0" err="1">
                <a:effectLst>
                  <a:glow rad="139700">
                    <a:schemeClr val="accent2">
                      <a:satMod val="175000"/>
                      <a:alpha val="40000"/>
                    </a:schemeClr>
                  </a:glow>
                </a:effectLst>
                <a:latin typeface="Century Gothic" panose="020B0502020202020204" pitchFamily="34" charset="0"/>
              </a:rPr>
              <a:t>Pertenencia</a:t>
            </a:r>
            <a:r>
              <a:rPr lang="en-US" sz="3500" dirty="0">
                <a:effectLst>
                  <a:glow rad="139700">
                    <a:schemeClr val="accent2">
                      <a:satMod val="175000"/>
                      <a:alpha val="40000"/>
                    </a:schemeClr>
                  </a:glow>
                </a:effectLst>
                <a:latin typeface="Century Gothic" panose="020B0502020202020204" pitchFamily="34" charset="0"/>
              </a:rPr>
              <a:t>:</a:t>
            </a:r>
          </a:p>
          <a:p>
            <a:r>
              <a:rPr lang="en-US" sz="3500" dirty="0">
                <a:effectLst>
                  <a:glow rad="139700">
                    <a:schemeClr val="accent2">
                      <a:satMod val="175000"/>
                      <a:alpha val="40000"/>
                    </a:schemeClr>
                  </a:glow>
                </a:effectLst>
                <a:latin typeface="Century Gothic" panose="020B0502020202020204" pitchFamily="34" charset="0"/>
              </a:rPr>
              <a:t>La </a:t>
            </a:r>
            <a:r>
              <a:rPr lang="en-US" sz="3500" dirty="0" err="1">
                <a:effectLst>
                  <a:glow rad="139700">
                    <a:schemeClr val="accent2">
                      <a:satMod val="175000"/>
                      <a:alpha val="40000"/>
                    </a:schemeClr>
                  </a:glow>
                </a:effectLst>
                <a:latin typeface="Century Gothic" panose="020B0502020202020204" pitchFamily="34" charset="0"/>
              </a:rPr>
              <a:t>Corresponsabilidad</a:t>
            </a:r>
            <a:r>
              <a:rPr lang="en-US" sz="3500" dirty="0">
                <a:effectLst>
                  <a:glow rad="139700">
                    <a:schemeClr val="accent2">
                      <a:satMod val="175000"/>
                      <a:alpha val="40000"/>
                    </a:schemeClr>
                  </a:glow>
                </a:effectLst>
                <a:latin typeface="Century Gothic" panose="020B0502020202020204" pitchFamily="34" charset="0"/>
              </a:rPr>
              <a:t> </a:t>
            </a:r>
            <a:r>
              <a:rPr lang="en-US" sz="3500" dirty="0" err="1">
                <a:effectLst>
                  <a:glow rad="139700">
                    <a:schemeClr val="accent2">
                      <a:satMod val="175000"/>
                      <a:alpha val="40000"/>
                    </a:schemeClr>
                  </a:glow>
                </a:effectLst>
                <a:latin typeface="Century Gothic" panose="020B0502020202020204" pitchFamily="34" charset="0"/>
              </a:rPr>
              <a:t>en</a:t>
            </a:r>
            <a:r>
              <a:rPr lang="en-US" sz="3500" dirty="0">
                <a:effectLst>
                  <a:glow rad="139700">
                    <a:schemeClr val="accent2">
                      <a:satMod val="175000"/>
                      <a:alpha val="40000"/>
                    </a:schemeClr>
                  </a:glow>
                </a:effectLst>
                <a:latin typeface="Century Gothic" panose="020B0502020202020204" pitchFamily="34" charset="0"/>
              </a:rPr>
              <a:t> la </a:t>
            </a:r>
            <a:r>
              <a:rPr lang="en-US" sz="3500" dirty="0" err="1">
                <a:effectLst>
                  <a:glow rad="139700">
                    <a:schemeClr val="accent2">
                      <a:satMod val="175000"/>
                      <a:alpha val="40000"/>
                    </a:schemeClr>
                  </a:glow>
                </a:effectLst>
                <a:latin typeface="Century Gothic" panose="020B0502020202020204" pitchFamily="34" charset="0"/>
              </a:rPr>
              <a:t>Asociación</a:t>
            </a:r>
            <a:r>
              <a:rPr lang="en-US" sz="3500" dirty="0">
                <a:effectLst>
                  <a:glow rad="139700">
                    <a:schemeClr val="accent2">
                      <a:satMod val="175000"/>
                      <a:alpha val="40000"/>
                    </a:schemeClr>
                  </a:glow>
                </a:effectLst>
                <a:latin typeface="Century Gothic" panose="020B0502020202020204" pitchFamily="34" charset="0"/>
              </a:rPr>
              <a:t> de </a:t>
            </a:r>
            <a:r>
              <a:rPr lang="en-US" sz="3500" dirty="0" err="1">
                <a:effectLst>
                  <a:glow rad="139700">
                    <a:schemeClr val="accent2">
                      <a:satMod val="175000"/>
                      <a:alpha val="40000"/>
                    </a:schemeClr>
                  </a:glow>
                </a:effectLst>
                <a:latin typeface="Century Gothic" panose="020B0502020202020204" pitchFamily="34" charset="0"/>
              </a:rPr>
              <a:t>Salesianos</a:t>
            </a:r>
            <a:r>
              <a:rPr lang="en-US" sz="3500" dirty="0">
                <a:effectLst>
                  <a:glow rad="139700">
                    <a:schemeClr val="accent2">
                      <a:satMod val="175000"/>
                      <a:alpha val="40000"/>
                    </a:schemeClr>
                  </a:glow>
                </a:effectLst>
                <a:latin typeface="Century Gothic" panose="020B0502020202020204" pitchFamily="34" charset="0"/>
              </a:rPr>
              <a:t> </a:t>
            </a:r>
            <a:r>
              <a:rPr lang="en-US" sz="3500" dirty="0" err="1">
                <a:effectLst>
                  <a:glow rad="139700">
                    <a:schemeClr val="accent2">
                      <a:satMod val="175000"/>
                      <a:alpha val="40000"/>
                    </a:schemeClr>
                  </a:glow>
                </a:effectLst>
                <a:latin typeface="Century Gothic" panose="020B0502020202020204" pitchFamily="34" charset="0"/>
              </a:rPr>
              <a:t>Cooperadores</a:t>
            </a:r>
            <a:endParaRPr lang="en-US" sz="3500" dirty="0">
              <a:effectLst>
                <a:glow rad="139700">
                  <a:schemeClr val="accent2">
                    <a:satMod val="175000"/>
                    <a:alpha val="40000"/>
                  </a:schemeClr>
                </a:glow>
              </a:effectLst>
              <a:latin typeface="Century Gothic" panose="020B0502020202020204" pitchFamily="34" charset="0"/>
            </a:endParaRPr>
          </a:p>
        </p:txBody>
      </p:sp>
      <p:sp>
        <p:nvSpPr>
          <p:cNvPr id="13" name="TextBox 12">
            <a:extLst>
              <a:ext uri="{FF2B5EF4-FFF2-40B4-BE49-F238E27FC236}">
                <a16:creationId xmlns:a16="http://schemas.microsoft.com/office/drawing/2014/main" id="{B6167C30-5985-FD9D-B913-AC9631444822}"/>
              </a:ext>
            </a:extLst>
          </p:cNvPr>
          <p:cNvSpPr txBox="1"/>
          <p:nvPr/>
        </p:nvSpPr>
        <p:spPr>
          <a:xfrm>
            <a:off x="6727736" y="224590"/>
            <a:ext cx="5464263" cy="923330"/>
          </a:xfrm>
          <a:prstGeom prst="rect">
            <a:avLst/>
          </a:prstGeom>
          <a:noFill/>
        </p:spPr>
        <p:txBody>
          <a:bodyPr wrap="square" rtlCol="0">
            <a:spAutoFit/>
          </a:bodyPr>
          <a:lstStyle/>
          <a:p>
            <a:r>
              <a:rPr lang="en-US" b="1" dirty="0">
                <a:latin typeface="Century Gothic" panose="020B0502020202020204" pitchFamily="34" charset="0"/>
              </a:rPr>
              <a:t>ASOCIACION DE SALESIANOS COOPERADORES</a:t>
            </a:r>
          </a:p>
          <a:p>
            <a:r>
              <a:rPr lang="en-US" b="1" dirty="0">
                <a:latin typeface="Century Gothic" panose="020B0502020202020204" pitchFamily="34" charset="0"/>
              </a:rPr>
              <a:t>PROVINCIA DE SAN. FELIPE EL APOSTOL</a:t>
            </a:r>
          </a:p>
          <a:p>
            <a:r>
              <a:rPr lang="en-US" b="1" dirty="0">
                <a:latin typeface="Century Gothic" panose="020B0502020202020204" pitchFamily="34" charset="0"/>
              </a:rPr>
              <a:t>ESTADOS UNIDOS ESTE- SUE</a:t>
            </a:r>
          </a:p>
        </p:txBody>
      </p:sp>
    </p:spTree>
    <p:extLst>
      <p:ext uri="{BB962C8B-B14F-4D97-AF65-F5344CB8AC3E}">
        <p14:creationId xmlns:p14="http://schemas.microsoft.com/office/powerpoint/2010/main" val="783054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660854"/>
            <a:ext cx="5409196" cy="3392724"/>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Jesus wanted to be a part of a community.</a:t>
            </a:r>
          </a:p>
          <a:p>
            <a:pPr marL="685800" lvl="1"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Be their friend and servant.</a:t>
            </a:r>
          </a:p>
          <a:p>
            <a:pPr marL="685800" lvl="1"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Be with and amongst them,</a:t>
            </a:r>
          </a:p>
          <a:p>
            <a:pPr marL="1143000" lvl="2"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not apart from them.</a:t>
            </a:r>
          </a:p>
          <a:p>
            <a:pPr marL="228600" lvl="0" indent="-228600">
              <a:lnSpc>
                <a:spcPct val="90000"/>
              </a:lnSpc>
              <a:spcBef>
                <a:spcPts val="1000"/>
              </a:spcBef>
              <a:buFont typeface="Arial" panose="020B0604020202020204" pitchFamily="34" charset="0"/>
              <a:buChar char="•"/>
            </a:pPr>
            <a:endParaRPr lang="en-US" sz="2400" dirty="0">
              <a:solidFill>
                <a:prstClr val="black"/>
              </a:solidFill>
              <a:latin typeface="Century Gothic" panose="020B0502020202020204" pitchFamily="34" charset="0"/>
            </a:endParaRPr>
          </a:p>
          <a:p>
            <a:pPr marL="228600" lvl="0"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He does not want us to experience anything alone. </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59954"/>
            <a:ext cx="540919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Jesús </a:t>
            </a:r>
            <a:r>
              <a:rPr lang="en-US" sz="2400" dirty="0" err="1">
                <a:latin typeface="Century Gothic" panose="020B0502020202020204" pitchFamily="34" charset="0"/>
              </a:rPr>
              <a:t>también</a:t>
            </a:r>
            <a:r>
              <a:rPr lang="en-US" sz="2400" dirty="0">
                <a:latin typeface="Century Gothic" panose="020B0502020202020204" pitchFamily="34" charset="0"/>
              </a:rPr>
              <a:t> </a:t>
            </a:r>
            <a:r>
              <a:rPr lang="en-US" sz="2400" dirty="0" err="1">
                <a:latin typeface="Century Gothic" panose="020B0502020202020204" pitchFamily="34" charset="0"/>
              </a:rPr>
              <a:t>quiso</a:t>
            </a:r>
            <a:r>
              <a:rPr lang="en-US" sz="2400" dirty="0">
                <a:latin typeface="Century Gothic" panose="020B0502020202020204" pitchFamily="34" charset="0"/>
              </a:rPr>
              <a:t> ser </a:t>
            </a:r>
            <a:r>
              <a:rPr lang="en-US" sz="2400" dirty="0" err="1">
                <a:latin typeface="Century Gothic" panose="020B0502020202020204" pitchFamily="34" charset="0"/>
              </a:rPr>
              <a:t>parte</a:t>
            </a:r>
            <a:r>
              <a:rPr lang="en-US" sz="2400" dirty="0">
                <a:latin typeface="Century Gothic" panose="020B0502020202020204" pitchFamily="34" charset="0"/>
              </a:rPr>
              <a:t> de </a:t>
            </a:r>
            <a:r>
              <a:rPr lang="en-US" sz="2400" dirty="0" err="1">
                <a:latin typeface="Century Gothic" panose="020B0502020202020204" pitchFamily="34" charset="0"/>
              </a:rPr>
              <a:t>una</a:t>
            </a:r>
            <a:r>
              <a:rPr lang="en-US" sz="2400" dirty="0">
                <a:latin typeface="Century Gothic" panose="020B0502020202020204" pitchFamily="34" charset="0"/>
              </a:rPr>
              <a:t> </a:t>
            </a:r>
            <a:r>
              <a:rPr lang="en-US" sz="2400" dirty="0" err="1">
                <a:latin typeface="Century Gothic" panose="020B0502020202020204" pitchFamily="34" charset="0"/>
              </a:rPr>
              <a:t>comunidad</a:t>
            </a:r>
            <a:r>
              <a:rPr lang="en-US" sz="2400" dirty="0">
                <a:latin typeface="Century Gothic" panose="020B0502020202020204" pitchFamily="34" charset="0"/>
              </a:rPr>
              <a:t>.</a:t>
            </a:r>
          </a:p>
          <a:p>
            <a:pPr marL="800100" lvl="1" indent="-342900">
              <a:buFont typeface="Arial" panose="020B0604020202020204" pitchFamily="34" charset="0"/>
              <a:buChar char="•"/>
            </a:pPr>
            <a:r>
              <a:rPr lang="en-US" sz="2400" dirty="0">
                <a:latin typeface="Century Gothic" panose="020B0502020202020204" pitchFamily="34" charset="0"/>
              </a:rPr>
              <a:t>ser </a:t>
            </a:r>
            <a:r>
              <a:rPr lang="en-US" sz="2400" dirty="0" err="1">
                <a:latin typeface="Century Gothic" panose="020B0502020202020204" pitchFamily="34" charset="0"/>
              </a:rPr>
              <a:t>su</a:t>
            </a:r>
            <a:r>
              <a:rPr lang="en-US" sz="2400" dirty="0">
                <a:latin typeface="Century Gothic" panose="020B0502020202020204" pitchFamily="34" charset="0"/>
              </a:rPr>
              <a:t> amigo y </a:t>
            </a:r>
            <a:r>
              <a:rPr lang="en-US" sz="2400" dirty="0" err="1">
                <a:latin typeface="Century Gothic" panose="020B0502020202020204" pitchFamily="34" charset="0"/>
              </a:rPr>
              <a:t>servidor</a:t>
            </a:r>
            <a:r>
              <a:rPr lang="en-US" sz="2400" dirty="0">
                <a:latin typeface="Century Gothic" panose="020B0502020202020204" pitchFamily="34" charset="0"/>
              </a:rPr>
              <a:t>.</a:t>
            </a:r>
          </a:p>
          <a:p>
            <a:pPr marL="800100" lvl="1" indent="-342900">
              <a:buFont typeface="Arial" panose="020B0604020202020204" pitchFamily="34" charset="0"/>
              <a:buChar char="•"/>
            </a:pPr>
            <a:r>
              <a:rPr lang="en-US" sz="2400" dirty="0" err="1">
                <a:latin typeface="Century Gothic" panose="020B0502020202020204" pitchFamily="34" charset="0"/>
              </a:rPr>
              <a:t>Quería</a:t>
            </a:r>
            <a:r>
              <a:rPr lang="en-US" sz="2400" dirty="0">
                <a:latin typeface="Century Gothic" panose="020B0502020202020204" pitchFamily="34" charset="0"/>
              </a:rPr>
              <a:t> </a:t>
            </a:r>
            <a:r>
              <a:rPr lang="en-US" sz="2400" dirty="0" err="1">
                <a:latin typeface="Century Gothic" panose="020B0502020202020204" pitchFamily="34" charset="0"/>
              </a:rPr>
              <a:t>estar</a:t>
            </a:r>
            <a:r>
              <a:rPr lang="en-US" sz="2400" dirty="0">
                <a:latin typeface="Century Gothic" panose="020B0502020202020204" pitchFamily="34" charset="0"/>
              </a:rPr>
              <a:t> con y entre </a:t>
            </a:r>
            <a:r>
              <a:rPr lang="en-US" sz="2400" dirty="0" err="1">
                <a:latin typeface="Century Gothic" panose="020B0502020202020204" pitchFamily="34" charset="0"/>
              </a:rPr>
              <a:t>ellos</a:t>
            </a:r>
            <a:endParaRPr lang="en-US" sz="2400" dirty="0">
              <a:latin typeface="Century Gothic" panose="020B0502020202020204" pitchFamily="34" charset="0"/>
            </a:endParaRPr>
          </a:p>
          <a:p>
            <a:pPr marL="1257300" lvl="2" indent="-342900">
              <a:buFont typeface="Arial" panose="020B0604020202020204" pitchFamily="34" charset="0"/>
              <a:buChar char="•"/>
            </a:pPr>
            <a:r>
              <a:rPr lang="en-US" sz="2400" dirty="0">
                <a:latin typeface="Century Gothic" panose="020B0502020202020204" pitchFamily="34" charset="0"/>
              </a:rPr>
              <a:t>No </a:t>
            </a:r>
            <a:r>
              <a:rPr lang="en-US" sz="2400" dirty="0" err="1">
                <a:latin typeface="Century Gothic" panose="020B0502020202020204" pitchFamily="34" charset="0"/>
              </a:rPr>
              <a:t>aparte</a:t>
            </a:r>
            <a:r>
              <a:rPr lang="en-US" sz="2400" dirty="0">
                <a:latin typeface="Century Gothic" panose="020B0502020202020204" pitchFamily="34" charset="0"/>
              </a:rPr>
              <a:t> de </a:t>
            </a:r>
            <a:r>
              <a:rPr lang="en-US" sz="2400" dirty="0" err="1">
                <a:latin typeface="Century Gothic" panose="020B0502020202020204" pitchFamily="34" charset="0"/>
              </a:rPr>
              <a:t>ellos</a:t>
            </a:r>
            <a:r>
              <a:rPr lang="en-US" sz="2400" dirty="0">
                <a:latin typeface="Century Gothic" panose="020B0502020202020204" pitchFamily="34" charset="0"/>
              </a:rPr>
              <a:t>.</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err="1">
                <a:latin typeface="Century Gothic" panose="020B0502020202020204" pitchFamily="34" charset="0"/>
              </a:rPr>
              <a:t>Él</a:t>
            </a:r>
            <a:r>
              <a:rPr lang="en-US" sz="2400" dirty="0">
                <a:latin typeface="Century Gothic" panose="020B0502020202020204" pitchFamily="34" charset="0"/>
              </a:rPr>
              <a:t> no </a:t>
            </a:r>
            <a:r>
              <a:rPr lang="en-US" sz="2400" dirty="0" err="1">
                <a:latin typeface="Century Gothic" panose="020B0502020202020204" pitchFamily="34" charset="0"/>
              </a:rPr>
              <a:t>quiere</a:t>
            </a:r>
            <a:r>
              <a:rPr lang="en-US" sz="2400" dirty="0">
                <a:latin typeface="Century Gothic" panose="020B0502020202020204" pitchFamily="34" charset="0"/>
              </a:rPr>
              <a:t> que </a:t>
            </a:r>
            <a:r>
              <a:rPr lang="en-US" sz="2400" dirty="0" err="1">
                <a:latin typeface="Century Gothic" panose="020B0502020202020204" pitchFamily="34" charset="0"/>
              </a:rPr>
              <a:t>experimentemos</a:t>
            </a:r>
            <a:r>
              <a:rPr lang="en-US" sz="2400" dirty="0">
                <a:latin typeface="Century Gothic" panose="020B0502020202020204" pitchFamily="34" charset="0"/>
              </a:rPr>
              <a:t> nada solos.</a:t>
            </a:r>
            <a:endParaRPr lang="en-US" sz="24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Christian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Cristiana</a:t>
            </a:r>
          </a:p>
        </p:txBody>
      </p:sp>
    </p:spTree>
    <p:extLst>
      <p:ext uri="{BB962C8B-B14F-4D97-AF65-F5344CB8AC3E}">
        <p14:creationId xmlns:p14="http://schemas.microsoft.com/office/powerpoint/2010/main" val="274284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660854"/>
            <a:ext cx="5409196" cy="4524315"/>
          </a:xfrm>
          <a:prstGeom prst="rect">
            <a:avLst/>
          </a:prstGeom>
          <a:noFill/>
        </p:spPr>
        <p:txBody>
          <a:bodyPr wrap="square" rtlCol="0">
            <a:spAutoFit/>
          </a:bodyPr>
          <a:lstStyle/>
          <a:p>
            <a:r>
              <a:rPr lang="en-US" sz="2400" dirty="0">
                <a:latin typeface="Century Gothic" panose="020B0502020202020204" pitchFamily="34" charset="0"/>
              </a:rPr>
              <a:t>Gospel of St. Mark: 6; 7-9 </a:t>
            </a:r>
          </a:p>
          <a:p>
            <a:endParaRPr lang="en-US" sz="2400" dirty="0">
              <a:latin typeface="Century Gothic" panose="020B0502020202020204" pitchFamily="34" charset="0"/>
            </a:endParaRPr>
          </a:p>
          <a:p>
            <a:r>
              <a:rPr lang="en-US" sz="2400" dirty="0">
                <a:latin typeface="Century Gothic" panose="020B0502020202020204" pitchFamily="34" charset="0"/>
              </a:rPr>
              <a:t>Then He summoned the Twelve and began to send them out in pairs, giving them authority over the unclean spirits. And He instructed them to take nothing for the journey except a staff – no bread, no haversack, no coppers for their purses. They were to wear sandals but, he added, ‘Do not take a spare tunic’. </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59954"/>
            <a:ext cx="5409196" cy="4154984"/>
          </a:xfrm>
          <a:prstGeom prst="rect">
            <a:avLst/>
          </a:prstGeom>
          <a:noFill/>
        </p:spPr>
        <p:txBody>
          <a:bodyPr wrap="square" rtlCol="0">
            <a:spAutoFit/>
          </a:bodyPr>
          <a:lstStyle/>
          <a:p>
            <a:r>
              <a:rPr lang="en-US" sz="2400" dirty="0" err="1">
                <a:latin typeface="Century Gothic" panose="020B0502020202020204" pitchFamily="34" charset="0"/>
              </a:rPr>
              <a:t>Evangelio</a:t>
            </a:r>
            <a:r>
              <a:rPr lang="en-US" sz="2400" dirty="0">
                <a:latin typeface="Century Gothic" panose="020B0502020202020204" pitchFamily="34" charset="0"/>
              </a:rPr>
              <a:t> </a:t>
            </a:r>
            <a:r>
              <a:rPr lang="en-US" sz="2400" dirty="0" err="1">
                <a:latin typeface="Century Gothic" panose="020B0502020202020204" pitchFamily="34" charset="0"/>
              </a:rPr>
              <a:t>según</a:t>
            </a:r>
            <a:r>
              <a:rPr lang="en-US" sz="2400" dirty="0">
                <a:latin typeface="Century Gothic" panose="020B0502020202020204" pitchFamily="34" charset="0"/>
              </a:rPr>
              <a:t> S. Marcos 6, 7-8</a:t>
            </a:r>
          </a:p>
          <a:p>
            <a:endParaRPr lang="en-US" sz="2400" dirty="0">
              <a:latin typeface="Century Gothic" panose="020B0502020202020204" pitchFamily="34" charset="0"/>
            </a:endParaRPr>
          </a:p>
          <a:p>
            <a:r>
              <a:rPr lang="en-US" sz="2400" dirty="0" err="1">
                <a:latin typeface="Century Gothic" panose="020B0502020202020204" pitchFamily="34" charset="0"/>
              </a:rPr>
              <a:t>Llamó</a:t>
            </a:r>
            <a:r>
              <a:rPr lang="en-US" sz="2400" dirty="0">
                <a:latin typeface="Century Gothic" panose="020B0502020202020204" pitchFamily="34" charset="0"/>
              </a:rPr>
              <a:t> a </a:t>
            </a:r>
            <a:r>
              <a:rPr lang="en-US" sz="2400" dirty="0" err="1">
                <a:latin typeface="Century Gothic" panose="020B0502020202020204" pitchFamily="34" charset="0"/>
              </a:rPr>
              <a:t>los</a:t>
            </a:r>
            <a:r>
              <a:rPr lang="en-US" sz="2400" dirty="0">
                <a:latin typeface="Century Gothic" panose="020B0502020202020204" pitchFamily="34" charset="0"/>
              </a:rPr>
              <a:t> </a:t>
            </a:r>
            <a:r>
              <a:rPr lang="en-US" sz="2400" dirty="0" err="1">
                <a:latin typeface="Century Gothic" panose="020B0502020202020204" pitchFamily="34" charset="0"/>
              </a:rPr>
              <a:t>Doce</a:t>
            </a:r>
            <a:r>
              <a:rPr lang="en-US" sz="2400" dirty="0">
                <a:latin typeface="Century Gothic" panose="020B0502020202020204" pitchFamily="34" charset="0"/>
              </a:rPr>
              <a:t> y </a:t>
            </a:r>
            <a:r>
              <a:rPr lang="en-US" sz="2400" dirty="0" err="1">
                <a:latin typeface="Century Gothic" panose="020B0502020202020204" pitchFamily="34" charset="0"/>
              </a:rPr>
              <a:t>comenzó</a:t>
            </a:r>
            <a:r>
              <a:rPr lang="en-US" sz="2400" dirty="0">
                <a:latin typeface="Century Gothic" panose="020B0502020202020204" pitchFamily="34" charset="0"/>
              </a:rPr>
              <a:t> a </a:t>
            </a:r>
            <a:r>
              <a:rPr lang="en-US" sz="2400" dirty="0" err="1">
                <a:latin typeface="Century Gothic" panose="020B0502020202020204" pitchFamily="34" charset="0"/>
              </a:rPr>
              <a:t>enviarlos</a:t>
            </a:r>
            <a:r>
              <a:rPr lang="en-US" sz="2400" dirty="0">
                <a:latin typeface="Century Gothic" panose="020B0502020202020204" pitchFamily="34" charset="0"/>
              </a:rPr>
              <a:t> de dos </a:t>
            </a:r>
            <a:r>
              <a:rPr lang="en-US" sz="2400" dirty="0" err="1">
                <a:latin typeface="Century Gothic" panose="020B0502020202020204" pitchFamily="34" charset="0"/>
              </a:rPr>
              <a:t>en</a:t>
            </a:r>
            <a:r>
              <a:rPr lang="en-US" sz="2400" dirty="0">
                <a:latin typeface="Century Gothic" panose="020B0502020202020204" pitchFamily="34" charset="0"/>
              </a:rPr>
              <a:t> dos, </a:t>
            </a:r>
            <a:r>
              <a:rPr lang="en-US" sz="2400" dirty="0" err="1">
                <a:latin typeface="Century Gothic" panose="020B0502020202020204" pitchFamily="34" charset="0"/>
              </a:rPr>
              <a:t>dándoles</a:t>
            </a:r>
            <a:r>
              <a:rPr lang="en-US" sz="2400" dirty="0">
                <a:latin typeface="Century Gothic" panose="020B0502020202020204" pitchFamily="34" charset="0"/>
              </a:rPr>
              <a:t> </a:t>
            </a:r>
            <a:r>
              <a:rPr lang="en-US" sz="2400" dirty="0" err="1">
                <a:latin typeface="Century Gothic" panose="020B0502020202020204" pitchFamily="34" charset="0"/>
              </a:rPr>
              <a:t>poder</a:t>
            </a:r>
            <a:r>
              <a:rPr lang="en-US" sz="2400" dirty="0">
                <a:latin typeface="Century Gothic" panose="020B0502020202020204" pitchFamily="34" charset="0"/>
              </a:rPr>
              <a:t> </a:t>
            </a:r>
            <a:r>
              <a:rPr lang="en-US" sz="2400" dirty="0" err="1">
                <a:latin typeface="Century Gothic" panose="020B0502020202020204" pitchFamily="34" charset="0"/>
              </a:rPr>
              <a:t>sobre</a:t>
            </a:r>
            <a:r>
              <a:rPr lang="en-US" sz="2400" dirty="0">
                <a:latin typeface="Century Gothic" panose="020B0502020202020204" pitchFamily="34" charset="0"/>
              </a:rPr>
              <a:t> </a:t>
            </a:r>
            <a:r>
              <a:rPr lang="en-US" sz="2400" dirty="0" err="1">
                <a:latin typeface="Century Gothic" panose="020B0502020202020204" pitchFamily="34" charset="0"/>
              </a:rPr>
              <a:t>los</a:t>
            </a:r>
            <a:r>
              <a:rPr lang="en-US" sz="2400" dirty="0">
                <a:latin typeface="Century Gothic" panose="020B0502020202020204" pitchFamily="34" charset="0"/>
              </a:rPr>
              <a:t> </a:t>
            </a:r>
            <a:r>
              <a:rPr lang="en-US" sz="2400" dirty="0" err="1">
                <a:latin typeface="Century Gothic" panose="020B0502020202020204" pitchFamily="34" charset="0"/>
              </a:rPr>
              <a:t>espíritus</a:t>
            </a:r>
            <a:r>
              <a:rPr lang="en-US" sz="2400" dirty="0">
                <a:latin typeface="Century Gothic" panose="020B0502020202020204" pitchFamily="34" charset="0"/>
              </a:rPr>
              <a:t> </a:t>
            </a:r>
            <a:r>
              <a:rPr lang="en-US" sz="2400" dirty="0" err="1">
                <a:latin typeface="Century Gothic" panose="020B0502020202020204" pitchFamily="34" charset="0"/>
              </a:rPr>
              <a:t>malos</a:t>
            </a:r>
            <a:r>
              <a:rPr lang="en-US" sz="2400" dirty="0">
                <a:latin typeface="Century Gothic" panose="020B0502020202020204" pitchFamily="34" charset="0"/>
              </a:rPr>
              <a:t>. Les </a:t>
            </a:r>
            <a:r>
              <a:rPr lang="en-US" sz="2400" dirty="0" err="1">
                <a:latin typeface="Century Gothic" panose="020B0502020202020204" pitchFamily="34" charset="0"/>
              </a:rPr>
              <a:t>ordenó</a:t>
            </a:r>
            <a:r>
              <a:rPr lang="en-US" sz="2400" dirty="0">
                <a:latin typeface="Century Gothic" panose="020B0502020202020204" pitchFamily="34" charset="0"/>
              </a:rPr>
              <a:t> que no </a:t>
            </a:r>
            <a:r>
              <a:rPr lang="en-US" sz="2400" dirty="0" err="1">
                <a:latin typeface="Century Gothic" panose="020B0502020202020204" pitchFamily="34" charset="0"/>
              </a:rPr>
              <a:t>llevaran</a:t>
            </a:r>
            <a:r>
              <a:rPr lang="en-US" sz="2400" dirty="0">
                <a:latin typeface="Century Gothic" panose="020B0502020202020204" pitchFamily="34" charset="0"/>
              </a:rPr>
              <a:t> nada para </a:t>
            </a:r>
            <a:r>
              <a:rPr lang="en-US" sz="2400" dirty="0" err="1">
                <a:latin typeface="Century Gothic" panose="020B0502020202020204" pitchFamily="34" charset="0"/>
              </a:rPr>
              <a:t>el</a:t>
            </a:r>
            <a:r>
              <a:rPr lang="en-US" sz="2400" dirty="0">
                <a:latin typeface="Century Gothic" panose="020B0502020202020204" pitchFamily="34" charset="0"/>
              </a:rPr>
              <a:t> </a:t>
            </a:r>
            <a:r>
              <a:rPr lang="en-US" sz="2400" dirty="0" err="1">
                <a:latin typeface="Century Gothic" panose="020B0502020202020204" pitchFamily="34" charset="0"/>
              </a:rPr>
              <a:t>camino</a:t>
            </a:r>
            <a:r>
              <a:rPr lang="en-US" sz="2400" dirty="0">
                <a:latin typeface="Century Gothic" panose="020B0502020202020204" pitchFamily="34" charset="0"/>
              </a:rPr>
              <a:t>, </a:t>
            </a:r>
            <a:r>
              <a:rPr lang="en-US" sz="2400" dirty="0" err="1">
                <a:latin typeface="Century Gothic" panose="020B0502020202020204" pitchFamily="34" charset="0"/>
              </a:rPr>
              <a:t>fuera</a:t>
            </a:r>
            <a:r>
              <a:rPr lang="en-US" sz="2400" dirty="0">
                <a:latin typeface="Century Gothic" panose="020B0502020202020204" pitchFamily="34" charset="0"/>
              </a:rPr>
              <a:t> de un </a:t>
            </a:r>
            <a:r>
              <a:rPr lang="en-US" sz="2400" dirty="0" err="1">
                <a:latin typeface="Century Gothic" panose="020B0502020202020204" pitchFamily="34" charset="0"/>
              </a:rPr>
              <a:t>bastón</a:t>
            </a:r>
            <a:r>
              <a:rPr lang="en-US" sz="2400" dirty="0">
                <a:latin typeface="Century Gothic" panose="020B0502020202020204" pitchFamily="34" charset="0"/>
              </a:rPr>
              <a:t>: </a:t>
            </a:r>
            <a:r>
              <a:rPr lang="en-US" sz="2400" dirty="0" err="1">
                <a:latin typeface="Century Gothic" panose="020B0502020202020204" pitchFamily="34" charset="0"/>
              </a:rPr>
              <a:t>ni</a:t>
            </a:r>
            <a:r>
              <a:rPr lang="en-US" sz="2400" dirty="0">
                <a:latin typeface="Century Gothic" panose="020B0502020202020204" pitchFamily="34" charset="0"/>
              </a:rPr>
              <a:t> pan, </a:t>
            </a:r>
            <a:r>
              <a:rPr lang="en-US" sz="2400" dirty="0" err="1">
                <a:latin typeface="Century Gothic" panose="020B0502020202020204" pitchFamily="34" charset="0"/>
              </a:rPr>
              <a:t>ni</a:t>
            </a:r>
            <a:r>
              <a:rPr lang="en-US" sz="2400" dirty="0">
                <a:latin typeface="Century Gothic" panose="020B0502020202020204" pitchFamily="34" charset="0"/>
              </a:rPr>
              <a:t> </a:t>
            </a:r>
            <a:r>
              <a:rPr lang="en-US" sz="2400" dirty="0" err="1">
                <a:latin typeface="Century Gothic" panose="020B0502020202020204" pitchFamily="34" charset="0"/>
              </a:rPr>
              <a:t>morral</a:t>
            </a:r>
            <a:r>
              <a:rPr lang="en-US" sz="2400" dirty="0">
                <a:latin typeface="Century Gothic" panose="020B0502020202020204" pitchFamily="34" charset="0"/>
              </a:rPr>
              <a:t>, </a:t>
            </a:r>
            <a:r>
              <a:rPr lang="en-US" sz="2400" dirty="0" err="1">
                <a:latin typeface="Century Gothic" panose="020B0502020202020204" pitchFamily="34" charset="0"/>
              </a:rPr>
              <a:t>ni</a:t>
            </a:r>
            <a:r>
              <a:rPr lang="en-US" sz="2400" dirty="0">
                <a:latin typeface="Century Gothic" panose="020B0502020202020204" pitchFamily="34" charset="0"/>
              </a:rPr>
              <a:t> dinero; que </a:t>
            </a:r>
            <a:r>
              <a:rPr lang="en-US" sz="2400" dirty="0" err="1">
                <a:latin typeface="Century Gothic" panose="020B0502020202020204" pitchFamily="34" charset="0"/>
              </a:rPr>
              <a:t>llevaran</a:t>
            </a:r>
            <a:r>
              <a:rPr lang="en-US" sz="2400" dirty="0">
                <a:latin typeface="Century Gothic" panose="020B0502020202020204" pitchFamily="34" charset="0"/>
              </a:rPr>
              <a:t> </a:t>
            </a:r>
            <a:r>
              <a:rPr lang="en-US" sz="2400" dirty="0" err="1">
                <a:latin typeface="Century Gothic" panose="020B0502020202020204" pitchFamily="34" charset="0"/>
              </a:rPr>
              <a:t>calzado</a:t>
            </a:r>
            <a:r>
              <a:rPr lang="en-US" sz="2400" dirty="0">
                <a:latin typeface="Century Gothic" panose="020B0502020202020204" pitchFamily="34" charset="0"/>
              </a:rPr>
              <a:t> </a:t>
            </a:r>
            <a:r>
              <a:rPr lang="en-US" sz="2400" dirty="0" err="1">
                <a:latin typeface="Century Gothic" panose="020B0502020202020204" pitchFamily="34" charset="0"/>
              </a:rPr>
              <a:t>corriente</a:t>
            </a:r>
            <a:r>
              <a:rPr lang="en-US" sz="2400" dirty="0">
                <a:latin typeface="Century Gothic" panose="020B0502020202020204" pitchFamily="34" charset="0"/>
              </a:rPr>
              <a:t> y un solo </a:t>
            </a:r>
            <a:r>
              <a:rPr lang="en-US" sz="2400" dirty="0" err="1">
                <a:latin typeface="Century Gothic" panose="020B0502020202020204" pitchFamily="34" charset="0"/>
              </a:rPr>
              <a:t>manto</a:t>
            </a:r>
            <a:r>
              <a:rPr lang="en-US" sz="2400" dirty="0">
                <a:latin typeface="Century Gothic" panose="020B0502020202020204" pitchFamily="34" charset="0"/>
              </a:rPr>
              <a:t>."</a:t>
            </a:r>
            <a:br>
              <a:rPr lang="en-US" sz="2400" dirty="0">
                <a:latin typeface="Century Gothic" panose="020B0502020202020204" pitchFamily="34" charset="0"/>
              </a:rPr>
            </a:br>
            <a:endParaRPr lang="en-US" sz="24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Christian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Cristiana</a:t>
            </a:r>
          </a:p>
        </p:txBody>
      </p:sp>
    </p:spTree>
    <p:extLst>
      <p:ext uri="{BB962C8B-B14F-4D97-AF65-F5344CB8AC3E}">
        <p14:creationId xmlns:p14="http://schemas.microsoft.com/office/powerpoint/2010/main" val="3593598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660854"/>
            <a:ext cx="5409196"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Don’t take anything but go together, “in pairs.”</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The power of shared ministry, the added impact when two or more people work together toward a shared goal.</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This co-responsibility is not only effective, but also a witness to the nature of community.</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59954"/>
            <a:ext cx="5409196"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No </a:t>
            </a:r>
            <a:r>
              <a:rPr lang="en-US" sz="2400" dirty="0" err="1">
                <a:latin typeface="Century Gothic" panose="020B0502020202020204" pitchFamily="34" charset="0"/>
              </a:rPr>
              <a:t>lleven</a:t>
            </a:r>
            <a:r>
              <a:rPr lang="en-US" sz="2400" dirty="0">
                <a:latin typeface="Century Gothic" panose="020B0502020202020204" pitchFamily="34" charset="0"/>
              </a:rPr>
              <a:t> nada, </a:t>
            </a:r>
            <a:r>
              <a:rPr lang="en-US" sz="2400" dirty="0" err="1">
                <a:latin typeface="Century Gothic" panose="020B0502020202020204" pitchFamily="34" charset="0"/>
              </a:rPr>
              <a:t>pero</a:t>
            </a:r>
            <a:r>
              <a:rPr lang="en-US" sz="2400" dirty="0">
                <a:latin typeface="Century Gothic" panose="020B0502020202020204" pitchFamily="34" charset="0"/>
              </a:rPr>
              <a:t> </a:t>
            </a:r>
            <a:r>
              <a:rPr lang="en-US" sz="2400" dirty="0" err="1">
                <a:latin typeface="Century Gothic" panose="020B0502020202020204" pitchFamily="34" charset="0"/>
              </a:rPr>
              <a:t>vayan</a:t>
            </a:r>
            <a:r>
              <a:rPr lang="en-US" sz="2400" dirty="0">
                <a:latin typeface="Century Gothic" panose="020B0502020202020204" pitchFamily="34" charset="0"/>
              </a:rPr>
              <a:t> </a:t>
            </a:r>
            <a:r>
              <a:rPr lang="en-US" sz="2400" dirty="0" err="1">
                <a:latin typeface="Century Gothic" panose="020B0502020202020204" pitchFamily="34" charset="0"/>
              </a:rPr>
              <a:t>juntos</a:t>
            </a:r>
            <a:r>
              <a:rPr lang="en-US" sz="2400" dirty="0">
                <a:latin typeface="Century Gothic" panose="020B0502020202020204" pitchFamily="34" charset="0"/>
              </a:rPr>
              <a:t>, “de dos </a:t>
            </a:r>
            <a:r>
              <a:rPr lang="en-US" sz="2400" dirty="0" err="1">
                <a:latin typeface="Century Gothic" panose="020B0502020202020204" pitchFamily="34" charset="0"/>
              </a:rPr>
              <a:t>en</a:t>
            </a:r>
            <a:r>
              <a:rPr lang="en-US" sz="2400" dirty="0">
                <a:latin typeface="Century Gothic" panose="020B0502020202020204" pitchFamily="34" charset="0"/>
              </a:rPr>
              <a:t> dos”.</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El </a:t>
            </a:r>
            <a:r>
              <a:rPr lang="en-US" sz="2400" dirty="0" err="1">
                <a:latin typeface="Century Gothic" panose="020B0502020202020204" pitchFamily="34" charset="0"/>
              </a:rPr>
              <a:t>poder</a:t>
            </a:r>
            <a:r>
              <a:rPr lang="en-US" sz="2400" dirty="0">
                <a:latin typeface="Century Gothic" panose="020B0502020202020204" pitchFamily="34" charset="0"/>
              </a:rPr>
              <a:t> del </a:t>
            </a:r>
            <a:r>
              <a:rPr lang="en-US" sz="2400" dirty="0" err="1">
                <a:latin typeface="Century Gothic" panose="020B0502020202020204" pitchFamily="34" charset="0"/>
              </a:rPr>
              <a:t>ministerio</a:t>
            </a:r>
            <a:r>
              <a:rPr lang="en-US" sz="2400" dirty="0">
                <a:latin typeface="Century Gothic" panose="020B0502020202020204" pitchFamily="34" charset="0"/>
              </a:rPr>
              <a:t> </a:t>
            </a:r>
            <a:r>
              <a:rPr lang="en-US" sz="2400" dirty="0" err="1">
                <a:latin typeface="Century Gothic" panose="020B0502020202020204" pitchFamily="34" charset="0"/>
              </a:rPr>
              <a:t>compartido</a:t>
            </a:r>
            <a:r>
              <a:rPr lang="en-US" sz="2400" dirty="0">
                <a:latin typeface="Century Gothic" panose="020B0502020202020204" pitchFamily="34" charset="0"/>
              </a:rPr>
              <a:t>, </a:t>
            </a:r>
            <a:r>
              <a:rPr lang="en-US" sz="2400" dirty="0" err="1">
                <a:latin typeface="Century Gothic" panose="020B0502020202020204" pitchFamily="34" charset="0"/>
              </a:rPr>
              <a:t>el</a:t>
            </a:r>
            <a:r>
              <a:rPr lang="en-US" sz="2400" dirty="0">
                <a:latin typeface="Century Gothic" panose="020B0502020202020204" pitchFamily="34" charset="0"/>
              </a:rPr>
              <a:t> </a:t>
            </a:r>
            <a:r>
              <a:rPr lang="en-US" sz="2400" dirty="0" err="1">
                <a:latin typeface="Century Gothic" panose="020B0502020202020204" pitchFamily="34" charset="0"/>
              </a:rPr>
              <a:t>impacto</a:t>
            </a:r>
            <a:r>
              <a:rPr lang="en-US" sz="2400" dirty="0">
                <a:latin typeface="Century Gothic" panose="020B0502020202020204" pitchFamily="34" charset="0"/>
              </a:rPr>
              <a:t> </a:t>
            </a:r>
            <a:r>
              <a:rPr lang="en-US" sz="2400" dirty="0" err="1">
                <a:latin typeface="Century Gothic" panose="020B0502020202020204" pitchFamily="34" charset="0"/>
              </a:rPr>
              <a:t>adicional</a:t>
            </a:r>
            <a:r>
              <a:rPr lang="en-US" sz="2400" dirty="0">
                <a:latin typeface="Century Gothic" panose="020B0502020202020204" pitchFamily="34" charset="0"/>
              </a:rPr>
              <a:t> </a:t>
            </a:r>
            <a:r>
              <a:rPr lang="en-US" sz="2400" dirty="0" err="1">
                <a:latin typeface="Century Gothic" panose="020B0502020202020204" pitchFamily="34" charset="0"/>
              </a:rPr>
              <a:t>cuando</a:t>
            </a:r>
            <a:r>
              <a:rPr lang="en-US" sz="2400" dirty="0">
                <a:latin typeface="Century Gothic" panose="020B0502020202020204" pitchFamily="34" charset="0"/>
              </a:rPr>
              <a:t> dos o </a:t>
            </a:r>
            <a:r>
              <a:rPr lang="en-US" sz="2400" dirty="0" err="1">
                <a:latin typeface="Century Gothic" panose="020B0502020202020204" pitchFamily="34" charset="0"/>
              </a:rPr>
              <a:t>más</a:t>
            </a:r>
            <a:r>
              <a:rPr lang="en-US" sz="2400" dirty="0">
                <a:latin typeface="Century Gothic" panose="020B0502020202020204" pitchFamily="34" charset="0"/>
              </a:rPr>
              <a:t> personas </a:t>
            </a:r>
            <a:r>
              <a:rPr lang="en-US" sz="2400" dirty="0" err="1">
                <a:latin typeface="Century Gothic" panose="020B0502020202020204" pitchFamily="34" charset="0"/>
              </a:rPr>
              <a:t>trabajan</a:t>
            </a:r>
            <a:r>
              <a:rPr lang="en-US" sz="2400" dirty="0">
                <a:latin typeface="Century Gothic" panose="020B0502020202020204" pitchFamily="34" charset="0"/>
              </a:rPr>
              <a:t> juntas </a:t>
            </a:r>
            <a:r>
              <a:rPr lang="en-US" sz="2400" dirty="0" err="1">
                <a:latin typeface="Century Gothic" panose="020B0502020202020204" pitchFamily="34" charset="0"/>
              </a:rPr>
              <a:t>hacia</a:t>
            </a:r>
            <a:r>
              <a:rPr lang="en-US" sz="2400" dirty="0">
                <a:latin typeface="Century Gothic" panose="020B0502020202020204" pitchFamily="34" charset="0"/>
              </a:rPr>
              <a:t> </a:t>
            </a:r>
            <a:r>
              <a:rPr lang="en-US" sz="2400" dirty="0" err="1">
                <a:latin typeface="Century Gothic" panose="020B0502020202020204" pitchFamily="34" charset="0"/>
              </a:rPr>
              <a:t>una</a:t>
            </a:r>
            <a:r>
              <a:rPr lang="en-US" sz="2400" dirty="0">
                <a:latin typeface="Century Gothic" panose="020B0502020202020204" pitchFamily="34" charset="0"/>
              </a:rPr>
              <a:t> meta </a:t>
            </a:r>
            <a:r>
              <a:rPr lang="en-US" sz="2400" dirty="0" err="1">
                <a:latin typeface="Century Gothic" panose="020B0502020202020204" pitchFamily="34" charset="0"/>
              </a:rPr>
              <a:t>compartida</a:t>
            </a:r>
            <a:r>
              <a:rPr lang="en-US" sz="2400" dirty="0">
                <a:latin typeface="Century Gothic" panose="020B0502020202020204" pitchFamily="34" charset="0"/>
              </a:rPr>
              <a:t>.</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err="1">
                <a:latin typeface="Century Gothic" panose="020B0502020202020204" pitchFamily="34" charset="0"/>
              </a:rPr>
              <a:t>Esta</a:t>
            </a:r>
            <a:r>
              <a:rPr lang="en-US" sz="2400" dirty="0">
                <a:latin typeface="Century Gothic" panose="020B0502020202020204" pitchFamily="34" charset="0"/>
              </a:rPr>
              <a:t> </a:t>
            </a:r>
            <a:r>
              <a:rPr lang="en-US" sz="2400" dirty="0" err="1">
                <a:latin typeface="Century Gothic" panose="020B0502020202020204" pitchFamily="34" charset="0"/>
              </a:rPr>
              <a:t>corresponsabilidad</a:t>
            </a:r>
            <a:r>
              <a:rPr lang="en-US" sz="2400" dirty="0">
                <a:latin typeface="Century Gothic" panose="020B0502020202020204" pitchFamily="34" charset="0"/>
              </a:rPr>
              <a:t> no </a:t>
            </a:r>
            <a:r>
              <a:rPr lang="en-US" sz="2400" dirty="0" err="1">
                <a:latin typeface="Century Gothic" panose="020B0502020202020204" pitchFamily="34" charset="0"/>
              </a:rPr>
              <a:t>sólo</a:t>
            </a:r>
            <a:r>
              <a:rPr lang="en-US" sz="2400" dirty="0">
                <a:latin typeface="Century Gothic" panose="020B0502020202020204" pitchFamily="34" charset="0"/>
              </a:rPr>
              <a:t> es </a:t>
            </a:r>
            <a:r>
              <a:rPr lang="en-US" sz="2400" dirty="0" err="1">
                <a:latin typeface="Century Gothic" panose="020B0502020202020204" pitchFamily="34" charset="0"/>
              </a:rPr>
              <a:t>efectiva</a:t>
            </a:r>
            <a:r>
              <a:rPr lang="en-US" sz="2400" dirty="0">
                <a:latin typeface="Century Gothic" panose="020B0502020202020204" pitchFamily="34" charset="0"/>
              </a:rPr>
              <a:t>, </a:t>
            </a:r>
            <a:r>
              <a:rPr lang="en-US" sz="2400" dirty="0" err="1">
                <a:latin typeface="Century Gothic" panose="020B0502020202020204" pitchFamily="34" charset="0"/>
              </a:rPr>
              <a:t>sino</a:t>
            </a:r>
            <a:r>
              <a:rPr lang="en-US" sz="2400" dirty="0">
                <a:latin typeface="Century Gothic" panose="020B0502020202020204" pitchFamily="34" charset="0"/>
              </a:rPr>
              <a:t> </a:t>
            </a:r>
            <a:r>
              <a:rPr lang="en-US" sz="2400" dirty="0" err="1">
                <a:latin typeface="Century Gothic" panose="020B0502020202020204" pitchFamily="34" charset="0"/>
              </a:rPr>
              <a:t>también</a:t>
            </a:r>
            <a:r>
              <a:rPr lang="en-US" sz="2400" dirty="0">
                <a:latin typeface="Century Gothic" panose="020B0502020202020204" pitchFamily="34" charset="0"/>
              </a:rPr>
              <a:t> un testimonio de la </a:t>
            </a:r>
            <a:r>
              <a:rPr lang="en-US" sz="2400" dirty="0" err="1">
                <a:latin typeface="Century Gothic" panose="020B0502020202020204" pitchFamily="34" charset="0"/>
              </a:rPr>
              <a:t>naturaleza</a:t>
            </a:r>
            <a:r>
              <a:rPr lang="en-US" sz="2400" dirty="0">
                <a:latin typeface="Century Gothic" panose="020B0502020202020204" pitchFamily="34" charset="0"/>
              </a:rPr>
              <a:t> de la </a:t>
            </a:r>
            <a:r>
              <a:rPr lang="en-US" sz="2400" dirty="0" err="1">
                <a:latin typeface="Century Gothic" panose="020B0502020202020204" pitchFamily="34" charset="0"/>
              </a:rPr>
              <a:t>comunidad</a:t>
            </a:r>
            <a:r>
              <a:rPr lang="en-US" sz="2400" dirty="0">
                <a:latin typeface="Century Gothic" panose="020B0502020202020204" pitchFamily="34" charset="0"/>
              </a:rPr>
              <a:t>.</a:t>
            </a:r>
            <a:br>
              <a:rPr lang="en-US" sz="2400" dirty="0">
                <a:latin typeface="Century Gothic" panose="020B0502020202020204" pitchFamily="34" charset="0"/>
              </a:rPr>
            </a:br>
            <a:endParaRPr lang="en-US" sz="24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Christian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Cristiana</a:t>
            </a:r>
          </a:p>
        </p:txBody>
      </p:sp>
    </p:spTree>
    <p:extLst>
      <p:ext uri="{BB962C8B-B14F-4D97-AF65-F5344CB8AC3E}">
        <p14:creationId xmlns:p14="http://schemas.microsoft.com/office/powerpoint/2010/main" val="128194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660854"/>
            <a:ext cx="5409196" cy="4893647"/>
          </a:xfrm>
          <a:prstGeom prst="rect">
            <a:avLst/>
          </a:prstGeom>
          <a:noFill/>
        </p:spPr>
        <p:txBody>
          <a:bodyPr wrap="square" rtlCol="0">
            <a:spAutoFit/>
          </a:bodyPr>
          <a:lstStyle/>
          <a:p>
            <a:r>
              <a:rPr lang="en-US" sz="2400" dirty="0">
                <a:latin typeface="Century Gothic" panose="020B0502020202020204" pitchFamily="34" charset="0"/>
              </a:rPr>
              <a:t>Acts of the Apostles 2; 42; 44-47</a:t>
            </a:r>
          </a:p>
          <a:p>
            <a:r>
              <a:rPr lang="en-US" sz="2400" dirty="0">
                <a:latin typeface="Century Gothic" panose="020B0502020202020204" pitchFamily="34" charset="0"/>
              </a:rPr>
              <a:t>These remained faithful to the teaching of the apostles, to the brotherhood, to the breaking of the bread, and to prayers.</a:t>
            </a:r>
          </a:p>
          <a:p>
            <a:endParaRPr lang="en-US" sz="2400" dirty="0">
              <a:latin typeface="Century Gothic" panose="020B0502020202020204" pitchFamily="34" charset="0"/>
            </a:endParaRPr>
          </a:p>
          <a:p>
            <a:r>
              <a:rPr lang="en-US" sz="2400" dirty="0">
                <a:latin typeface="Century Gothic" panose="020B0502020202020204" pitchFamily="34" charset="0"/>
              </a:rPr>
              <a:t>The faithful all lived together and owned everything in common; they sold their goods and possessions and shared out the proceeds among themselves according to what each one needed.</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59954"/>
            <a:ext cx="5409196" cy="4893647"/>
          </a:xfrm>
          <a:prstGeom prst="rect">
            <a:avLst/>
          </a:prstGeom>
          <a:noFill/>
        </p:spPr>
        <p:txBody>
          <a:bodyPr wrap="square" rtlCol="0">
            <a:spAutoFit/>
          </a:bodyPr>
          <a:lstStyle/>
          <a:p>
            <a:r>
              <a:rPr lang="en-US" sz="2400" dirty="0" err="1">
                <a:latin typeface="Century Gothic" panose="020B0502020202020204" pitchFamily="34" charset="0"/>
              </a:rPr>
              <a:t>Hch</a:t>
            </a:r>
            <a:r>
              <a:rPr lang="en-US" sz="2400" dirty="0">
                <a:latin typeface="Century Gothic" panose="020B0502020202020204" pitchFamily="34" charset="0"/>
              </a:rPr>
              <a:t>. de </a:t>
            </a:r>
            <a:r>
              <a:rPr lang="en-US" sz="2400" dirty="0" err="1">
                <a:latin typeface="Century Gothic" panose="020B0502020202020204" pitchFamily="34" charset="0"/>
              </a:rPr>
              <a:t>los</a:t>
            </a:r>
            <a:r>
              <a:rPr lang="en-US" sz="2400" dirty="0">
                <a:latin typeface="Century Gothic" panose="020B0502020202020204" pitchFamily="34" charset="0"/>
              </a:rPr>
              <a:t> </a:t>
            </a:r>
            <a:r>
              <a:rPr lang="en-US" sz="2400" dirty="0" err="1">
                <a:latin typeface="Century Gothic" panose="020B0502020202020204" pitchFamily="34" charset="0"/>
              </a:rPr>
              <a:t>Apóstoles</a:t>
            </a:r>
            <a:r>
              <a:rPr lang="en-US" sz="2400" dirty="0">
                <a:latin typeface="Century Gothic" panose="020B0502020202020204" pitchFamily="34" charset="0"/>
              </a:rPr>
              <a:t>, 2, 42 ; 44-47</a:t>
            </a:r>
          </a:p>
          <a:p>
            <a:r>
              <a:rPr lang="en-US" sz="2400" dirty="0" err="1">
                <a:latin typeface="Century Gothic" panose="020B0502020202020204" pitchFamily="34" charset="0"/>
              </a:rPr>
              <a:t>Acudían</a:t>
            </a:r>
            <a:r>
              <a:rPr lang="en-US" sz="2400" dirty="0">
                <a:latin typeface="Century Gothic" panose="020B0502020202020204" pitchFamily="34" charset="0"/>
              </a:rPr>
              <a:t> </a:t>
            </a:r>
            <a:r>
              <a:rPr lang="en-US" sz="2400" dirty="0" err="1">
                <a:latin typeface="Century Gothic" panose="020B0502020202020204" pitchFamily="34" charset="0"/>
              </a:rPr>
              <a:t>asiduamente</a:t>
            </a:r>
            <a:r>
              <a:rPr lang="en-US" sz="2400" dirty="0">
                <a:latin typeface="Century Gothic" panose="020B0502020202020204" pitchFamily="34" charset="0"/>
              </a:rPr>
              <a:t> a la </a:t>
            </a:r>
            <a:r>
              <a:rPr lang="en-US" sz="2400" dirty="0" err="1">
                <a:latin typeface="Century Gothic" panose="020B0502020202020204" pitchFamily="34" charset="0"/>
              </a:rPr>
              <a:t>enseñanza</a:t>
            </a:r>
            <a:r>
              <a:rPr lang="en-US" sz="2400" dirty="0">
                <a:latin typeface="Century Gothic" panose="020B0502020202020204" pitchFamily="34" charset="0"/>
              </a:rPr>
              <a:t> de </a:t>
            </a:r>
            <a:r>
              <a:rPr lang="en-US" sz="2400" dirty="0" err="1">
                <a:latin typeface="Century Gothic" panose="020B0502020202020204" pitchFamily="34" charset="0"/>
              </a:rPr>
              <a:t>los</a:t>
            </a:r>
            <a:r>
              <a:rPr lang="en-US" sz="2400" dirty="0">
                <a:latin typeface="Century Gothic" panose="020B0502020202020204" pitchFamily="34" charset="0"/>
              </a:rPr>
              <a:t> </a:t>
            </a:r>
            <a:r>
              <a:rPr lang="en-US" sz="2400" dirty="0" err="1">
                <a:latin typeface="Century Gothic" panose="020B0502020202020204" pitchFamily="34" charset="0"/>
              </a:rPr>
              <a:t>apóstoles</a:t>
            </a:r>
            <a:r>
              <a:rPr lang="en-US" sz="2400" dirty="0">
                <a:latin typeface="Century Gothic" panose="020B0502020202020204" pitchFamily="34" charset="0"/>
              </a:rPr>
              <a:t>, a la </a:t>
            </a:r>
            <a:r>
              <a:rPr lang="en-US" sz="2400" dirty="0" err="1">
                <a:latin typeface="Century Gothic" panose="020B0502020202020204" pitchFamily="34" charset="0"/>
              </a:rPr>
              <a:t>convivencia</a:t>
            </a:r>
            <a:r>
              <a:rPr lang="en-US" sz="2400" dirty="0">
                <a:latin typeface="Century Gothic" panose="020B0502020202020204" pitchFamily="34" charset="0"/>
              </a:rPr>
              <a:t>, a la </a:t>
            </a:r>
            <a:r>
              <a:rPr lang="en-US" sz="2400" dirty="0" err="1">
                <a:latin typeface="Century Gothic" panose="020B0502020202020204" pitchFamily="34" charset="0"/>
              </a:rPr>
              <a:t>fracción</a:t>
            </a:r>
            <a:r>
              <a:rPr lang="en-US" sz="2400" dirty="0">
                <a:latin typeface="Century Gothic" panose="020B0502020202020204" pitchFamily="34" charset="0"/>
              </a:rPr>
              <a:t> del pan y a las </a:t>
            </a:r>
            <a:r>
              <a:rPr lang="en-US" sz="2400" dirty="0" err="1">
                <a:latin typeface="Century Gothic" panose="020B0502020202020204" pitchFamily="34" charset="0"/>
              </a:rPr>
              <a:t>oraciones</a:t>
            </a:r>
            <a:r>
              <a:rPr lang="en-US" sz="2400" dirty="0">
                <a:latin typeface="Century Gothic" panose="020B0502020202020204" pitchFamily="34" charset="0"/>
              </a:rPr>
              <a:t>.</a:t>
            </a:r>
          </a:p>
          <a:p>
            <a:endParaRPr lang="en-US" sz="2400" dirty="0">
              <a:latin typeface="Century Gothic" panose="020B0502020202020204" pitchFamily="34" charset="0"/>
            </a:endParaRPr>
          </a:p>
          <a:p>
            <a:r>
              <a:rPr lang="en-US" sz="2400" dirty="0" err="1">
                <a:latin typeface="Century Gothic" panose="020B0502020202020204" pitchFamily="34" charset="0"/>
              </a:rPr>
              <a:t>Todos</a:t>
            </a:r>
            <a:r>
              <a:rPr lang="en-US" sz="2400" dirty="0">
                <a:latin typeface="Century Gothic" panose="020B0502020202020204" pitchFamily="34" charset="0"/>
              </a:rPr>
              <a:t> </a:t>
            </a:r>
            <a:r>
              <a:rPr lang="en-US" sz="2400" dirty="0" err="1">
                <a:latin typeface="Century Gothic" panose="020B0502020202020204" pitchFamily="34" charset="0"/>
              </a:rPr>
              <a:t>los</a:t>
            </a:r>
            <a:r>
              <a:rPr lang="en-US" sz="2400" dirty="0">
                <a:latin typeface="Century Gothic" panose="020B0502020202020204" pitchFamily="34" charset="0"/>
              </a:rPr>
              <a:t> que </a:t>
            </a:r>
            <a:r>
              <a:rPr lang="en-US" sz="2400" dirty="0" err="1">
                <a:latin typeface="Century Gothic" panose="020B0502020202020204" pitchFamily="34" charset="0"/>
              </a:rPr>
              <a:t>habían</a:t>
            </a:r>
            <a:r>
              <a:rPr lang="en-US" sz="2400" dirty="0">
                <a:latin typeface="Century Gothic" panose="020B0502020202020204" pitchFamily="34" charset="0"/>
              </a:rPr>
              <a:t> </a:t>
            </a:r>
            <a:r>
              <a:rPr lang="en-US" sz="2400" dirty="0" err="1">
                <a:latin typeface="Century Gothic" panose="020B0502020202020204" pitchFamily="34" charset="0"/>
              </a:rPr>
              <a:t>creído</a:t>
            </a:r>
            <a:r>
              <a:rPr lang="en-US" sz="2400" dirty="0">
                <a:latin typeface="Century Gothic" panose="020B0502020202020204" pitchFamily="34" charset="0"/>
              </a:rPr>
              <a:t> </a:t>
            </a:r>
            <a:r>
              <a:rPr lang="en-US" sz="2400" dirty="0" err="1">
                <a:latin typeface="Century Gothic" panose="020B0502020202020204" pitchFamily="34" charset="0"/>
              </a:rPr>
              <a:t>vivían</a:t>
            </a:r>
            <a:r>
              <a:rPr lang="en-US" sz="2400" dirty="0">
                <a:latin typeface="Century Gothic" panose="020B0502020202020204" pitchFamily="34" charset="0"/>
              </a:rPr>
              <a:t> </a:t>
            </a:r>
            <a:r>
              <a:rPr lang="en-US" sz="2400" dirty="0" err="1">
                <a:latin typeface="Century Gothic" panose="020B0502020202020204" pitchFamily="34" charset="0"/>
              </a:rPr>
              <a:t>unidos</a:t>
            </a:r>
            <a:r>
              <a:rPr lang="en-US" sz="2400" dirty="0">
                <a:latin typeface="Century Gothic" panose="020B0502020202020204" pitchFamily="34" charset="0"/>
              </a:rPr>
              <a:t>; </a:t>
            </a:r>
            <a:r>
              <a:rPr lang="en-US" sz="2400" dirty="0" err="1">
                <a:latin typeface="Century Gothic" panose="020B0502020202020204" pitchFamily="34" charset="0"/>
              </a:rPr>
              <a:t>compartían</a:t>
            </a:r>
            <a:r>
              <a:rPr lang="en-US" sz="2400" dirty="0">
                <a:latin typeface="Century Gothic" panose="020B0502020202020204" pitchFamily="34" charset="0"/>
              </a:rPr>
              <a:t> </a:t>
            </a:r>
            <a:r>
              <a:rPr lang="en-US" sz="2400" dirty="0" err="1">
                <a:latin typeface="Century Gothic" panose="020B0502020202020204" pitchFamily="34" charset="0"/>
              </a:rPr>
              <a:t>todo</a:t>
            </a:r>
            <a:r>
              <a:rPr lang="en-US" sz="2400" dirty="0">
                <a:latin typeface="Century Gothic" panose="020B0502020202020204" pitchFamily="34" charset="0"/>
              </a:rPr>
              <a:t> </a:t>
            </a:r>
            <a:r>
              <a:rPr lang="en-US" sz="2400" dirty="0" err="1">
                <a:latin typeface="Century Gothic" panose="020B0502020202020204" pitchFamily="34" charset="0"/>
              </a:rPr>
              <a:t>cuanto</a:t>
            </a:r>
            <a:r>
              <a:rPr lang="en-US" sz="2400" dirty="0">
                <a:latin typeface="Century Gothic" panose="020B0502020202020204" pitchFamily="34" charset="0"/>
              </a:rPr>
              <a:t> </a:t>
            </a:r>
            <a:r>
              <a:rPr lang="en-US" sz="2400" dirty="0" err="1">
                <a:latin typeface="Century Gothic" panose="020B0502020202020204" pitchFamily="34" charset="0"/>
              </a:rPr>
              <a:t>tenían</a:t>
            </a:r>
            <a:r>
              <a:rPr lang="en-US" sz="2400" dirty="0">
                <a:latin typeface="Century Gothic" panose="020B0502020202020204" pitchFamily="34" charset="0"/>
              </a:rPr>
              <a:t>, 45.vendían sus </a:t>
            </a:r>
            <a:r>
              <a:rPr lang="en-US" sz="2400" dirty="0" err="1">
                <a:latin typeface="Century Gothic" panose="020B0502020202020204" pitchFamily="34" charset="0"/>
              </a:rPr>
              <a:t>bienes</a:t>
            </a:r>
            <a:r>
              <a:rPr lang="en-US" sz="2400" dirty="0">
                <a:latin typeface="Century Gothic" panose="020B0502020202020204" pitchFamily="34" charset="0"/>
              </a:rPr>
              <a:t> y </a:t>
            </a:r>
            <a:r>
              <a:rPr lang="en-US" sz="2400" dirty="0" err="1">
                <a:latin typeface="Century Gothic" panose="020B0502020202020204" pitchFamily="34" charset="0"/>
              </a:rPr>
              <a:t>propiedades</a:t>
            </a:r>
            <a:r>
              <a:rPr lang="en-US" sz="2400" dirty="0">
                <a:latin typeface="Century Gothic" panose="020B0502020202020204" pitchFamily="34" charset="0"/>
              </a:rPr>
              <a:t> y </a:t>
            </a:r>
            <a:r>
              <a:rPr lang="en-US" sz="2400" dirty="0" err="1">
                <a:latin typeface="Century Gothic" panose="020B0502020202020204" pitchFamily="34" charset="0"/>
              </a:rPr>
              <a:t>repartían</a:t>
            </a:r>
            <a:r>
              <a:rPr lang="en-US" sz="2400" dirty="0">
                <a:latin typeface="Century Gothic" panose="020B0502020202020204" pitchFamily="34" charset="0"/>
              </a:rPr>
              <a:t> </a:t>
            </a:r>
            <a:r>
              <a:rPr lang="en-US" sz="2400" dirty="0" err="1">
                <a:latin typeface="Century Gothic" panose="020B0502020202020204" pitchFamily="34" charset="0"/>
              </a:rPr>
              <a:t>después</a:t>
            </a:r>
            <a:r>
              <a:rPr lang="en-US" sz="2400" dirty="0">
                <a:latin typeface="Century Gothic" panose="020B0502020202020204" pitchFamily="34" charset="0"/>
              </a:rPr>
              <a:t> </a:t>
            </a:r>
            <a:r>
              <a:rPr lang="en-US" sz="2400" dirty="0" err="1">
                <a:latin typeface="Century Gothic" panose="020B0502020202020204" pitchFamily="34" charset="0"/>
              </a:rPr>
              <a:t>el</a:t>
            </a:r>
            <a:r>
              <a:rPr lang="en-US" sz="2400" dirty="0">
                <a:latin typeface="Century Gothic" panose="020B0502020202020204" pitchFamily="34" charset="0"/>
              </a:rPr>
              <a:t> dinero entre </a:t>
            </a:r>
            <a:r>
              <a:rPr lang="en-US" sz="2400" dirty="0" err="1">
                <a:latin typeface="Century Gothic" panose="020B0502020202020204" pitchFamily="34" charset="0"/>
              </a:rPr>
              <a:t>todos</a:t>
            </a:r>
            <a:r>
              <a:rPr lang="en-US" sz="2400" dirty="0">
                <a:latin typeface="Century Gothic" panose="020B0502020202020204" pitchFamily="34" charset="0"/>
              </a:rPr>
              <a:t> </a:t>
            </a:r>
            <a:r>
              <a:rPr lang="en-US" sz="2400" dirty="0" err="1">
                <a:latin typeface="Century Gothic" panose="020B0502020202020204" pitchFamily="34" charset="0"/>
              </a:rPr>
              <a:t>según</a:t>
            </a:r>
            <a:r>
              <a:rPr lang="en-US" sz="2400" dirty="0">
                <a:latin typeface="Century Gothic" panose="020B0502020202020204" pitchFamily="34" charset="0"/>
              </a:rPr>
              <a:t> las </a:t>
            </a:r>
            <a:r>
              <a:rPr lang="en-US" sz="2400" dirty="0" err="1">
                <a:latin typeface="Century Gothic" panose="020B0502020202020204" pitchFamily="34" charset="0"/>
              </a:rPr>
              <a:t>necesidades</a:t>
            </a:r>
            <a:r>
              <a:rPr lang="en-US" sz="2400" dirty="0">
                <a:latin typeface="Century Gothic" panose="020B0502020202020204" pitchFamily="34" charset="0"/>
              </a:rPr>
              <a:t> de </a:t>
            </a:r>
            <a:r>
              <a:rPr lang="en-US" sz="2400" dirty="0" err="1">
                <a:latin typeface="Century Gothic" panose="020B0502020202020204" pitchFamily="34" charset="0"/>
              </a:rPr>
              <a:t>cada</a:t>
            </a:r>
            <a:r>
              <a:rPr lang="en-US" sz="2400" dirty="0">
                <a:latin typeface="Century Gothic" panose="020B0502020202020204" pitchFamily="34" charset="0"/>
              </a:rPr>
              <a:t> uno.</a:t>
            </a:r>
            <a:br>
              <a:rPr lang="en-US" sz="2400" dirty="0">
                <a:latin typeface="Century Gothic" panose="020B0502020202020204" pitchFamily="34" charset="0"/>
              </a:rPr>
            </a:br>
            <a:endParaRPr lang="en-US" sz="2400" dirty="0">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Christian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Cristiana</a:t>
            </a:r>
          </a:p>
        </p:txBody>
      </p:sp>
    </p:spTree>
    <p:extLst>
      <p:ext uri="{BB962C8B-B14F-4D97-AF65-F5344CB8AC3E}">
        <p14:creationId xmlns:p14="http://schemas.microsoft.com/office/powerpoint/2010/main" val="330235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660854"/>
            <a:ext cx="5409196" cy="3416320"/>
          </a:xfrm>
          <a:prstGeom prst="rect">
            <a:avLst/>
          </a:prstGeom>
          <a:noFill/>
        </p:spPr>
        <p:txBody>
          <a:bodyPr wrap="square" rtlCol="0">
            <a:spAutoFit/>
          </a:bodyPr>
          <a:lstStyle/>
          <a:p>
            <a:r>
              <a:rPr lang="en-US" sz="2400" dirty="0">
                <a:latin typeface="Century Gothic" panose="020B0502020202020204" pitchFamily="34" charset="0"/>
              </a:rPr>
              <a:t>They went as a body to the temple every day but met in their houses for the breaking of the bread; they shared their food gladly and generously; they praised God and were looked up to by everyone. Day by day the Lord added to their community those destined to be saved.</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59954"/>
            <a:ext cx="5409196" cy="4154984"/>
          </a:xfrm>
          <a:prstGeom prst="rect">
            <a:avLst/>
          </a:prstGeom>
          <a:noFill/>
        </p:spPr>
        <p:txBody>
          <a:bodyPr wrap="square" rtlCol="0">
            <a:spAutoFit/>
          </a:bodyPr>
          <a:lstStyle/>
          <a:p>
            <a:r>
              <a:rPr lang="en-US" sz="2400" dirty="0" err="1">
                <a:latin typeface="Century Gothic" panose="020B0502020202020204" pitchFamily="34" charset="0"/>
              </a:rPr>
              <a:t>Todos</a:t>
            </a:r>
            <a:r>
              <a:rPr lang="en-US" sz="2400" dirty="0">
                <a:latin typeface="Century Gothic" panose="020B0502020202020204" pitchFamily="34" charset="0"/>
              </a:rPr>
              <a:t> </a:t>
            </a:r>
            <a:r>
              <a:rPr lang="en-US" sz="2400" dirty="0" err="1">
                <a:latin typeface="Century Gothic" panose="020B0502020202020204" pitchFamily="34" charset="0"/>
              </a:rPr>
              <a:t>los</a:t>
            </a:r>
            <a:r>
              <a:rPr lang="en-US" sz="2400" dirty="0">
                <a:latin typeface="Century Gothic" panose="020B0502020202020204" pitchFamily="34" charset="0"/>
              </a:rPr>
              <a:t> días se </a:t>
            </a:r>
            <a:r>
              <a:rPr lang="en-US" sz="2400" dirty="0" err="1">
                <a:latin typeface="Century Gothic" panose="020B0502020202020204" pitchFamily="34" charset="0"/>
              </a:rPr>
              <a:t>reunían</a:t>
            </a:r>
            <a:r>
              <a:rPr lang="en-US" sz="2400" dirty="0">
                <a:latin typeface="Century Gothic" panose="020B0502020202020204" pitchFamily="34" charset="0"/>
              </a:rPr>
              <a:t> </a:t>
            </a:r>
            <a:r>
              <a:rPr lang="en-US" sz="2400" dirty="0" err="1">
                <a:latin typeface="Century Gothic" panose="020B0502020202020204" pitchFamily="34" charset="0"/>
              </a:rPr>
              <a:t>en</a:t>
            </a:r>
            <a:r>
              <a:rPr lang="en-US" sz="2400" dirty="0">
                <a:latin typeface="Century Gothic" panose="020B0502020202020204" pitchFamily="34" charset="0"/>
              </a:rPr>
              <a:t> </a:t>
            </a:r>
            <a:r>
              <a:rPr lang="en-US" sz="2400" dirty="0" err="1">
                <a:latin typeface="Century Gothic" panose="020B0502020202020204" pitchFamily="34" charset="0"/>
              </a:rPr>
              <a:t>el</a:t>
            </a:r>
            <a:r>
              <a:rPr lang="en-US" sz="2400" dirty="0">
                <a:latin typeface="Century Gothic" panose="020B0502020202020204" pitchFamily="34" charset="0"/>
              </a:rPr>
              <a:t> </a:t>
            </a:r>
            <a:r>
              <a:rPr lang="en-US" sz="2400" dirty="0" err="1">
                <a:latin typeface="Century Gothic" panose="020B0502020202020204" pitchFamily="34" charset="0"/>
              </a:rPr>
              <a:t>Templo</a:t>
            </a:r>
            <a:r>
              <a:rPr lang="en-US" sz="2400" dirty="0">
                <a:latin typeface="Century Gothic" panose="020B0502020202020204" pitchFamily="34" charset="0"/>
              </a:rPr>
              <a:t> con </a:t>
            </a:r>
            <a:r>
              <a:rPr lang="en-US" sz="2400" dirty="0" err="1">
                <a:latin typeface="Century Gothic" panose="020B0502020202020204" pitchFamily="34" charset="0"/>
              </a:rPr>
              <a:t>entusiasmo</a:t>
            </a:r>
            <a:r>
              <a:rPr lang="en-US" sz="2400" dirty="0">
                <a:latin typeface="Century Gothic" panose="020B0502020202020204" pitchFamily="34" charset="0"/>
              </a:rPr>
              <a:t>, </a:t>
            </a:r>
            <a:r>
              <a:rPr lang="en-US" sz="2400" dirty="0" err="1">
                <a:latin typeface="Century Gothic" panose="020B0502020202020204" pitchFamily="34" charset="0"/>
              </a:rPr>
              <a:t>partían</a:t>
            </a:r>
            <a:r>
              <a:rPr lang="en-US" sz="2400" dirty="0">
                <a:latin typeface="Century Gothic" panose="020B0502020202020204" pitchFamily="34" charset="0"/>
              </a:rPr>
              <a:t> </a:t>
            </a:r>
            <a:r>
              <a:rPr lang="en-US" sz="2400" dirty="0" err="1">
                <a:latin typeface="Century Gothic" panose="020B0502020202020204" pitchFamily="34" charset="0"/>
              </a:rPr>
              <a:t>el</a:t>
            </a:r>
            <a:r>
              <a:rPr lang="en-US" sz="2400" dirty="0">
                <a:latin typeface="Century Gothic" panose="020B0502020202020204" pitchFamily="34" charset="0"/>
              </a:rPr>
              <a:t> pan </a:t>
            </a:r>
            <a:r>
              <a:rPr lang="en-US" sz="2400" dirty="0" err="1">
                <a:latin typeface="Century Gothic" panose="020B0502020202020204" pitchFamily="34" charset="0"/>
              </a:rPr>
              <a:t>en</a:t>
            </a:r>
            <a:r>
              <a:rPr lang="en-US" sz="2400" dirty="0">
                <a:latin typeface="Century Gothic" panose="020B0502020202020204" pitchFamily="34" charset="0"/>
              </a:rPr>
              <a:t> sus casas y </a:t>
            </a:r>
            <a:r>
              <a:rPr lang="en-US" sz="2400" dirty="0" err="1">
                <a:latin typeface="Century Gothic" panose="020B0502020202020204" pitchFamily="34" charset="0"/>
              </a:rPr>
              <a:t>compartían</a:t>
            </a:r>
            <a:r>
              <a:rPr lang="en-US" sz="2400" dirty="0">
                <a:latin typeface="Century Gothic" panose="020B0502020202020204" pitchFamily="34" charset="0"/>
              </a:rPr>
              <a:t> sus </a:t>
            </a:r>
            <a:r>
              <a:rPr lang="en-US" sz="2400" dirty="0" err="1">
                <a:latin typeface="Century Gothic" panose="020B0502020202020204" pitchFamily="34" charset="0"/>
              </a:rPr>
              <a:t>comidas</a:t>
            </a:r>
            <a:r>
              <a:rPr lang="en-US" sz="2400" dirty="0">
                <a:latin typeface="Century Gothic" panose="020B0502020202020204" pitchFamily="34" charset="0"/>
              </a:rPr>
              <a:t> con </a:t>
            </a:r>
            <a:r>
              <a:rPr lang="en-US" sz="2400" dirty="0" err="1">
                <a:latin typeface="Century Gothic" panose="020B0502020202020204" pitchFamily="34" charset="0"/>
              </a:rPr>
              <a:t>alegría</a:t>
            </a:r>
            <a:r>
              <a:rPr lang="en-US" sz="2400" dirty="0">
                <a:latin typeface="Century Gothic" panose="020B0502020202020204" pitchFamily="34" charset="0"/>
              </a:rPr>
              <a:t> y con gran </a:t>
            </a:r>
            <a:r>
              <a:rPr lang="en-US" sz="2400" dirty="0" err="1">
                <a:latin typeface="Century Gothic" panose="020B0502020202020204" pitchFamily="34" charset="0"/>
              </a:rPr>
              <a:t>sencillez</a:t>
            </a:r>
            <a:r>
              <a:rPr lang="en-US" sz="2400" dirty="0">
                <a:latin typeface="Century Gothic" panose="020B0502020202020204" pitchFamily="34" charset="0"/>
              </a:rPr>
              <a:t> de </a:t>
            </a:r>
            <a:r>
              <a:rPr lang="en-US" sz="2400" dirty="0" err="1">
                <a:latin typeface="Century Gothic" panose="020B0502020202020204" pitchFamily="34" charset="0"/>
              </a:rPr>
              <a:t>corazón</a:t>
            </a:r>
            <a:r>
              <a:rPr lang="en-US" sz="2400" dirty="0">
                <a:latin typeface="Century Gothic" panose="020B0502020202020204" pitchFamily="34" charset="0"/>
              </a:rPr>
              <a:t>. </a:t>
            </a:r>
            <a:r>
              <a:rPr lang="en-US" sz="2400" dirty="0" err="1">
                <a:latin typeface="Century Gothic" panose="020B0502020202020204" pitchFamily="34" charset="0"/>
              </a:rPr>
              <a:t>Alababan</a:t>
            </a:r>
            <a:r>
              <a:rPr lang="en-US" sz="2400" dirty="0">
                <a:latin typeface="Century Gothic" panose="020B0502020202020204" pitchFamily="34" charset="0"/>
              </a:rPr>
              <a:t> a Dios y se </a:t>
            </a:r>
            <a:r>
              <a:rPr lang="en-US" sz="2400" dirty="0" err="1">
                <a:latin typeface="Century Gothic" panose="020B0502020202020204" pitchFamily="34" charset="0"/>
              </a:rPr>
              <a:t>ganaban</a:t>
            </a:r>
            <a:r>
              <a:rPr lang="en-US" sz="2400" dirty="0">
                <a:latin typeface="Century Gothic" panose="020B0502020202020204" pitchFamily="34" charset="0"/>
              </a:rPr>
              <a:t> la </a:t>
            </a:r>
            <a:r>
              <a:rPr lang="en-US" sz="2400" dirty="0" err="1">
                <a:latin typeface="Century Gothic" panose="020B0502020202020204" pitchFamily="34" charset="0"/>
              </a:rPr>
              <a:t>simpatía</a:t>
            </a:r>
            <a:r>
              <a:rPr lang="en-US" sz="2400" dirty="0">
                <a:latin typeface="Century Gothic" panose="020B0502020202020204" pitchFamily="34" charset="0"/>
              </a:rPr>
              <a:t> de </a:t>
            </a:r>
            <a:r>
              <a:rPr lang="en-US" sz="2400" dirty="0" err="1">
                <a:latin typeface="Century Gothic" panose="020B0502020202020204" pitchFamily="34" charset="0"/>
              </a:rPr>
              <a:t>todo</a:t>
            </a:r>
            <a:r>
              <a:rPr lang="en-US" sz="2400" dirty="0">
                <a:latin typeface="Century Gothic" panose="020B0502020202020204" pitchFamily="34" charset="0"/>
              </a:rPr>
              <a:t> </a:t>
            </a:r>
            <a:r>
              <a:rPr lang="en-US" sz="2400" dirty="0" err="1">
                <a:latin typeface="Century Gothic" panose="020B0502020202020204" pitchFamily="34" charset="0"/>
              </a:rPr>
              <a:t>el</a:t>
            </a:r>
            <a:r>
              <a:rPr lang="en-US" sz="2400" dirty="0">
                <a:latin typeface="Century Gothic" panose="020B0502020202020204" pitchFamily="34" charset="0"/>
              </a:rPr>
              <a:t> pueblo; y </a:t>
            </a:r>
            <a:r>
              <a:rPr lang="en-US" sz="2400" dirty="0" err="1">
                <a:latin typeface="Century Gothic" panose="020B0502020202020204" pitchFamily="34" charset="0"/>
              </a:rPr>
              <a:t>el</a:t>
            </a:r>
            <a:r>
              <a:rPr lang="en-US" sz="2400" dirty="0">
                <a:latin typeface="Century Gothic" panose="020B0502020202020204" pitchFamily="34" charset="0"/>
              </a:rPr>
              <a:t> </a:t>
            </a:r>
            <a:r>
              <a:rPr lang="en-US" sz="2400" dirty="0" err="1">
                <a:latin typeface="Century Gothic" panose="020B0502020202020204" pitchFamily="34" charset="0"/>
              </a:rPr>
              <a:t>Señor</a:t>
            </a:r>
            <a:r>
              <a:rPr lang="en-US" sz="2400" dirty="0">
                <a:latin typeface="Century Gothic" panose="020B0502020202020204" pitchFamily="34" charset="0"/>
              </a:rPr>
              <a:t> </a:t>
            </a:r>
            <a:r>
              <a:rPr lang="en-US" sz="2400" dirty="0" err="1">
                <a:latin typeface="Century Gothic" panose="020B0502020202020204" pitchFamily="34" charset="0"/>
              </a:rPr>
              <a:t>agregaba</a:t>
            </a:r>
            <a:r>
              <a:rPr lang="en-US" sz="2400" dirty="0">
                <a:latin typeface="Century Gothic" panose="020B0502020202020204" pitchFamily="34" charset="0"/>
              </a:rPr>
              <a:t> </a:t>
            </a:r>
            <a:r>
              <a:rPr lang="en-US" sz="2400" dirty="0" err="1">
                <a:latin typeface="Century Gothic" panose="020B0502020202020204" pitchFamily="34" charset="0"/>
              </a:rPr>
              <a:t>cada</a:t>
            </a:r>
            <a:r>
              <a:rPr lang="en-US" sz="2400" dirty="0">
                <a:latin typeface="Century Gothic" panose="020B0502020202020204" pitchFamily="34" charset="0"/>
              </a:rPr>
              <a:t> día a la </a:t>
            </a:r>
            <a:r>
              <a:rPr lang="en-US" sz="2400" dirty="0" err="1">
                <a:latin typeface="Century Gothic" panose="020B0502020202020204" pitchFamily="34" charset="0"/>
              </a:rPr>
              <a:t>comunidad</a:t>
            </a:r>
            <a:r>
              <a:rPr lang="en-US" sz="2400" dirty="0">
                <a:latin typeface="Century Gothic" panose="020B0502020202020204" pitchFamily="34" charset="0"/>
              </a:rPr>
              <a:t> a </a:t>
            </a:r>
            <a:r>
              <a:rPr lang="en-US" sz="2400" dirty="0" err="1">
                <a:latin typeface="Century Gothic" panose="020B0502020202020204" pitchFamily="34" charset="0"/>
              </a:rPr>
              <a:t>los</a:t>
            </a:r>
            <a:r>
              <a:rPr lang="en-US" sz="2400" dirty="0">
                <a:latin typeface="Century Gothic" panose="020B0502020202020204" pitchFamily="34" charset="0"/>
              </a:rPr>
              <a:t> que </a:t>
            </a:r>
            <a:r>
              <a:rPr lang="en-US" sz="2400" dirty="0" err="1">
                <a:latin typeface="Century Gothic" panose="020B0502020202020204" pitchFamily="34" charset="0"/>
              </a:rPr>
              <a:t>quería</a:t>
            </a:r>
            <a:r>
              <a:rPr lang="en-US" sz="2400" dirty="0">
                <a:latin typeface="Century Gothic" panose="020B0502020202020204" pitchFamily="34" charset="0"/>
              </a:rPr>
              <a:t> </a:t>
            </a:r>
            <a:r>
              <a:rPr lang="en-US" sz="2400" dirty="0" err="1">
                <a:latin typeface="Century Gothic" panose="020B0502020202020204" pitchFamily="34" charset="0"/>
              </a:rPr>
              <a:t>salvar</a:t>
            </a:r>
            <a:r>
              <a:rPr lang="en-US" sz="2400" dirty="0">
                <a:latin typeface="Century Gothic" panose="020B0502020202020204" pitchFamily="34" charset="0"/>
              </a:rPr>
              <a:t>.</a:t>
            </a:r>
            <a:br>
              <a:rPr lang="en-US" sz="2400" dirty="0">
                <a:latin typeface="Century Gothic" panose="020B0502020202020204" pitchFamily="34" charset="0"/>
              </a:rPr>
            </a:br>
            <a:endParaRPr lang="en-US" sz="2400" dirty="0">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Christian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Cristiana</a:t>
            </a:r>
          </a:p>
        </p:txBody>
      </p:sp>
    </p:spTree>
    <p:extLst>
      <p:ext uri="{BB962C8B-B14F-4D97-AF65-F5344CB8AC3E}">
        <p14:creationId xmlns:p14="http://schemas.microsoft.com/office/powerpoint/2010/main" val="427262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660854"/>
            <a:ext cx="5409196"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entury Gothic" panose="020B0502020202020204" pitchFamily="34" charset="0"/>
              </a:rPr>
              <a:t>Our sense of belonging finds its foundation in the fact that we are heirs to the experience of the first Christian communities. </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WE ARE THE CHURCH </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The Salesian Family is a place where we have the opportunity to live God’s call fully.</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59954"/>
            <a:ext cx="5409196"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latin typeface="Century Gothic" panose="020B0502020202020204" pitchFamily="34" charset="0"/>
              </a:rPr>
              <a:t>Nuestro</a:t>
            </a:r>
            <a:r>
              <a:rPr lang="en-US" sz="2400" dirty="0">
                <a:latin typeface="Century Gothic" panose="020B0502020202020204" pitchFamily="34" charset="0"/>
              </a:rPr>
              <a:t> </a:t>
            </a:r>
            <a:r>
              <a:rPr lang="en-US" sz="2400" dirty="0" err="1">
                <a:latin typeface="Century Gothic" panose="020B0502020202020204" pitchFamily="34" charset="0"/>
              </a:rPr>
              <a:t>sentido</a:t>
            </a:r>
            <a:r>
              <a:rPr lang="en-US" sz="2400" dirty="0">
                <a:latin typeface="Century Gothic" panose="020B0502020202020204" pitchFamily="34" charset="0"/>
              </a:rPr>
              <a:t> de </a:t>
            </a:r>
            <a:r>
              <a:rPr lang="en-US" sz="2400" dirty="0" err="1">
                <a:latin typeface="Century Gothic" panose="020B0502020202020204" pitchFamily="34" charset="0"/>
              </a:rPr>
              <a:t>pertenencia</a:t>
            </a:r>
            <a:r>
              <a:rPr lang="en-US" sz="2400" dirty="0">
                <a:latin typeface="Century Gothic" panose="020B0502020202020204" pitchFamily="34" charset="0"/>
              </a:rPr>
              <a:t> </a:t>
            </a:r>
            <a:r>
              <a:rPr lang="en-US" sz="2400" dirty="0" err="1">
                <a:latin typeface="Century Gothic" panose="020B0502020202020204" pitchFamily="34" charset="0"/>
              </a:rPr>
              <a:t>encuentra</a:t>
            </a:r>
            <a:r>
              <a:rPr lang="en-US" sz="2400" dirty="0">
                <a:latin typeface="Century Gothic" panose="020B0502020202020204" pitchFamily="34" charset="0"/>
              </a:rPr>
              <a:t> </a:t>
            </a:r>
            <a:r>
              <a:rPr lang="en-US" sz="2400" dirty="0" err="1">
                <a:latin typeface="Century Gothic" panose="020B0502020202020204" pitchFamily="34" charset="0"/>
              </a:rPr>
              <a:t>su</a:t>
            </a:r>
            <a:r>
              <a:rPr lang="en-US" sz="2400" dirty="0">
                <a:latin typeface="Century Gothic" panose="020B0502020202020204" pitchFamily="34" charset="0"/>
              </a:rPr>
              <a:t> </a:t>
            </a:r>
            <a:r>
              <a:rPr lang="en-US" sz="2400" dirty="0" err="1">
                <a:latin typeface="Century Gothic" panose="020B0502020202020204" pitchFamily="34" charset="0"/>
              </a:rPr>
              <a:t>fundamento</a:t>
            </a:r>
            <a:r>
              <a:rPr lang="en-US" sz="2400" dirty="0">
                <a:latin typeface="Century Gothic" panose="020B0502020202020204" pitchFamily="34" charset="0"/>
              </a:rPr>
              <a:t> </a:t>
            </a:r>
            <a:r>
              <a:rPr lang="en-US" sz="2400" dirty="0" err="1">
                <a:latin typeface="Century Gothic" panose="020B0502020202020204" pitchFamily="34" charset="0"/>
              </a:rPr>
              <a:t>en</a:t>
            </a:r>
            <a:r>
              <a:rPr lang="en-US" sz="2400" dirty="0">
                <a:latin typeface="Century Gothic" panose="020B0502020202020204" pitchFamily="34" charset="0"/>
              </a:rPr>
              <a:t> </a:t>
            </a:r>
            <a:r>
              <a:rPr lang="en-US" sz="2400" dirty="0" err="1">
                <a:latin typeface="Century Gothic" panose="020B0502020202020204" pitchFamily="34" charset="0"/>
              </a:rPr>
              <a:t>el</a:t>
            </a:r>
            <a:r>
              <a:rPr lang="en-US" sz="2400" dirty="0">
                <a:latin typeface="Century Gothic" panose="020B0502020202020204" pitchFamily="34" charset="0"/>
              </a:rPr>
              <a:t> </a:t>
            </a:r>
            <a:r>
              <a:rPr lang="en-US" sz="2400" dirty="0" err="1">
                <a:latin typeface="Century Gothic" panose="020B0502020202020204" pitchFamily="34" charset="0"/>
              </a:rPr>
              <a:t>hecho</a:t>
            </a:r>
            <a:r>
              <a:rPr lang="en-US" sz="2400" dirty="0">
                <a:latin typeface="Century Gothic" panose="020B0502020202020204" pitchFamily="34" charset="0"/>
              </a:rPr>
              <a:t> de que </a:t>
            </a:r>
            <a:r>
              <a:rPr lang="en-US" sz="2400" dirty="0" err="1">
                <a:latin typeface="Century Gothic" panose="020B0502020202020204" pitchFamily="34" charset="0"/>
              </a:rPr>
              <a:t>somos</a:t>
            </a:r>
            <a:r>
              <a:rPr lang="en-US" sz="2400" dirty="0">
                <a:latin typeface="Century Gothic" panose="020B0502020202020204" pitchFamily="34" charset="0"/>
              </a:rPr>
              <a:t> </a:t>
            </a:r>
            <a:r>
              <a:rPr lang="en-US" sz="2400" dirty="0" err="1">
                <a:latin typeface="Century Gothic" panose="020B0502020202020204" pitchFamily="34" charset="0"/>
              </a:rPr>
              <a:t>herederos</a:t>
            </a:r>
            <a:r>
              <a:rPr lang="en-US" sz="2400" dirty="0">
                <a:latin typeface="Century Gothic" panose="020B0502020202020204" pitchFamily="34" charset="0"/>
              </a:rPr>
              <a:t> de la </a:t>
            </a:r>
            <a:r>
              <a:rPr lang="en-US" sz="2400" dirty="0" err="1">
                <a:latin typeface="Century Gothic" panose="020B0502020202020204" pitchFamily="34" charset="0"/>
              </a:rPr>
              <a:t>experiencia</a:t>
            </a:r>
            <a:r>
              <a:rPr lang="en-US" sz="2400" dirty="0">
                <a:latin typeface="Century Gothic" panose="020B0502020202020204" pitchFamily="34" charset="0"/>
              </a:rPr>
              <a:t> de las </a:t>
            </a:r>
            <a:r>
              <a:rPr lang="en-US" sz="2400" dirty="0" err="1">
                <a:latin typeface="Century Gothic" panose="020B0502020202020204" pitchFamily="34" charset="0"/>
              </a:rPr>
              <a:t>primeras</a:t>
            </a:r>
            <a:r>
              <a:rPr lang="en-US" sz="2400" dirty="0">
                <a:latin typeface="Century Gothic" panose="020B0502020202020204" pitchFamily="34" charset="0"/>
              </a:rPr>
              <a:t> </a:t>
            </a:r>
            <a:r>
              <a:rPr lang="en-US" sz="2400" dirty="0" err="1">
                <a:latin typeface="Century Gothic" panose="020B0502020202020204" pitchFamily="34" charset="0"/>
              </a:rPr>
              <a:t>comunidades</a:t>
            </a:r>
            <a:r>
              <a:rPr lang="en-US" sz="2400" dirty="0">
                <a:latin typeface="Century Gothic" panose="020B0502020202020204" pitchFamily="34" charset="0"/>
              </a:rPr>
              <a:t> </a:t>
            </a:r>
            <a:r>
              <a:rPr lang="en-US" sz="2400" dirty="0" err="1">
                <a:latin typeface="Century Gothic" panose="020B0502020202020204" pitchFamily="34" charset="0"/>
              </a:rPr>
              <a:t>cristianas</a:t>
            </a:r>
            <a:r>
              <a:rPr lang="en-US" sz="2400" dirty="0">
                <a:latin typeface="Century Gothic" panose="020B0502020202020204" pitchFamily="34" charset="0"/>
              </a:rPr>
              <a:t>.</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NOSOTROS SOMOS LA IGLESIA</a:t>
            </a:r>
          </a:p>
          <a:p>
            <a:pPr marL="342900" indent="-342900">
              <a:buFont typeface="Arial" panose="020B0604020202020204" pitchFamily="34" charset="0"/>
              <a:buChar char="•"/>
            </a:pPr>
            <a:endParaRPr lang="en-US" sz="2400" dirty="0">
              <a:latin typeface="Century Gothic" panose="020B0502020202020204" pitchFamily="34" charset="0"/>
            </a:endParaRPr>
          </a:p>
          <a:p>
            <a:pPr marL="342900" indent="-342900">
              <a:buFont typeface="Arial" panose="020B0604020202020204" pitchFamily="34" charset="0"/>
              <a:buChar char="•"/>
            </a:pPr>
            <a:r>
              <a:rPr lang="en-US" sz="2400" dirty="0">
                <a:latin typeface="Century Gothic" panose="020B0502020202020204" pitchFamily="34" charset="0"/>
              </a:rPr>
              <a:t>La Familia </a:t>
            </a:r>
            <a:r>
              <a:rPr lang="en-US" sz="2400" dirty="0" err="1">
                <a:latin typeface="Century Gothic" panose="020B0502020202020204" pitchFamily="34" charset="0"/>
              </a:rPr>
              <a:t>Salesiana</a:t>
            </a:r>
            <a:r>
              <a:rPr lang="en-US" sz="2400" dirty="0">
                <a:latin typeface="Century Gothic" panose="020B0502020202020204" pitchFamily="34" charset="0"/>
              </a:rPr>
              <a:t> es un </a:t>
            </a:r>
            <a:r>
              <a:rPr lang="en-US" sz="2400" dirty="0" err="1">
                <a:latin typeface="Century Gothic" panose="020B0502020202020204" pitchFamily="34" charset="0"/>
              </a:rPr>
              <a:t>lugar</a:t>
            </a:r>
            <a:r>
              <a:rPr lang="en-US" sz="2400" dirty="0">
                <a:latin typeface="Century Gothic" panose="020B0502020202020204" pitchFamily="34" charset="0"/>
              </a:rPr>
              <a:t> </a:t>
            </a:r>
            <a:r>
              <a:rPr lang="en-US" sz="2400" dirty="0" err="1">
                <a:latin typeface="Century Gothic" panose="020B0502020202020204" pitchFamily="34" charset="0"/>
              </a:rPr>
              <a:t>donde</a:t>
            </a:r>
            <a:r>
              <a:rPr lang="en-US" sz="2400" dirty="0">
                <a:latin typeface="Century Gothic" panose="020B0502020202020204" pitchFamily="34" charset="0"/>
              </a:rPr>
              <a:t> </a:t>
            </a:r>
            <a:r>
              <a:rPr lang="en-US" sz="2400" dirty="0" err="1">
                <a:latin typeface="Century Gothic" panose="020B0502020202020204" pitchFamily="34" charset="0"/>
              </a:rPr>
              <a:t>tenemos</a:t>
            </a:r>
            <a:r>
              <a:rPr lang="en-US" sz="2400" dirty="0">
                <a:latin typeface="Century Gothic" panose="020B0502020202020204" pitchFamily="34" charset="0"/>
              </a:rPr>
              <a:t> la </a:t>
            </a:r>
            <a:r>
              <a:rPr lang="en-US" sz="2400" dirty="0" err="1">
                <a:latin typeface="Century Gothic" panose="020B0502020202020204" pitchFamily="34" charset="0"/>
              </a:rPr>
              <a:t>oportunidad</a:t>
            </a:r>
            <a:r>
              <a:rPr lang="en-US" sz="2400" dirty="0">
                <a:latin typeface="Century Gothic" panose="020B0502020202020204" pitchFamily="34" charset="0"/>
              </a:rPr>
              <a:t> de </a:t>
            </a:r>
            <a:r>
              <a:rPr lang="en-US" sz="2400" dirty="0" err="1">
                <a:latin typeface="Century Gothic" panose="020B0502020202020204" pitchFamily="34" charset="0"/>
              </a:rPr>
              <a:t>vivir</a:t>
            </a:r>
            <a:r>
              <a:rPr lang="en-US" sz="2400" dirty="0">
                <a:latin typeface="Century Gothic" panose="020B0502020202020204" pitchFamily="34" charset="0"/>
              </a:rPr>
              <a:t> </a:t>
            </a:r>
            <a:r>
              <a:rPr lang="en-US" sz="2400" dirty="0" err="1">
                <a:latin typeface="Century Gothic" panose="020B0502020202020204" pitchFamily="34" charset="0"/>
              </a:rPr>
              <a:t>plenamente</a:t>
            </a:r>
            <a:r>
              <a:rPr lang="en-US" sz="2400" dirty="0">
                <a:latin typeface="Century Gothic" panose="020B0502020202020204" pitchFamily="34" charset="0"/>
              </a:rPr>
              <a:t> la </a:t>
            </a:r>
            <a:r>
              <a:rPr lang="en-US" sz="2400" dirty="0" err="1">
                <a:latin typeface="Century Gothic" panose="020B0502020202020204" pitchFamily="34" charset="0"/>
              </a:rPr>
              <a:t>llamada</a:t>
            </a:r>
            <a:r>
              <a:rPr lang="en-US" sz="2400" dirty="0">
                <a:latin typeface="Century Gothic" panose="020B0502020202020204" pitchFamily="34" charset="0"/>
              </a:rPr>
              <a:t> de Dios.</a:t>
            </a:r>
            <a:br>
              <a:rPr lang="en-US" sz="2400" dirty="0">
                <a:latin typeface="Century Gothic" panose="020B0502020202020204" pitchFamily="34" charset="0"/>
              </a:rPr>
            </a:br>
            <a:endParaRPr lang="en-US" sz="24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Christian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Cristiana</a:t>
            </a:r>
          </a:p>
        </p:txBody>
      </p:sp>
    </p:spTree>
    <p:extLst>
      <p:ext uri="{BB962C8B-B14F-4D97-AF65-F5344CB8AC3E}">
        <p14:creationId xmlns:p14="http://schemas.microsoft.com/office/powerpoint/2010/main" val="3225435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8CFC39-EF47-8045-DCD5-C32E403211D7}"/>
              </a:ext>
            </a:extLst>
          </p:cNvPr>
          <p:cNvSpPr/>
          <p:nvPr/>
        </p:nvSpPr>
        <p:spPr>
          <a:xfrm>
            <a:off x="598196" y="3594869"/>
            <a:ext cx="10995609" cy="1943103"/>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494D64-3E47-4C87-8675-5A795CCE3E4B}"/>
              </a:ext>
            </a:extLst>
          </p:cNvPr>
          <p:cNvSpPr/>
          <p:nvPr/>
        </p:nvSpPr>
        <p:spPr>
          <a:xfrm>
            <a:off x="598196" y="1014411"/>
            <a:ext cx="10995609" cy="1943103"/>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5D1716-0B0F-F137-3FDB-E98072CC106B}"/>
              </a:ext>
            </a:extLst>
          </p:cNvPr>
          <p:cNvSpPr txBox="1"/>
          <p:nvPr/>
        </p:nvSpPr>
        <p:spPr>
          <a:xfrm>
            <a:off x="905377" y="1403683"/>
            <a:ext cx="10381247" cy="1169551"/>
          </a:xfrm>
          <a:prstGeom prst="rect">
            <a:avLst/>
          </a:prstGeom>
          <a:noFill/>
        </p:spPr>
        <p:txBody>
          <a:bodyPr wrap="square" rtlCol="0">
            <a:spAutoFit/>
          </a:bodyPr>
          <a:lstStyle/>
          <a:p>
            <a:pPr algn="ctr"/>
            <a:r>
              <a:rPr lang="en-US" sz="3500" dirty="0">
                <a:effectLst>
                  <a:glow rad="139700">
                    <a:schemeClr val="accent5">
                      <a:satMod val="175000"/>
                      <a:alpha val="40000"/>
                    </a:schemeClr>
                  </a:glow>
                </a:effectLst>
                <a:latin typeface="Century Gothic" panose="020B0502020202020204" pitchFamily="34" charset="0"/>
              </a:rPr>
              <a:t>SALESIAN </a:t>
            </a:r>
          </a:p>
          <a:p>
            <a:pPr algn="ctr"/>
            <a:r>
              <a:rPr lang="en-US" sz="3500" dirty="0">
                <a:effectLst>
                  <a:glow rad="139700">
                    <a:schemeClr val="accent5">
                      <a:satMod val="175000"/>
                      <a:alpha val="40000"/>
                    </a:schemeClr>
                  </a:glow>
                </a:effectLst>
                <a:latin typeface="Century Gothic" panose="020B0502020202020204" pitchFamily="34" charset="0"/>
              </a:rPr>
              <a:t>DIMENSION</a:t>
            </a:r>
          </a:p>
        </p:txBody>
      </p:sp>
      <p:sp>
        <p:nvSpPr>
          <p:cNvPr id="8" name="TextBox 7">
            <a:extLst>
              <a:ext uri="{FF2B5EF4-FFF2-40B4-BE49-F238E27FC236}">
                <a16:creationId xmlns:a16="http://schemas.microsoft.com/office/drawing/2014/main" id="{B0224C3F-ADBA-01D6-A9E9-57BB377FA51E}"/>
              </a:ext>
            </a:extLst>
          </p:cNvPr>
          <p:cNvSpPr txBox="1"/>
          <p:nvPr/>
        </p:nvSpPr>
        <p:spPr>
          <a:xfrm>
            <a:off x="291516" y="3963226"/>
            <a:ext cx="11608967" cy="1169551"/>
          </a:xfrm>
          <a:prstGeom prst="rect">
            <a:avLst/>
          </a:prstGeom>
          <a:noFill/>
        </p:spPr>
        <p:txBody>
          <a:bodyPr wrap="square" rtlCol="0">
            <a:spAutoFit/>
          </a:bodyPr>
          <a:lstStyle/>
          <a:p>
            <a:pPr algn="ctr"/>
            <a:r>
              <a:rPr lang="en-US" sz="3500" dirty="0">
                <a:effectLst>
                  <a:glow rad="139700">
                    <a:schemeClr val="accent2">
                      <a:satMod val="175000"/>
                      <a:alpha val="40000"/>
                    </a:schemeClr>
                  </a:glow>
                </a:effectLst>
                <a:latin typeface="Century Gothic" panose="020B0502020202020204" pitchFamily="34" charset="0"/>
              </a:rPr>
              <a:t>DIMENSION</a:t>
            </a:r>
          </a:p>
          <a:p>
            <a:pPr algn="ctr"/>
            <a:r>
              <a:rPr lang="en-US" sz="3500" dirty="0">
                <a:effectLst>
                  <a:glow rad="139700">
                    <a:schemeClr val="accent2">
                      <a:satMod val="175000"/>
                      <a:alpha val="40000"/>
                    </a:schemeClr>
                  </a:glow>
                </a:effectLst>
                <a:latin typeface="Century Gothic" panose="020B0502020202020204" pitchFamily="34" charset="0"/>
              </a:rPr>
              <a:t>SALESIANA</a:t>
            </a:r>
          </a:p>
        </p:txBody>
      </p:sp>
    </p:spTree>
    <p:extLst>
      <p:ext uri="{BB962C8B-B14F-4D97-AF65-F5344CB8AC3E}">
        <p14:creationId xmlns:p14="http://schemas.microsoft.com/office/powerpoint/2010/main" val="67356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903750"/>
            <a:ext cx="5409196"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Century Gothic" panose="020B0502020202020204" pitchFamily="34" charset="0"/>
              </a:rPr>
              <a:t>The foundation of the Association is the Cooperators’ firm belief and understanding that we belong to each other. </a:t>
            </a:r>
          </a:p>
          <a:p>
            <a:pPr marL="342900" indent="-342900">
              <a:buFont typeface="Arial" panose="020B0604020202020204" pitchFamily="34" charset="0"/>
              <a:buChar char="•"/>
            </a:pPr>
            <a:endParaRPr lang="en-US" sz="2600" dirty="0">
              <a:latin typeface="Century Gothic" panose="020B0502020202020204" pitchFamily="34" charset="0"/>
            </a:endParaRPr>
          </a:p>
          <a:p>
            <a:pPr marL="342900" indent="-342900">
              <a:buFont typeface="Arial" panose="020B0604020202020204" pitchFamily="34" charset="0"/>
              <a:buChar char="•"/>
            </a:pPr>
            <a:r>
              <a:rPr lang="en-US" sz="2600" dirty="0">
                <a:latin typeface="Century Gothic" panose="020B0502020202020204" pitchFamily="34" charset="0"/>
              </a:rPr>
              <a:t>The strength of the Association is the identity, the richness of the experiences, and the talents of its members. </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902850"/>
            <a:ext cx="5409196"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latin typeface="Century Gothic" panose="020B0502020202020204" pitchFamily="34" charset="0"/>
              </a:rPr>
              <a:t>El </a:t>
            </a:r>
            <a:r>
              <a:rPr lang="en-US" sz="2600" dirty="0" err="1">
                <a:latin typeface="Century Gothic" panose="020B0502020202020204" pitchFamily="34" charset="0"/>
              </a:rPr>
              <a:t>fundación</a:t>
            </a:r>
            <a:r>
              <a:rPr lang="en-US" sz="2600" dirty="0">
                <a:latin typeface="Century Gothic" panose="020B0502020202020204" pitchFamily="34" charset="0"/>
              </a:rPr>
              <a:t> de la </a:t>
            </a:r>
            <a:r>
              <a:rPr lang="en-US" sz="2600" dirty="0" err="1">
                <a:latin typeface="Century Gothic" panose="020B0502020202020204" pitchFamily="34" charset="0"/>
              </a:rPr>
              <a:t>Asociación</a:t>
            </a:r>
            <a:r>
              <a:rPr lang="en-US" sz="2600" dirty="0">
                <a:latin typeface="Century Gothic" panose="020B0502020202020204" pitchFamily="34" charset="0"/>
              </a:rPr>
              <a:t> es la </a:t>
            </a:r>
            <a:r>
              <a:rPr lang="en-US" sz="2600" dirty="0" err="1">
                <a:latin typeface="Century Gothic" panose="020B0502020202020204" pitchFamily="34" charset="0"/>
              </a:rPr>
              <a:t>firme</a:t>
            </a:r>
            <a:r>
              <a:rPr lang="en-US" sz="2600" dirty="0">
                <a:latin typeface="Century Gothic" panose="020B0502020202020204" pitchFamily="34" charset="0"/>
              </a:rPr>
              <a:t> </a:t>
            </a:r>
            <a:r>
              <a:rPr lang="en-US" sz="2600" dirty="0" err="1">
                <a:latin typeface="Century Gothic" panose="020B0502020202020204" pitchFamily="34" charset="0"/>
              </a:rPr>
              <a:t>creencia</a:t>
            </a:r>
            <a:r>
              <a:rPr lang="en-US" sz="2600" dirty="0">
                <a:latin typeface="Century Gothic" panose="020B0502020202020204" pitchFamily="34" charset="0"/>
              </a:rPr>
              <a:t> y la </a:t>
            </a:r>
            <a:r>
              <a:rPr lang="en-US" sz="2600" dirty="0" err="1">
                <a:latin typeface="Century Gothic" panose="020B0502020202020204" pitchFamily="34" charset="0"/>
              </a:rPr>
              <a:t>convicción</a:t>
            </a:r>
            <a:r>
              <a:rPr lang="en-US" sz="2600" dirty="0">
                <a:latin typeface="Century Gothic" panose="020B0502020202020204" pitchFamily="34" charset="0"/>
              </a:rPr>
              <a:t> de </a:t>
            </a:r>
            <a:r>
              <a:rPr lang="en-US" sz="2600" dirty="0" err="1">
                <a:latin typeface="Century Gothic" panose="020B0502020202020204" pitchFamily="34" charset="0"/>
              </a:rPr>
              <a:t>los</a:t>
            </a:r>
            <a:r>
              <a:rPr lang="en-US" sz="2600" dirty="0">
                <a:latin typeface="Century Gothic" panose="020B0502020202020204" pitchFamily="34" charset="0"/>
              </a:rPr>
              <a:t> SSCC de que </a:t>
            </a:r>
            <a:r>
              <a:rPr lang="en-US" sz="2600" dirty="0" err="1">
                <a:latin typeface="Century Gothic" panose="020B0502020202020204" pitchFamily="34" charset="0"/>
              </a:rPr>
              <a:t>nos</a:t>
            </a:r>
            <a:r>
              <a:rPr lang="en-US" sz="2600" dirty="0">
                <a:latin typeface="Century Gothic" panose="020B0502020202020204" pitchFamily="34" charset="0"/>
              </a:rPr>
              <a:t> </a:t>
            </a:r>
            <a:r>
              <a:rPr lang="en-US" sz="2600" dirty="0" err="1">
                <a:latin typeface="Century Gothic" panose="020B0502020202020204" pitchFamily="34" charset="0"/>
              </a:rPr>
              <a:t>pertenecemos</a:t>
            </a:r>
            <a:r>
              <a:rPr lang="en-US" sz="2600" dirty="0">
                <a:latin typeface="Century Gothic" panose="020B0502020202020204" pitchFamily="34" charset="0"/>
              </a:rPr>
              <a:t> </a:t>
            </a:r>
            <a:r>
              <a:rPr lang="en-US" sz="2600" dirty="0" err="1">
                <a:latin typeface="Century Gothic" panose="020B0502020202020204" pitchFamily="34" charset="0"/>
              </a:rPr>
              <a:t>unos</a:t>
            </a:r>
            <a:r>
              <a:rPr lang="en-US" sz="2600" dirty="0">
                <a:latin typeface="Century Gothic" panose="020B0502020202020204" pitchFamily="34" charset="0"/>
              </a:rPr>
              <a:t> a </a:t>
            </a:r>
            <a:r>
              <a:rPr lang="en-US" sz="2600" dirty="0" err="1">
                <a:latin typeface="Century Gothic" panose="020B0502020202020204" pitchFamily="34" charset="0"/>
              </a:rPr>
              <a:t>otros</a:t>
            </a:r>
            <a:r>
              <a:rPr lang="en-US" sz="2600" dirty="0">
                <a:latin typeface="Century Gothic" panose="020B0502020202020204" pitchFamily="34" charset="0"/>
              </a:rPr>
              <a:t>.</a:t>
            </a:r>
          </a:p>
          <a:p>
            <a:pPr marL="342900" indent="-342900">
              <a:buFont typeface="Arial" panose="020B0604020202020204" pitchFamily="34" charset="0"/>
              <a:buChar char="•"/>
            </a:pPr>
            <a:endParaRPr lang="en-US" sz="2600" dirty="0">
              <a:latin typeface="Century Gothic" panose="020B0502020202020204" pitchFamily="34" charset="0"/>
            </a:endParaRPr>
          </a:p>
          <a:p>
            <a:pPr marL="342900" indent="-342900">
              <a:buFont typeface="Arial" panose="020B0604020202020204" pitchFamily="34" charset="0"/>
              <a:buChar char="•"/>
            </a:pPr>
            <a:r>
              <a:rPr lang="en-US" sz="2600" dirty="0">
                <a:latin typeface="Century Gothic" panose="020B0502020202020204" pitchFamily="34" charset="0"/>
              </a:rPr>
              <a:t>La </a:t>
            </a:r>
            <a:r>
              <a:rPr lang="en-US" sz="2600" dirty="0" err="1">
                <a:latin typeface="Century Gothic" panose="020B0502020202020204" pitchFamily="34" charset="0"/>
              </a:rPr>
              <a:t>fuerza</a:t>
            </a:r>
            <a:r>
              <a:rPr lang="en-US" sz="2600" dirty="0">
                <a:latin typeface="Century Gothic" panose="020B0502020202020204" pitchFamily="34" charset="0"/>
              </a:rPr>
              <a:t> de la </a:t>
            </a:r>
            <a:r>
              <a:rPr lang="en-US" sz="2600" dirty="0" err="1">
                <a:latin typeface="Century Gothic" panose="020B0502020202020204" pitchFamily="34" charset="0"/>
              </a:rPr>
              <a:t>Asociación</a:t>
            </a:r>
            <a:r>
              <a:rPr lang="en-US" sz="2600" dirty="0">
                <a:latin typeface="Century Gothic" panose="020B0502020202020204" pitchFamily="34" charset="0"/>
              </a:rPr>
              <a:t> es la </a:t>
            </a:r>
            <a:r>
              <a:rPr lang="en-US" sz="2600" dirty="0" err="1">
                <a:latin typeface="Century Gothic" panose="020B0502020202020204" pitchFamily="34" charset="0"/>
              </a:rPr>
              <a:t>identidad</a:t>
            </a:r>
            <a:r>
              <a:rPr lang="en-US" sz="2600" dirty="0">
                <a:latin typeface="Century Gothic" panose="020B0502020202020204" pitchFamily="34" charset="0"/>
              </a:rPr>
              <a:t>, la </a:t>
            </a:r>
            <a:r>
              <a:rPr lang="en-US" sz="2600" dirty="0" err="1">
                <a:latin typeface="Century Gothic" panose="020B0502020202020204" pitchFamily="34" charset="0"/>
              </a:rPr>
              <a:t>riqueza</a:t>
            </a:r>
            <a:r>
              <a:rPr lang="en-US" sz="2600" dirty="0">
                <a:latin typeface="Century Gothic" panose="020B0502020202020204" pitchFamily="34" charset="0"/>
              </a:rPr>
              <a:t> de las </a:t>
            </a:r>
            <a:r>
              <a:rPr lang="en-US" sz="2600" dirty="0" err="1">
                <a:latin typeface="Century Gothic" panose="020B0502020202020204" pitchFamily="34" charset="0"/>
              </a:rPr>
              <a:t>experiencias</a:t>
            </a:r>
            <a:r>
              <a:rPr lang="en-US" sz="2600" dirty="0">
                <a:latin typeface="Century Gothic" panose="020B0502020202020204" pitchFamily="34" charset="0"/>
              </a:rPr>
              <a:t> y </a:t>
            </a:r>
            <a:r>
              <a:rPr lang="en-US" sz="2600" dirty="0" err="1">
                <a:latin typeface="Century Gothic" panose="020B0502020202020204" pitchFamily="34" charset="0"/>
              </a:rPr>
              <a:t>el</a:t>
            </a:r>
            <a:r>
              <a:rPr lang="en-US" sz="2600" dirty="0">
                <a:latin typeface="Century Gothic" panose="020B0502020202020204" pitchFamily="34" charset="0"/>
              </a:rPr>
              <a:t> </a:t>
            </a:r>
            <a:r>
              <a:rPr lang="en-US" sz="2600" dirty="0" err="1">
                <a:latin typeface="Century Gothic" panose="020B0502020202020204" pitchFamily="34" charset="0"/>
              </a:rPr>
              <a:t>talento</a:t>
            </a:r>
            <a:r>
              <a:rPr lang="en-US" sz="2600" dirty="0">
                <a:latin typeface="Century Gothic" panose="020B0502020202020204" pitchFamily="34" charset="0"/>
              </a:rPr>
              <a:t> de sus </a:t>
            </a:r>
            <a:r>
              <a:rPr lang="en-US" sz="2600" dirty="0" err="1">
                <a:latin typeface="Century Gothic" panose="020B0502020202020204" pitchFamily="34" charset="0"/>
              </a:rPr>
              <a:t>miembros</a:t>
            </a:r>
            <a:r>
              <a:rPr lang="en-US" sz="2600" dirty="0">
                <a:latin typeface="Century Gothic" panose="020B0502020202020204" pitchFamily="34" charset="0"/>
              </a:rPr>
              <a:t>.</a:t>
            </a:r>
            <a:endParaRPr lang="en-US" sz="26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Salesian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a:t>
            </a:r>
            <a:r>
              <a:rPr lang="en-US" sz="3300" b="1" dirty="0" err="1">
                <a:effectLst>
                  <a:glow rad="139700">
                    <a:schemeClr val="accent2">
                      <a:satMod val="175000"/>
                      <a:alpha val="40000"/>
                    </a:schemeClr>
                  </a:glow>
                </a:effectLst>
                <a:latin typeface="Century Gothic" panose="020B0502020202020204" pitchFamily="34" charset="0"/>
              </a:rPr>
              <a:t>Salesiana</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383860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718006"/>
            <a:ext cx="5409196" cy="4524315"/>
          </a:xfrm>
          <a:prstGeom prst="rect">
            <a:avLst/>
          </a:prstGeom>
          <a:noFill/>
        </p:spPr>
        <p:txBody>
          <a:bodyPr wrap="square" rtlCol="0">
            <a:spAutoFit/>
          </a:bodyPr>
          <a:lstStyle/>
          <a:p>
            <a:r>
              <a:rPr lang="en-US" sz="2400" dirty="0">
                <a:latin typeface="Century Gothic" panose="020B0502020202020204" pitchFamily="34" charset="0"/>
              </a:rPr>
              <a:t>PVA, Stat. Art. 21. Brothers and Sisters in Don Bosco </a:t>
            </a:r>
          </a:p>
          <a:p>
            <a:endParaRPr lang="en-US" sz="2400" dirty="0">
              <a:latin typeface="Century Gothic" panose="020B0502020202020204" pitchFamily="34" charset="0"/>
            </a:endParaRPr>
          </a:p>
          <a:p>
            <a:r>
              <a:rPr lang="en-US" sz="2400" i="1" dirty="0">
                <a:latin typeface="Century Gothic" panose="020B0502020202020204" pitchFamily="34" charset="0"/>
              </a:rPr>
              <a:t>Their common apostolic Vocation and membership in the same Association makes Salesian Cooperators spiritual brothers and sisters. Indeed, “united with one heart and one soul alone,” they live their communion with those bonds characteristic of Don Bosco’s spirit. </a:t>
            </a:r>
            <a:endParaRPr lang="en-US" sz="2400" dirty="0">
              <a:latin typeface="Century Gothic" panose="020B0502020202020204" pitchFamily="34" charset="0"/>
            </a:endParaRP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1639398"/>
            <a:ext cx="5409196" cy="4893647"/>
          </a:xfrm>
          <a:prstGeom prst="rect">
            <a:avLst/>
          </a:prstGeom>
          <a:noFill/>
        </p:spPr>
        <p:txBody>
          <a:bodyPr wrap="square" rtlCol="0">
            <a:spAutoFit/>
          </a:bodyPr>
          <a:lstStyle/>
          <a:p>
            <a:r>
              <a:rPr lang="en-US" sz="2400" dirty="0">
                <a:latin typeface="Century Gothic" panose="020B0502020202020204" pitchFamily="34" charset="0"/>
                <a:cs typeface="Arial" panose="020B0604020202020204" pitchFamily="34" charset="0"/>
              </a:rPr>
              <a:t>PVA, Est. Art. 21. Hermanos y </a:t>
            </a:r>
            <a:r>
              <a:rPr lang="en-US" sz="2400" dirty="0" err="1">
                <a:latin typeface="Century Gothic" panose="020B0502020202020204" pitchFamily="34" charset="0"/>
                <a:cs typeface="Arial" panose="020B0604020202020204" pitchFamily="34" charset="0"/>
              </a:rPr>
              <a:t>hermanas</a:t>
            </a:r>
            <a:r>
              <a:rPr lang="en-US" sz="2400" dirty="0">
                <a:latin typeface="Century Gothic" panose="020B0502020202020204" pitchFamily="34" charset="0"/>
                <a:cs typeface="Arial" panose="020B0604020202020204" pitchFamily="34" charset="0"/>
              </a:rPr>
              <a:t> </a:t>
            </a:r>
            <a:r>
              <a:rPr lang="en-US" sz="2400" dirty="0" err="1">
                <a:latin typeface="Century Gothic" panose="020B0502020202020204" pitchFamily="34" charset="0"/>
                <a:cs typeface="Arial" panose="020B0604020202020204" pitchFamily="34" charset="0"/>
              </a:rPr>
              <a:t>en</a:t>
            </a:r>
            <a:r>
              <a:rPr lang="en-US" sz="2400" dirty="0">
                <a:latin typeface="Century Gothic" panose="020B0502020202020204" pitchFamily="34" charset="0"/>
                <a:cs typeface="Arial" panose="020B0604020202020204" pitchFamily="34" charset="0"/>
              </a:rPr>
              <a:t> Don Bosco</a:t>
            </a:r>
          </a:p>
          <a:p>
            <a:endParaRPr lang="en-US" sz="2400" dirty="0">
              <a:latin typeface="Century Gothic" panose="020B0502020202020204" pitchFamily="34" charset="0"/>
              <a:cs typeface="Arial" panose="020B0604020202020204" pitchFamily="34" charset="0"/>
            </a:endParaRPr>
          </a:p>
          <a:p>
            <a:r>
              <a:rPr lang="en-US" sz="2400" i="1" dirty="0">
                <a:latin typeface="Century Gothic" panose="020B0502020202020204" pitchFamily="34" charset="0"/>
                <a:cs typeface="Arial" panose="020B0604020202020204" pitchFamily="34" charset="0"/>
              </a:rPr>
              <a:t>La </a:t>
            </a:r>
            <a:r>
              <a:rPr lang="en-US" sz="2400" i="1" dirty="0" err="1">
                <a:latin typeface="Century Gothic" panose="020B0502020202020204" pitchFamily="34" charset="0"/>
                <a:cs typeface="Arial" panose="020B0604020202020204" pitchFamily="34" charset="0"/>
              </a:rPr>
              <a:t>vocación</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apostólica</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común</a:t>
            </a:r>
            <a:r>
              <a:rPr lang="en-US" sz="2400" i="1" dirty="0">
                <a:latin typeface="Century Gothic" panose="020B0502020202020204" pitchFamily="34" charset="0"/>
                <a:cs typeface="Arial" panose="020B0604020202020204" pitchFamily="34" charset="0"/>
              </a:rPr>
              <a:t> y la </a:t>
            </a:r>
            <a:r>
              <a:rPr lang="en-US" sz="2400" i="1" dirty="0" err="1">
                <a:latin typeface="Century Gothic" panose="020B0502020202020204" pitchFamily="34" charset="0"/>
                <a:cs typeface="Arial" panose="020B0604020202020204" pitchFamily="34" charset="0"/>
              </a:rPr>
              <a:t>pertenencia</a:t>
            </a:r>
            <a:r>
              <a:rPr lang="en-US" sz="2400" i="1" dirty="0">
                <a:latin typeface="Century Gothic" panose="020B0502020202020204" pitchFamily="34" charset="0"/>
                <a:cs typeface="Arial" panose="020B0604020202020204" pitchFamily="34" charset="0"/>
              </a:rPr>
              <a:t> a la </a:t>
            </a:r>
            <a:r>
              <a:rPr lang="en-US" sz="2400" i="1" dirty="0" err="1">
                <a:latin typeface="Century Gothic" panose="020B0502020202020204" pitchFamily="34" charset="0"/>
                <a:cs typeface="Arial" panose="020B0604020202020204" pitchFamily="34" charset="0"/>
              </a:rPr>
              <a:t>misma</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Asociación</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hacen</a:t>
            </a:r>
            <a:r>
              <a:rPr lang="en-US" sz="2400" i="1" dirty="0">
                <a:latin typeface="Century Gothic" panose="020B0502020202020204" pitchFamily="34" charset="0"/>
                <a:cs typeface="Arial" panose="020B0604020202020204" pitchFamily="34" charset="0"/>
              </a:rPr>
              <a:t> a </a:t>
            </a:r>
            <a:r>
              <a:rPr lang="en-US" sz="2400" i="1" dirty="0" err="1">
                <a:latin typeface="Century Gothic" panose="020B0502020202020204" pitchFamily="34" charset="0"/>
                <a:cs typeface="Arial" panose="020B0604020202020204" pitchFamily="34" charset="0"/>
              </a:rPr>
              <a:t>los</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Salesianos</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Cooperadores</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hermanos</a:t>
            </a:r>
            <a:r>
              <a:rPr lang="en-US" sz="2400" i="1" dirty="0">
                <a:latin typeface="Century Gothic" panose="020B0502020202020204" pitchFamily="34" charset="0"/>
                <a:cs typeface="Arial" panose="020B0604020202020204" pitchFamily="34" charset="0"/>
              </a:rPr>
              <a:t> y </a:t>
            </a:r>
            <a:r>
              <a:rPr lang="en-US" sz="2400" i="1" dirty="0" err="1">
                <a:latin typeface="Century Gothic" panose="020B0502020202020204" pitchFamily="34" charset="0"/>
                <a:cs typeface="Arial" panose="020B0604020202020204" pitchFamily="34" charset="0"/>
              </a:rPr>
              <a:t>hermanas</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espirituales</a:t>
            </a:r>
            <a:r>
              <a:rPr lang="en-US" sz="2400" i="1" dirty="0">
                <a:latin typeface="Century Gothic" panose="020B0502020202020204" pitchFamily="34" charset="0"/>
                <a:cs typeface="Arial" panose="020B0604020202020204" pitchFamily="34" charset="0"/>
              </a:rPr>
              <a:t>. Unidos con un solo </a:t>
            </a:r>
            <a:r>
              <a:rPr lang="en-US" sz="2400" i="1" dirty="0" err="1">
                <a:latin typeface="Century Gothic" panose="020B0502020202020204" pitchFamily="34" charset="0"/>
                <a:cs typeface="Arial" panose="020B0604020202020204" pitchFamily="34" charset="0"/>
              </a:rPr>
              <a:t>corazón</a:t>
            </a:r>
            <a:r>
              <a:rPr lang="en-US" sz="2400" i="1" dirty="0">
                <a:latin typeface="Century Gothic" panose="020B0502020202020204" pitchFamily="34" charset="0"/>
                <a:cs typeface="Arial" panose="020B0604020202020204" pitchFamily="34" charset="0"/>
              </a:rPr>
              <a:t> y </a:t>
            </a:r>
            <a:r>
              <a:rPr lang="en-US" sz="2400" i="1" dirty="0" err="1">
                <a:latin typeface="Century Gothic" panose="020B0502020202020204" pitchFamily="34" charset="0"/>
                <a:cs typeface="Arial" panose="020B0604020202020204" pitchFamily="34" charset="0"/>
              </a:rPr>
              <a:t>una</a:t>
            </a:r>
            <a:r>
              <a:rPr lang="en-US" sz="2400" i="1" dirty="0">
                <a:latin typeface="Century Gothic" panose="020B0502020202020204" pitchFamily="34" charset="0"/>
                <a:cs typeface="Arial" panose="020B0604020202020204" pitchFamily="34" charset="0"/>
              </a:rPr>
              <a:t> sola alma </a:t>
            </a:r>
            <a:r>
              <a:rPr lang="en-US" sz="2400" i="1" dirty="0" err="1">
                <a:latin typeface="Century Gothic" panose="020B0502020202020204" pitchFamily="34" charset="0"/>
                <a:cs typeface="Arial" panose="020B0604020202020204" pitchFamily="34" charset="0"/>
              </a:rPr>
              <a:t>viven</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en</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efecto</a:t>
            </a:r>
            <a:r>
              <a:rPr lang="en-US" sz="2400" i="1" dirty="0">
                <a:latin typeface="Century Gothic" panose="020B0502020202020204" pitchFamily="34" charset="0"/>
                <a:cs typeface="Arial" panose="020B0604020202020204" pitchFamily="34" charset="0"/>
              </a:rPr>
              <a:t>, la </a:t>
            </a:r>
            <a:r>
              <a:rPr lang="en-US" sz="2400" i="1" dirty="0" err="1">
                <a:latin typeface="Century Gothic" panose="020B0502020202020204" pitchFamily="34" charset="0"/>
                <a:cs typeface="Arial" panose="020B0604020202020204" pitchFamily="34" charset="0"/>
              </a:rPr>
              <a:t>comunión</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fraterna</a:t>
            </a:r>
            <a:r>
              <a:rPr lang="en-US" sz="2400" i="1" dirty="0">
                <a:latin typeface="Century Gothic" panose="020B0502020202020204" pitchFamily="34" charset="0"/>
                <a:cs typeface="Arial" panose="020B0604020202020204" pitchFamily="34" charset="0"/>
              </a:rPr>
              <a:t> con </a:t>
            </a:r>
            <a:r>
              <a:rPr lang="en-US" sz="2400" i="1" dirty="0" err="1">
                <a:latin typeface="Century Gothic" panose="020B0502020202020204" pitchFamily="34" charset="0"/>
                <a:cs typeface="Arial" panose="020B0604020202020204" pitchFamily="34" charset="0"/>
              </a:rPr>
              <a:t>los</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vínculos</a:t>
            </a:r>
            <a:r>
              <a:rPr lang="en-US" sz="2400" i="1" dirty="0">
                <a:latin typeface="Century Gothic" panose="020B0502020202020204" pitchFamily="34" charset="0"/>
                <a:cs typeface="Arial" panose="020B0604020202020204" pitchFamily="34" charset="0"/>
              </a:rPr>
              <a:t> </a:t>
            </a:r>
            <a:r>
              <a:rPr lang="en-US" sz="2400" i="1" dirty="0" err="1">
                <a:latin typeface="Century Gothic" panose="020B0502020202020204" pitchFamily="34" charset="0"/>
                <a:cs typeface="Arial" panose="020B0604020202020204" pitchFamily="34" charset="0"/>
              </a:rPr>
              <a:t>característicos</a:t>
            </a:r>
            <a:r>
              <a:rPr lang="en-US" sz="2400" i="1" dirty="0">
                <a:latin typeface="Century Gothic" panose="020B0502020202020204" pitchFamily="34" charset="0"/>
                <a:cs typeface="Arial" panose="020B0604020202020204" pitchFamily="34" charset="0"/>
              </a:rPr>
              <a:t> del </a:t>
            </a:r>
            <a:r>
              <a:rPr lang="en-US" sz="2400" i="1" dirty="0" err="1">
                <a:latin typeface="Century Gothic" panose="020B0502020202020204" pitchFamily="34" charset="0"/>
                <a:cs typeface="Arial" panose="020B0604020202020204" pitchFamily="34" charset="0"/>
              </a:rPr>
              <a:t>espíritu</a:t>
            </a:r>
            <a:r>
              <a:rPr lang="en-US" sz="2400" i="1" dirty="0">
                <a:latin typeface="Century Gothic" panose="020B0502020202020204" pitchFamily="34" charset="0"/>
                <a:cs typeface="Arial" panose="020B0604020202020204" pitchFamily="34" charset="0"/>
              </a:rPr>
              <a:t> de Don Bosco. </a:t>
            </a:r>
            <a:endParaRPr lang="en-US" sz="2400" dirty="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Salesian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a:t>
            </a:r>
            <a:r>
              <a:rPr lang="en-US" sz="3300" b="1" dirty="0" err="1">
                <a:effectLst>
                  <a:glow rad="139700">
                    <a:schemeClr val="accent2">
                      <a:satMod val="175000"/>
                      <a:alpha val="40000"/>
                    </a:schemeClr>
                  </a:glow>
                </a:effectLst>
                <a:latin typeface="Century Gothic" panose="020B0502020202020204" pitchFamily="34" charset="0"/>
              </a:rPr>
              <a:t>Salesiana</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132132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718006"/>
            <a:ext cx="5409196" cy="3785652"/>
          </a:xfrm>
          <a:prstGeom prst="rect">
            <a:avLst/>
          </a:prstGeom>
          <a:noFill/>
        </p:spPr>
        <p:txBody>
          <a:bodyPr wrap="square" rtlCol="0">
            <a:spAutoFit/>
          </a:bodyPr>
          <a:lstStyle/>
          <a:p>
            <a:r>
              <a:rPr lang="en-US" sz="2400" i="1" dirty="0">
                <a:latin typeface="Century Gothic" panose="020B0502020202020204" pitchFamily="34" charset="0"/>
              </a:rPr>
              <a:t>They joyously take part in the “family life” of the Association through getting to know each other, growing together, exchanging faith experiences, and working on apostolic projects. </a:t>
            </a:r>
            <a:endParaRPr lang="en-US" sz="2400" dirty="0">
              <a:latin typeface="Century Gothic" panose="020B0502020202020204" pitchFamily="34" charset="0"/>
            </a:endParaRPr>
          </a:p>
          <a:p>
            <a:endParaRPr lang="en-US" sz="2400" i="1" dirty="0">
              <a:latin typeface="Century Gothic" panose="020B0502020202020204" pitchFamily="34" charset="0"/>
            </a:endParaRPr>
          </a:p>
          <a:p>
            <a:r>
              <a:rPr lang="en-US" sz="2400" i="1" dirty="0">
                <a:latin typeface="Century Gothic" panose="020B0502020202020204" pitchFamily="34" charset="0"/>
              </a:rPr>
              <a:t>They foster the associative life by welcoming each other reciprocally. </a:t>
            </a:r>
            <a:endParaRPr lang="en-US" sz="2400" dirty="0">
              <a:latin typeface="Century Gothic" panose="020B0502020202020204" pitchFamily="34" charset="0"/>
            </a:endParaRPr>
          </a:p>
        </p:txBody>
      </p:sp>
      <p:sp>
        <p:nvSpPr>
          <p:cNvPr id="5" name="TextBox 4">
            <a:extLst>
              <a:ext uri="{FF2B5EF4-FFF2-40B4-BE49-F238E27FC236}">
                <a16:creationId xmlns:a16="http://schemas.microsoft.com/office/drawing/2014/main" id="{724A0CA5-86A5-A2F7-DEBA-214E094F8678}"/>
              </a:ext>
            </a:extLst>
          </p:cNvPr>
          <p:cNvSpPr txBox="1"/>
          <p:nvPr/>
        </p:nvSpPr>
        <p:spPr>
          <a:xfrm>
            <a:off x="6496042" y="1718006"/>
            <a:ext cx="5409196" cy="3046988"/>
          </a:xfrm>
          <a:prstGeom prst="rect">
            <a:avLst/>
          </a:prstGeom>
          <a:noFill/>
        </p:spPr>
        <p:txBody>
          <a:bodyPr wrap="square" rtlCol="0">
            <a:spAutoFit/>
          </a:bodyPr>
          <a:lstStyle/>
          <a:p>
            <a:r>
              <a:rPr lang="en-US" sz="2400" i="1" dirty="0" err="1">
                <a:latin typeface="Century Gothic" panose="020B0502020202020204" pitchFamily="34" charset="0"/>
              </a:rPr>
              <a:t>Participan</a:t>
            </a:r>
            <a:r>
              <a:rPr lang="en-US" sz="2400" i="1" dirty="0">
                <a:latin typeface="Century Gothic" panose="020B0502020202020204" pitchFamily="34" charset="0"/>
              </a:rPr>
              <a:t> con </a:t>
            </a:r>
            <a:r>
              <a:rPr lang="en-US" sz="2400" i="1" dirty="0" err="1">
                <a:latin typeface="Century Gothic" panose="020B0502020202020204" pitchFamily="34" charset="0"/>
              </a:rPr>
              <a:t>alegría</a:t>
            </a:r>
            <a:r>
              <a:rPr lang="en-US" sz="2400" i="1" dirty="0">
                <a:latin typeface="Century Gothic" panose="020B0502020202020204" pitchFamily="34" charset="0"/>
              </a:rPr>
              <a:t> </a:t>
            </a:r>
            <a:r>
              <a:rPr lang="en-US" sz="2400" i="1" dirty="0" err="1">
                <a:latin typeface="Century Gothic" panose="020B0502020202020204" pitchFamily="34" charset="0"/>
              </a:rPr>
              <a:t>en</a:t>
            </a:r>
            <a:r>
              <a:rPr lang="en-US" sz="2400" i="1" dirty="0">
                <a:latin typeface="Century Gothic" panose="020B0502020202020204" pitchFamily="34" charset="0"/>
              </a:rPr>
              <a:t> la </a:t>
            </a:r>
            <a:r>
              <a:rPr lang="en-US" sz="2400" i="1" dirty="0" err="1">
                <a:latin typeface="Century Gothic" panose="020B0502020202020204" pitchFamily="34" charset="0"/>
              </a:rPr>
              <a:t>vida</a:t>
            </a:r>
            <a:r>
              <a:rPr lang="en-US" sz="2400" i="1" dirty="0">
                <a:latin typeface="Century Gothic" panose="020B0502020202020204" pitchFamily="34" charset="0"/>
              </a:rPr>
              <a:t> de </a:t>
            </a:r>
            <a:r>
              <a:rPr lang="en-US" sz="2400" i="1" dirty="0" err="1">
                <a:latin typeface="Century Gothic" panose="020B0502020202020204" pitchFamily="34" charset="0"/>
              </a:rPr>
              <a:t>familia</a:t>
            </a:r>
            <a:r>
              <a:rPr lang="en-US" sz="2400" i="1" dirty="0">
                <a:latin typeface="Century Gothic" panose="020B0502020202020204" pitchFamily="34" charset="0"/>
              </a:rPr>
              <a:t> de la </a:t>
            </a:r>
            <a:r>
              <a:rPr lang="en-US" sz="2400" i="1" dirty="0" err="1">
                <a:latin typeface="Century Gothic" panose="020B0502020202020204" pitchFamily="34" charset="0"/>
              </a:rPr>
              <a:t>Asociación</a:t>
            </a:r>
            <a:r>
              <a:rPr lang="en-US" sz="2400" i="1" dirty="0">
                <a:latin typeface="Century Gothic" panose="020B0502020202020204" pitchFamily="34" charset="0"/>
              </a:rPr>
              <a:t> para </a:t>
            </a:r>
            <a:r>
              <a:rPr lang="en-US" sz="2400" i="1" dirty="0" err="1">
                <a:latin typeface="Century Gothic" panose="020B0502020202020204" pitchFamily="34" charset="0"/>
              </a:rPr>
              <a:t>conocerse</a:t>
            </a:r>
            <a:r>
              <a:rPr lang="en-US" sz="2400" i="1" dirty="0">
                <a:latin typeface="Century Gothic" panose="020B0502020202020204" pitchFamily="34" charset="0"/>
              </a:rPr>
              <a:t>, </a:t>
            </a:r>
            <a:r>
              <a:rPr lang="en-US" sz="2400" i="1" dirty="0" err="1">
                <a:latin typeface="Century Gothic" panose="020B0502020202020204" pitchFamily="34" charset="0"/>
              </a:rPr>
              <a:t>crecer</a:t>
            </a:r>
            <a:r>
              <a:rPr lang="en-US" sz="2400" i="1" dirty="0">
                <a:latin typeface="Century Gothic" panose="020B0502020202020204" pitchFamily="34" charset="0"/>
              </a:rPr>
              <a:t> </a:t>
            </a:r>
            <a:r>
              <a:rPr lang="en-US" sz="2400" i="1" dirty="0" err="1">
                <a:latin typeface="Century Gothic" panose="020B0502020202020204" pitchFamily="34" charset="0"/>
              </a:rPr>
              <a:t>juntos</a:t>
            </a:r>
            <a:r>
              <a:rPr lang="en-US" sz="2400" i="1" dirty="0">
                <a:latin typeface="Century Gothic" panose="020B0502020202020204" pitchFamily="34" charset="0"/>
              </a:rPr>
              <a:t>, </a:t>
            </a:r>
            <a:r>
              <a:rPr lang="en-US" sz="2400" i="1" dirty="0" err="1">
                <a:latin typeface="Century Gothic" panose="020B0502020202020204" pitchFamily="34" charset="0"/>
              </a:rPr>
              <a:t>intercambiar</a:t>
            </a:r>
            <a:r>
              <a:rPr lang="en-US" sz="2400" i="1" dirty="0">
                <a:latin typeface="Century Gothic" panose="020B0502020202020204" pitchFamily="34" charset="0"/>
              </a:rPr>
              <a:t> </a:t>
            </a:r>
            <a:r>
              <a:rPr lang="en-US" sz="2400" i="1" dirty="0" err="1">
                <a:latin typeface="Century Gothic" panose="020B0502020202020204" pitchFamily="34" charset="0"/>
              </a:rPr>
              <a:t>experiencias</a:t>
            </a:r>
            <a:r>
              <a:rPr lang="en-US" sz="2400" i="1" dirty="0">
                <a:latin typeface="Century Gothic" panose="020B0502020202020204" pitchFamily="34" charset="0"/>
              </a:rPr>
              <a:t> de </a:t>
            </a:r>
            <a:r>
              <a:rPr lang="en-US" sz="2400" i="1" dirty="0" err="1">
                <a:latin typeface="Century Gothic" panose="020B0502020202020204" pitchFamily="34" charset="0"/>
              </a:rPr>
              <a:t>fe</a:t>
            </a:r>
            <a:r>
              <a:rPr lang="en-US" sz="2400" i="1" dirty="0">
                <a:latin typeface="Century Gothic" panose="020B0502020202020204" pitchFamily="34" charset="0"/>
              </a:rPr>
              <a:t> y </a:t>
            </a:r>
            <a:r>
              <a:rPr lang="en-US" sz="2400" i="1" dirty="0" err="1">
                <a:latin typeface="Century Gothic" panose="020B0502020202020204" pitchFamily="34" charset="0"/>
              </a:rPr>
              <a:t>elaborar</a:t>
            </a:r>
            <a:r>
              <a:rPr lang="en-US" sz="2400" i="1" dirty="0">
                <a:latin typeface="Century Gothic" panose="020B0502020202020204" pitchFamily="34" charset="0"/>
              </a:rPr>
              <a:t> </a:t>
            </a:r>
            <a:r>
              <a:rPr lang="en-US" sz="2400" i="1" dirty="0" err="1">
                <a:latin typeface="Century Gothic" panose="020B0502020202020204" pitchFamily="34" charset="0"/>
              </a:rPr>
              <a:t>proyectos</a:t>
            </a:r>
            <a:r>
              <a:rPr lang="en-US" sz="2400" i="1" dirty="0">
                <a:latin typeface="Century Gothic" panose="020B0502020202020204" pitchFamily="34" charset="0"/>
              </a:rPr>
              <a:t> </a:t>
            </a:r>
            <a:r>
              <a:rPr lang="en-US" sz="2400" i="1" dirty="0" err="1">
                <a:latin typeface="Century Gothic" panose="020B0502020202020204" pitchFamily="34" charset="0"/>
              </a:rPr>
              <a:t>apostólicos</a:t>
            </a:r>
            <a:r>
              <a:rPr lang="en-US" sz="2400" i="1" dirty="0">
                <a:latin typeface="Century Gothic" panose="020B0502020202020204" pitchFamily="34" charset="0"/>
              </a:rPr>
              <a:t>.</a:t>
            </a:r>
          </a:p>
          <a:p>
            <a:r>
              <a:rPr lang="en-US" sz="2400" i="1" dirty="0">
                <a:latin typeface="Century Gothic" panose="020B0502020202020204" pitchFamily="34" charset="0"/>
              </a:rPr>
              <a:t> </a:t>
            </a:r>
          </a:p>
          <a:p>
            <a:r>
              <a:rPr lang="en-US" sz="2400" i="1" dirty="0" err="1">
                <a:latin typeface="Century Gothic" panose="020B0502020202020204" pitchFamily="34" charset="0"/>
              </a:rPr>
              <a:t>Promueven</a:t>
            </a:r>
            <a:r>
              <a:rPr lang="en-US" sz="2400" i="1" dirty="0">
                <a:latin typeface="Century Gothic" panose="020B0502020202020204" pitchFamily="34" charset="0"/>
              </a:rPr>
              <a:t> la </a:t>
            </a:r>
            <a:r>
              <a:rPr lang="en-US" sz="2400" i="1" dirty="0" err="1">
                <a:latin typeface="Century Gothic" panose="020B0502020202020204" pitchFamily="34" charset="0"/>
              </a:rPr>
              <a:t>vida</a:t>
            </a:r>
            <a:r>
              <a:rPr lang="en-US" sz="2400" i="1" dirty="0">
                <a:latin typeface="Century Gothic" panose="020B0502020202020204" pitchFamily="34" charset="0"/>
              </a:rPr>
              <a:t> </a:t>
            </a:r>
            <a:r>
              <a:rPr lang="en-US" sz="2400" i="1" dirty="0" err="1">
                <a:latin typeface="Century Gothic" panose="020B0502020202020204" pitchFamily="34" charset="0"/>
              </a:rPr>
              <a:t>asociativa</a:t>
            </a:r>
            <a:r>
              <a:rPr lang="en-US" sz="2400" i="1" dirty="0">
                <a:latin typeface="Century Gothic" panose="020B0502020202020204" pitchFamily="34" charset="0"/>
              </a:rPr>
              <a:t>, </a:t>
            </a:r>
            <a:r>
              <a:rPr lang="en-US" sz="2400" i="1" dirty="0" err="1">
                <a:latin typeface="Century Gothic" panose="020B0502020202020204" pitchFamily="34" charset="0"/>
              </a:rPr>
              <a:t>acogiéndose</a:t>
            </a:r>
            <a:r>
              <a:rPr lang="en-US" sz="2400" i="1" dirty="0">
                <a:latin typeface="Century Gothic" panose="020B0502020202020204" pitchFamily="34" charset="0"/>
              </a:rPr>
              <a:t> </a:t>
            </a:r>
            <a:r>
              <a:rPr lang="en-US" sz="2400" i="1" dirty="0" err="1">
                <a:latin typeface="Century Gothic" panose="020B0502020202020204" pitchFamily="34" charset="0"/>
              </a:rPr>
              <a:t>recíprocamente</a:t>
            </a:r>
            <a:r>
              <a:rPr lang="en-US" sz="2400" i="1" dirty="0">
                <a:latin typeface="Century Gothic" panose="020B0502020202020204" pitchFamily="34" charset="0"/>
              </a:rPr>
              <a:t>. </a:t>
            </a:r>
            <a:endParaRPr lang="en-US" sz="2400" i="1" dirty="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Salesian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a:t>
            </a:r>
            <a:r>
              <a:rPr lang="en-US" sz="3300" b="1" dirty="0" err="1">
                <a:effectLst>
                  <a:glow rad="139700">
                    <a:schemeClr val="accent2">
                      <a:satMod val="175000"/>
                      <a:alpha val="40000"/>
                    </a:schemeClr>
                  </a:glow>
                </a:effectLst>
                <a:latin typeface="Century Gothic" panose="020B0502020202020204" pitchFamily="34" charset="0"/>
              </a:rPr>
              <a:t>Salesiana</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350933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760868"/>
            <a:ext cx="5409196" cy="426167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200" dirty="0">
                <a:solidFill>
                  <a:prstClr val="black"/>
                </a:solidFill>
                <a:latin typeface="Century Gothic" panose="020B0502020202020204" pitchFamily="34" charset="0"/>
              </a:rPr>
              <a:t>Start rebuilding and enkindling the accompaniment and the bonds that were threatened by physical distance.</a:t>
            </a:r>
          </a:p>
          <a:p>
            <a:pPr marL="228600" lvl="0" indent="-228600">
              <a:lnSpc>
                <a:spcPct val="90000"/>
              </a:lnSpc>
              <a:spcBef>
                <a:spcPts val="1000"/>
              </a:spcBef>
              <a:buFont typeface="Arial" panose="020B0604020202020204" pitchFamily="34" charset="0"/>
              <a:buChar char="•"/>
            </a:pPr>
            <a:endParaRPr lang="en-US" sz="2200" dirty="0">
              <a:solidFill>
                <a:prstClr val="black"/>
              </a:solidFill>
              <a:latin typeface="Century Gothic" panose="020B0502020202020204" pitchFamily="34" charset="0"/>
            </a:endParaRPr>
          </a:p>
          <a:p>
            <a:pPr marL="228600" lvl="0" indent="-228600">
              <a:lnSpc>
                <a:spcPct val="90000"/>
              </a:lnSpc>
              <a:spcBef>
                <a:spcPts val="1000"/>
              </a:spcBef>
              <a:buFont typeface="Arial" panose="020B0604020202020204" pitchFamily="34" charset="0"/>
              <a:buChar char="•"/>
            </a:pPr>
            <a:r>
              <a:rPr lang="en-US" sz="2200" dirty="0">
                <a:solidFill>
                  <a:prstClr val="black"/>
                </a:solidFill>
                <a:latin typeface="Century Gothic" panose="020B0502020202020204" pitchFamily="34" charset="0"/>
              </a:rPr>
              <a:t>SWOT analysis:</a:t>
            </a:r>
          </a:p>
          <a:p>
            <a:pPr marL="685800" lvl="1" indent="-228600">
              <a:lnSpc>
                <a:spcPct val="90000"/>
              </a:lnSpc>
              <a:spcBef>
                <a:spcPts val="500"/>
              </a:spcBef>
              <a:buFont typeface="Arial" panose="020B0604020202020204" pitchFamily="34" charset="0"/>
              <a:buChar char="•"/>
            </a:pPr>
            <a:r>
              <a:rPr lang="en-US" sz="2200" dirty="0">
                <a:solidFill>
                  <a:prstClr val="black"/>
                </a:solidFill>
                <a:latin typeface="Century Gothic" panose="020B0502020202020204" pitchFamily="34" charset="0"/>
              </a:rPr>
              <a:t>Many Cooperators have distanced themselves</a:t>
            </a:r>
          </a:p>
          <a:p>
            <a:pPr marL="685800" lvl="1" indent="-228600">
              <a:lnSpc>
                <a:spcPct val="90000"/>
              </a:lnSpc>
              <a:spcBef>
                <a:spcPts val="500"/>
              </a:spcBef>
              <a:buFont typeface="Arial" panose="020B0604020202020204" pitchFamily="34" charset="0"/>
              <a:buChar char="•"/>
            </a:pPr>
            <a:r>
              <a:rPr lang="en-US" sz="2200" dirty="0">
                <a:solidFill>
                  <a:prstClr val="black"/>
                </a:solidFill>
                <a:latin typeface="Century Gothic" panose="020B0502020202020204" pitchFamily="34" charset="0"/>
              </a:rPr>
              <a:t>Over-burdening of our Delegates</a:t>
            </a:r>
          </a:p>
          <a:p>
            <a:pPr marL="685800" lvl="1" indent="-228600">
              <a:lnSpc>
                <a:spcPct val="90000"/>
              </a:lnSpc>
              <a:spcBef>
                <a:spcPts val="500"/>
              </a:spcBef>
              <a:buFont typeface="Arial" panose="020B0604020202020204" pitchFamily="34" charset="0"/>
              <a:buChar char="•"/>
            </a:pPr>
            <a:r>
              <a:rPr lang="en-US" sz="2200" dirty="0">
                <a:solidFill>
                  <a:prstClr val="black"/>
                </a:solidFill>
                <a:latin typeface="Century Gothic" panose="020B0502020202020204" pitchFamily="34" charset="0"/>
              </a:rPr>
              <a:t>Neglecting responsibilities that correspond to the Cooperators</a:t>
            </a:r>
          </a:p>
          <a:p>
            <a:pPr marL="685800" lvl="1" indent="-228600">
              <a:lnSpc>
                <a:spcPct val="90000"/>
              </a:lnSpc>
              <a:spcBef>
                <a:spcPts val="500"/>
              </a:spcBef>
              <a:buFont typeface="Arial" panose="020B0604020202020204" pitchFamily="34" charset="0"/>
              <a:buChar char="•"/>
            </a:pPr>
            <a:r>
              <a:rPr lang="en-US" sz="2200" dirty="0">
                <a:solidFill>
                  <a:prstClr val="black"/>
                </a:solidFill>
                <a:latin typeface="Century Gothic" panose="020B0502020202020204" pitchFamily="34" charset="0"/>
              </a:rPr>
              <a:t>Lack of a sense of belonging</a:t>
            </a:r>
          </a:p>
        </p:txBody>
      </p:sp>
      <p:sp>
        <p:nvSpPr>
          <p:cNvPr id="5" name="TextBox 4">
            <a:extLst>
              <a:ext uri="{FF2B5EF4-FFF2-40B4-BE49-F238E27FC236}">
                <a16:creationId xmlns:a16="http://schemas.microsoft.com/office/drawing/2014/main" id="{724A0CA5-86A5-A2F7-DEBA-214E094F8678}"/>
              </a:ext>
            </a:extLst>
          </p:cNvPr>
          <p:cNvSpPr txBox="1"/>
          <p:nvPr/>
        </p:nvSpPr>
        <p:spPr>
          <a:xfrm>
            <a:off x="6491287" y="1760868"/>
            <a:ext cx="5409196"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err="1">
                <a:effectLst/>
                <a:latin typeface="Century Gothic" panose="020B0502020202020204" pitchFamily="34" charset="0"/>
              </a:rPr>
              <a:t>Empezar</a:t>
            </a:r>
            <a:r>
              <a:rPr lang="en-US" sz="2200" dirty="0">
                <a:effectLst/>
                <a:latin typeface="Century Gothic" panose="020B0502020202020204" pitchFamily="34" charset="0"/>
              </a:rPr>
              <a:t> a </a:t>
            </a:r>
            <a:r>
              <a:rPr lang="en-US" sz="2200" dirty="0" err="1">
                <a:effectLst/>
                <a:latin typeface="Century Gothic" panose="020B0502020202020204" pitchFamily="34" charset="0"/>
              </a:rPr>
              <a:t>reconstruir</a:t>
            </a:r>
            <a:r>
              <a:rPr lang="en-US" sz="2200" dirty="0">
                <a:effectLst/>
                <a:latin typeface="Century Gothic" panose="020B0502020202020204" pitchFamily="34" charset="0"/>
              </a:rPr>
              <a:t> y </a:t>
            </a:r>
            <a:r>
              <a:rPr lang="en-US" sz="2200" dirty="0" err="1">
                <a:effectLst/>
                <a:latin typeface="Century Gothic" panose="020B0502020202020204" pitchFamily="34" charset="0"/>
              </a:rPr>
              <a:t>avivar</a:t>
            </a:r>
            <a:r>
              <a:rPr lang="en-US" sz="2200" dirty="0">
                <a:effectLst/>
                <a:latin typeface="Century Gothic" panose="020B0502020202020204" pitchFamily="34" charset="0"/>
              </a:rPr>
              <a:t> </a:t>
            </a:r>
            <a:r>
              <a:rPr lang="en-US" sz="2200" dirty="0" err="1">
                <a:effectLst/>
                <a:latin typeface="Century Gothic" panose="020B0502020202020204" pitchFamily="34" charset="0"/>
              </a:rPr>
              <a:t>el</a:t>
            </a:r>
            <a:r>
              <a:rPr lang="en-US" sz="2200" dirty="0">
                <a:effectLst/>
                <a:latin typeface="Century Gothic" panose="020B0502020202020204" pitchFamily="34" charset="0"/>
              </a:rPr>
              <a:t> </a:t>
            </a:r>
            <a:r>
              <a:rPr lang="en-US" sz="2200" dirty="0" err="1">
                <a:effectLst/>
                <a:latin typeface="Century Gothic" panose="020B0502020202020204" pitchFamily="34" charset="0"/>
              </a:rPr>
              <a:t>acompañamiento</a:t>
            </a:r>
            <a:r>
              <a:rPr lang="en-US" sz="2200" dirty="0">
                <a:effectLst/>
                <a:latin typeface="Century Gothic" panose="020B0502020202020204" pitchFamily="34" charset="0"/>
              </a:rPr>
              <a:t> y </a:t>
            </a:r>
            <a:r>
              <a:rPr lang="en-US" sz="2200" dirty="0" err="1">
                <a:effectLst/>
                <a:latin typeface="Century Gothic" panose="020B0502020202020204" pitchFamily="34" charset="0"/>
              </a:rPr>
              <a:t>los</a:t>
            </a:r>
            <a:r>
              <a:rPr lang="en-US" sz="2200" dirty="0">
                <a:effectLst/>
                <a:latin typeface="Century Gothic" panose="020B0502020202020204" pitchFamily="34" charset="0"/>
              </a:rPr>
              <a:t> </a:t>
            </a:r>
            <a:r>
              <a:rPr lang="en-US" sz="2200" dirty="0" err="1">
                <a:effectLst/>
                <a:latin typeface="Century Gothic" panose="020B0502020202020204" pitchFamily="34" charset="0"/>
              </a:rPr>
              <a:t>lazos</a:t>
            </a:r>
            <a:r>
              <a:rPr lang="en-US" sz="2200" dirty="0">
                <a:effectLst/>
                <a:latin typeface="Century Gothic" panose="020B0502020202020204" pitchFamily="34" charset="0"/>
              </a:rPr>
              <a:t> que </a:t>
            </a:r>
            <a:r>
              <a:rPr lang="en-US" sz="2200" dirty="0" err="1">
                <a:effectLst/>
                <a:latin typeface="Century Gothic" panose="020B0502020202020204" pitchFamily="34" charset="0"/>
              </a:rPr>
              <a:t>estaban</a:t>
            </a:r>
            <a:r>
              <a:rPr lang="en-US" sz="2200" dirty="0">
                <a:effectLst/>
                <a:latin typeface="Century Gothic" panose="020B0502020202020204" pitchFamily="34" charset="0"/>
              </a:rPr>
              <a:t> </a:t>
            </a:r>
            <a:r>
              <a:rPr lang="en-US" sz="2200" dirty="0" err="1">
                <a:effectLst/>
                <a:latin typeface="Century Gothic" panose="020B0502020202020204" pitchFamily="34" charset="0"/>
              </a:rPr>
              <a:t>amenazados</a:t>
            </a:r>
            <a:r>
              <a:rPr lang="en-US" sz="2200" dirty="0">
                <a:effectLst/>
                <a:latin typeface="Century Gothic" panose="020B0502020202020204" pitchFamily="34" charset="0"/>
              </a:rPr>
              <a:t> </a:t>
            </a:r>
            <a:r>
              <a:rPr lang="en-US" sz="2200" dirty="0" err="1">
                <a:effectLst/>
                <a:latin typeface="Century Gothic" panose="020B0502020202020204" pitchFamily="34" charset="0"/>
              </a:rPr>
              <a:t>por</a:t>
            </a:r>
            <a:r>
              <a:rPr lang="en-US" sz="2200" dirty="0">
                <a:effectLst/>
                <a:latin typeface="Century Gothic" panose="020B0502020202020204" pitchFamily="34" charset="0"/>
              </a:rPr>
              <a:t> la </a:t>
            </a:r>
            <a:r>
              <a:rPr lang="en-US" sz="2200" dirty="0" err="1">
                <a:effectLst/>
                <a:latin typeface="Century Gothic" panose="020B0502020202020204" pitchFamily="34" charset="0"/>
              </a:rPr>
              <a:t>distancia</a:t>
            </a:r>
            <a:r>
              <a:rPr lang="en-US" sz="2200" dirty="0">
                <a:effectLst/>
                <a:latin typeface="Century Gothic" panose="020B0502020202020204" pitchFamily="34" charset="0"/>
              </a:rPr>
              <a:t> </a:t>
            </a:r>
            <a:r>
              <a:rPr lang="en-US" sz="2200" dirty="0" err="1">
                <a:effectLst/>
                <a:latin typeface="Century Gothic" panose="020B0502020202020204" pitchFamily="34" charset="0"/>
              </a:rPr>
              <a:t>física</a:t>
            </a:r>
            <a:r>
              <a:rPr lang="en-US" sz="2200" dirty="0">
                <a:effectLst/>
                <a:latin typeface="Century Gothic" panose="020B0502020202020204" pitchFamily="34" charset="0"/>
              </a:rPr>
              <a:t>.</a:t>
            </a:r>
          </a:p>
          <a:p>
            <a:pPr marL="342900" indent="-342900">
              <a:buFont typeface="Arial" panose="020B0604020202020204" pitchFamily="34" charset="0"/>
              <a:buChar char="•"/>
            </a:pPr>
            <a:r>
              <a:rPr lang="en-US" sz="2200" dirty="0" err="1">
                <a:effectLst/>
                <a:latin typeface="Century Gothic" panose="020B0502020202020204" pitchFamily="34" charset="0"/>
              </a:rPr>
              <a:t>Análisis</a:t>
            </a:r>
            <a:r>
              <a:rPr lang="en-US" sz="2200" dirty="0">
                <a:effectLst/>
                <a:latin typeface="Century Gothic" panose="020B0502020202020204" pitchFamily="34" charset="0"/>
              </a:rPr>
              <a:t> FODA:</a:t>
            </a:r>
          </a:p>
          <a:p>
            <a:pPr marL="800100" lvl="1" indent="-342900">
              <a:buFont typeface="Arial" panose="020B0604020202020204" pitchFamily="34" charset="0"/>
              <a:buChar char="•"/>
            </a:pPr>
            <a:r>
              <a:rPr lang="en-US" sz="2200" dirty="0" err="1">
                <a:effectLst/>
                <a:latin typeface="Century Gothic" panose="020B0502020202020204" pitchFamily="34" charset="0"/>
              </a:rPr>
              <a:t>Muchos</a:t>
            </a:r>
            <a:r>
              <a:rPr lang="en-US" sz="2200" dirty="0">
                <a:effectLst/>
                <a:latin typeface="Century Gothic" panose="020B0502020202020204" pitchFamily="34" charset="0"/>
              </a:rPr>
              <a:t> </a:t>
            </a:r>
            <a:r>
              <a:rPr lang="en-US" sz="2200" dirty="0" err="1">
                <a:effectLst/>
                <a:latin typeface="Century Gothic" panose="020B0502020202020204" pitchFamily="34" charset="0"/>
              </a:rPr>
              <a:t>Cooperadores</a:t>
            </a:r>
            <a:r>
              <a:rPr lang="en-US" sz="2200" dirty="0">
                <a:effectLst/>
                <a:latin typeface="Century Gothic" panose="020B0502020202020204" pitchFamily="34" charset="0"/>
              </a:rPr>
              <a:t> se </a:t>
            </a:r>
            <a:r>
              <a:rPr lang="en-US" sz="2200" dirty="0" err="1">
                <a:effectLst/>
                <a:latin typeface="Century Gothic" panose="020B0502020202020204" pitchFamily="34" charset="0"/>
              </a:rPr>
              <a:t>han</a:t>
            </a:r>
            <a:r>
              <a:rPr lang="en-US" sz="2200" dirty="0">
                <a:effectLst/>
                <a:latin typeface="Century Gothic" panose="020B0502020202020204" pitchFamily="34" charset="0"/>
              </a:rPr>
              <a:t> </a:t>
            </a:r>
            <a:r>
              <a:rPr lang="en-US" sz="2200" dirty="0" err="1">
                <a:effectLst/>
                <a:latin typeface="Century Gothic" panose="020B0502020202020204" pitchFamily="34" charset="0"/>
              </a:rPr>
              <a:t>distanciado</a:t>
            </a:r>
            <a:endParaRPr lang="en-US" sz="2200" dirty="0">
              <a:effectLst/>
              <a:latin typeface="Century Gothic" panose="020B0502020202020204" pitchFamily="34" charset="0"/>
            </a:endParaRPr>
          </a:p>
          <a:p>
            <a:pPr marL="800100" lvl="1" indent="-342900">
              <a:buFont typeface="Arial" panose="020B0604020202020204" pitchFamily="34" charset="0"/>
              <a:buChar char="•"/>
            </a:pPr>
            <a:r>
              <a:rPr lang="en-US" sz="2200" dirty="0" err="1">
                <a:effectLst/>
                <a:latin typeface="Century Gothic" panose="020B0502020202020204" pitchFamily="34" charset="0"/>
              </a:rPr>
              <a:t>Sobrecarga</a:t>
            </a:r>
            <a:r>
              <a:rPr lang="en-US" sz="2200" dirty="0">
                <a:effectLst/>
                <a:latin typeface="Century Gothic" panose="020B0502020202020204" pitchFamily="34" charset="0"/>
              </a:rPr>
              <a:t> de </a:t>
            </a:r>
            <a:r>
              <a:rPr lang="en-US" sz="2200" dirty="0" err="1">
                <a:effectLst/>
                <a:latin typeface="Century Gothic" panose="020B0502020202020204" pitchFamily="34" charset="0"/>
              </a:rPr>
              <a:t>nuestros</a:t>
            </a:r>
            <a:r>
              <a:rPr lang="en-US" sz="2200" dirty="0">
                <a:effectLst/>
                <a:latin typeface="Century Gothic" panose="020B0502020202020204" pitchFamily="34" charset="0"/>
              </a:rPr>
              <a:t> </a:t>
            </a:r>
            <a:r>
              <a:rPr lang="en-US" sz="2200" dirty="0" err="1">
                <a:effectLst/>
                <a:latin typeface="Century Gothic" panose="020B0502020202020204" pitchFamily="34" charset="0"/>
              </a:rPr>
              <a:t>Delegados</a:t>
            </a:r>
            <a:endParaRPr lang="en-US" sz="2200" dirty="0">
              <a:effectLst/>
              <a:latin typeface="Century Gothic" panose="020B0502020202020204" pitchFamily="34" charset="0"/>
            </a:endParaRPr>
          </a:p>
          <a:p>
            <a:pPr marL="800100" lvl="1" indent="-342900">
              <a:buFont typeface="Arial" panose="020B0604020202020204" pitchFamily="34" charset="0"/>
              <a:buChar char="•"/>
            </a:pPr>
            <a:r>
              <a:rPr lang="en-US" sz="2200" dirty="0" err="1">
                <a:effectLst/>
                <a:latin typeface="Century Gothic" panose="020B0502020202020204" pitchFamily="34" charset="0"/>
              </a:rPr>
              <a:t>Descuidar</a:t>
            </a:r>
            <a:r>
              <a:rPr lang="en-US" sz="2200" dirty="0">
                <a:effectLst/>
                <a:latin typeface="Century Gothic" panose="020B0502020202020204" pitchFamily="34" charset="0"/>
              </a:rPr>
              <a:t> </a:t>
            </a:r>
            <a:r>
              <a:rPr lang="en-US" sz="2200" dirty="0" err="1">
                <a:effectLst/>
                <a:latin typeface="Century Gothic" panose="020B0502020202020204" pitchFamily="34" charset="0"/>
              </a:rPr>
              <a:t>responsabilidades</a:t>
            </a:r>
            <a:r>
              <a:rPr lang="en-US" sz="2200" dirty="0">
                <a:effectLst/>
                <a:latin typeface="Century Gothic" panose="020B0502020202020204" pitchFamily="34" charset="0"/>
              </a:rPr>
              <a:t> que </a:t>
            </a:r>
            <a:r>
              <a:rPr lang="en-US" sz="2200" dirty="0" err="1">
                <a:effectLst/>
                <a:latin typeface="Century Gothic" panose="020B0502020202020204" pitchFamily="34" charset="0"/>
              </a:rPr>
              <a:t>corresponden</a:t>
            </a:r>
            <a:r>
              <a:rPr lang="en-US" sz="2200" dirty="0">
                <a:effectLst/>
                <a:latin typeface="Century Gothic" panose="020B0502020202020204" pitchFamily="34" charset="0"/>
              </a:rPr>
              <a:t> a </a:t>
            </a:r>
            <a:r>
              <a:rPr lang="en-US" sz="2200" dirty="0" err="1">
                <a:effectLst/>
                <a:latin typeface="Century Gothic" panose="020B0502020202020204" pitchFamily="34" charset="0"/>
              </a:rPr>
              <a:t>los</a:t>
            </a:r>
            <a:r>
              <a:rPr lang="en-US" sz="2200" dirty="0">
                <a:effectLst/>
                <a:latin typeface="Century Gothic" panose="020B0502020202020204" pitchFamily="34" charset="0"/>
              </a:rPr>
              <a:t> </a:t>
            </a:r>
            <a:r>
              <a:rPr lang="en-US" sz="2200" dirty="0" err="1">
                <a:effectLst/>
                <a:latin typeface="Century Gothic" panose="020B0502020202020204" pitchFamily="34" charset="0"/>
              </a:rPr>
              <a:t>Cooperadores</a:t>
            </a:r>
            <a:endParaRPr lang="en-US" sz="2200" dirty="0">
              <a:effectLst/>
              <a:latin typeface="Century Gothic" panose="020B0502020202020204" pitchFamily="34" charset="0"/>
            </a:endParaRPr>
          </a:p>
          <a:p>
            <a:pPr marL="800100" lvl="1" indent="-342900">
              <a:buFont typeface="Arial" panose="020B0604020202020204" pitchFamily="34" charset="0"/>
              <a:buChar char="•"/>
            </a:pPr>
            <a:r>
              <a:rPr lang="en-US" sz="2200" dirty="0">
                <a:effectLst/>
                <a:latin typeface="Century Gothic" panose="020B0502020202020204" pitchFamily="34" charset="0"/>
              </a:rPr>
              <a:t>Falta de </a:t>
            </a:r>
            <a:r>
              <a:rPr lang="en-US" sz="2200" dirty="0" err="1">
                <a:effectLst/>
                <a:latin typeface="Century Gothic" panose="020B0502020202020204" pitchFamily="34" charset="0"/>
              </a:rPr>
              <a:t>sentido</a:t>
            </a:r>
            <a:r>
              <a:rPr lang="en-US" sz="2200" dirty="0">
                <a:effectLst/>
                <a:latin typeface="Century Gothic" panose="020B0502020202020204" pitchFamily="34" charset="0"/>
              </a:rPr>
              <a:t> de </a:t>
            </a:r>
            <a:r>
              <a:rPr lang="en-US" sz="2200" dirty="0" err="1">
                <a:effectLst/>
                <a:latin typeface="Century Gothic" panose="020B0502020202020204" pitchFamily="34" charset="0"/>
              </a:rPr>
              <a:t>pertenencia</a:t>
            </a:r>
            <a:r>
              <a:rPr lang="en-US" sz="2200" dirty="0">
                <a:effectLst/>
                <a:latin typeface="Century Gothic" panose="020B0502020202020204" pitchFamily="34" charset="0"/>
              </a:rPr>
              <a:t>.</a:t>
            </a: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267697" y="286569"/>
            <a:ext cx="4932954" cy="600164"/>
          </a:xfrm>
          <a:prstGeom prst="rect">
            <a:avLst/>
          </a:prstGeom>
          <a:noFill/>
        </p:spPr>
        <p:txBody>
          <a:bodyPr wrap="square" rtlCol="0">
            <a:spAutoFit/>
          </a:bodyPr>
          <a:lstStyle/>
          <a:p>
            <a:r>
              <a:rPr lang="en-US" sz="3300" b="1" dirty="0">
                <a:effectLst>
                  <a:glow rad="139700">
                    <a:schemeClr val="accent5">
                      <a:satMod val="175000"/>
                      <a:alpha val="40000"/>
                    </a:schemeClr>
                  </a:glow>
                </a:effectLst>
                <a:latin typeface="Century Gothic" panose="020B0502020202020204" pitchFamily="34" charset="0"/>
              </a:rPr>
              <a:t>Finally, together again!</a:t>
            </a:r>
          </a:p>
        </p:txBody>
      </p:sp>
      <p:sp>
        <p:nvSpPr>
          <p:cNvPr id="8" name="TextBox 7">
            <a:extLst>
              <a:ext uri="{FF2B5EF4-FFF2-40B4-BE49-F238E27FC236}">
                <a16:creationId xmlns:a16="http://schemas.microsoft.com/office/drawing/2014/main" id="{E5EEBA70-43F6-CCE0-79DC-D2FF57462E87}"/>
              </a:ext>
            </a:extLst>
          </p:cNvPr>
          <p:cNvSpPr txBox="1"/>
          <p:nvPr/>
        </p:nvSpPr>
        <p:spPr>
          <a:xfrm>
            <a:off x="6991349" y="340430"/>
            <a:ext cx="4932954" cy="600164"/>
          </a:xfrm>
          <a:prstGeom prst="rect">
            <a:avLst/>
          </a:prstGeom>
          <a:noFill/>
        </p:spPr>
        <p:txBody>
          <a:bodyPr wrap="square" rtlCol="0">
            <a:spAutoFit/>
          </a:bodyPr>
          <a:lstStyle/>
          <a:p>
            <a:r>
              <a:rPr lang="en-US" sz="3300" b="1" dirty="0">
                <a:effectLst>
                  <a:glow rad="139700">
                    <a:schemeClr val="accent2">
                      <a:satMod val="175000"/>
                      <a:alpha val="40000"/>
                    </a:schemeClr>
                  </a:glow>
                </a:effectLst>
                <a:latin typeface="Century Gothic" panose="020B0502020202020204" pitchFamily="34" charset="0"/>
              </a:rPr>
              <a:t>¡Al fin </a:t>
            </a:r>
            <a:r>
              <a:rPr lang="en-US" sz="3300" b="1" dirty="0" err="1">
                <a:effectLst>
                  <a:glow rad="139700">
                    <a:schemeClr val="accent2">
                      <a:satMod val="175000"/>
                      <a:alpha val="40000"/>
                    </a:schemeClr>
                  </a:glow>
                </a:effectLst>
                <a:latin typeface="Century Gothic" panose="020B0502020202020204" pitchFamily="34" charset="0"/>
              </a:rPr>
              <a:t>juntos</a:t>
            </a:r>
            <a:r>
              <a:rPr lang="en-US" sz="3300" b="1" dirty="0">
                <a:effectLst>
                  <a:glow rad="139700">
                    <a:schemeClr val="accent2">
                      <a:satMod val="175000"/>
                      <a:alpha val="40000"/>
                    </a:schemeClr>
                  </a:glow>
                </a:effectLst>
                <a:latin typeface="Century Gothic" panose="020B0502020202020204" pitchFamily="34" charset="0"/>
              </a:rPr>
              <a:t> de nuevo!</a:t>
            </a:r>
          </a:p>
        </p:txBody>
      </p:sp>
    </p:spTree>
    <p:extLst>
      <p:ext uri="{BB962C8B-B14F-4D97-AF65-F5344CB8AC3E}">
        <p14:creationId xmlns:p14="http://schemas.microsoft.com/office/powerpoint/2010/main" val="144126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77209" y="2793388"/>
            <a:ext cx="5409196" cy="2492990"/>
          </a:xfrm>
          <a:prstGeom prst="rect">
            <a:avLst/>
          </a:prstGeom>
          <a:noFill/>
        </p:spPr>
        <p:txBody>
          <a:bodyPr wrap="square" rtlCol="0">
            <a:spAutoFit/>
          </a:bodyPr>
          <a:lstStyle/>
          <a:p>
            <a:pPr algn="ctr"/>
            <a:r>
              <a:rPr lang="en-US" sz="2600" dirty="0">
                <a:latin typeface="Century Gothic" panose="020B0502020202020204" pitchFamily="34" charset="0"/>
              </a:rPr>
              <a:t>The Salesian Cooperators are invited to live fraternal communion in their everyday life by remaining in communion of thought, affection, and prayer with the other members. </a:t>
            </a:r>
          </a:p>
        </p:txBody>
      </p:sp>
      <p:sp>
        <p:nvSpPr>
          <p:cNvPr id="5" name="TextBox 4">
            <a:extLst>
              <a:ext uri="{FF2B5EF4-FFF2-40B4-BE49-F238E27FC236}">
                <a16:creationId xmlns:a16="http://schemas.microsoft.com/office/drawing/2014/main" id="{724A0CA5-86A5-A2F7-DEBA-214E094F8678}"/>
              </a:ext>
            </a:extLst>
          </p:cNvPr>
          <p:cNvSpPr txBox="1"/>
          <p:nvPr/>
        </p:nvSpPr>
        <p:spPr>
          <a:xfrm>
            <a:off x="6443647" y="2593333"/>
            <a:ext cx="5437771" cy="2893100"/>
          </a:xfrm>
          <a:prstGeom prst="rect">
            <a:avLst/>
          </a:prstGeom>
          <a:noFill/>
        </p:spPr>
        <p:txBody>
          <a:bodyPr wrap="square" rtlCol="0">
            <a:spAutoFit/>
          </a:bodyPr>
          <a:lstStyle/>
          <a:p>
            <a:pPr algn="ctr"/>
            <a:r>
              <a:rPr lang="en-US" sz="2600" dirty="0">
                <a:latin typeface="Century Gothic" panose="020B0502020202020204" pitchFamily="34" charset="0"/>
              </a:rPr>
              <a:t>Los </a:t>
            </a:r>
            <a:r>
              <a:rPr lang="en-US" sz="2600" dirty="0" err="1">
                <a:latin typeface="Century Gothic" panose="020B0502020202020204" pitchFamily="34" charset="0"/>
              </a:rPr>
              <a:t>Salesianos</a:t>
            </a:r>
            <a:r>
              <a:rPr lang="en-US" sz="2600" dirty="0">
                <a:latin typeface="Century Gothic" panose="020B0502020202020204" pitchFamily="34" charset="0"/>
              </a:rPr>
              <a:t> </a:t>
            </a:r>
            <a:r>
              <a:rPr lang="en-US" sz="2600" dirty="0" err="1">
                <a:latin typeface="Century Gothic" panose="020B0502020202020204" pitchFamily="34" charset="0"/>
              </a:rPr>
              <a:t>Cooperadores</a:t>
            </a:r>
            <a:r>
              <a:rPr lang="en-US" sz="2600" dirty="0">
                <a:latin typeface="Century Gothic" panose="020B0502020202020204" pitchFamily="34" charset="0"/>
              </a:rPr>
              <a:t> </a:t>
            </a:r>
            <a:r>
              <a:rPr lang="en-US" sz="2600" dirty="0" err="1">
                <a:latin typeface="Century Gothic" panose="020B0502020202020204" pitchFamily="34" charset="0"/>
              </a:rPr>
              <a:t>están</a:t>
            </a:r>
            <a:r>
              <a:rPr lang="en-US" sz="2600" dirty="0">
                <a:latin typeface="Century Gothic" panose="020B0502020202020204" pitchFamily="34" charset="0"/>
              </a:rPr>
              <a:t> </a:t>
            </a:r>
            <a:r>
              <a:rPr lang="en-US" sz="2600" dirty="0" err="1">
                <a:latin typeface="Century Gothic" panose="020B0502020202020204" pitchFamily="34" charset="0"/>
              </a:rPr>
              <a:t>invitados</a:t>
            </a:r>
            <a:r>
              <a:rPr lang="en-US" sz="2600" dirty="0">
                <a:latin typeface="Century Gothic" panose="020B0502020202020204" pitchFamily="34" charset="0"/>
              </a:rPr>
              <a:t> a </a:t>
            </a:r>
            <a:r>
              <a:rPr lang="en-US" sz="2600" dirty="0" err="1">
                <a:latin typeface="Century Gothic" panose="020B0502020202020204" pitchFamily="34" charset="0"/>
              </a:rPr>
              <a:t>vivir</a:t>
            </a:r>
            <a:r>
              <a:rPr lang="en-US" sz="2600" dirty="0">
                <a:latin typeface="Century Gothic" panose="020B0502020202020204" pitchFamily="34" charset="0"/>
              </a:rPr>
              <a:t> la </a:t>
            </a:r>
            <a:r>
              <a:rPr lang="en-US" sz="2600" dirty="0" err="1">
                <a:latin typeface="Century Gothic" panose="020B0502020202020204" pitchFamily="34" charset="0"/>
              </a:rPr>
              <a:t>comunión</a:t>
            </a:r>
            <a:r>
              <a:rPr lang="en-US" sz="2600" dirty="0">
                <a:latin typeface="Century Gothic" panose="020B0502020202020204" pitchFamily="34" charset="0"/>
              </a:rPr>
              <a:t> </a:t>
            </a:r>
            <a:r>
              <a:rPr lang="en-US" sz="2600" dirty="0" err="1">
                <a:latin typeface="Century Gothic" panose="020B0502020202020204" pitchFamily="34" charset="0"/>
              </a:rPr>
              <a:t>fraterna</a:t>
            </a:r>
            <a:r>
              <a:rPr lang="en-US" sz="2600" dirty="0">
                <a:latin typeface="Century Gothic" panose="020B0502020202020204" pitchFamily="34" charset="0"/>
              </a:rPr>
              <a:t> </a:t>
            </a:r>
            <a:r>
              <a:rPr lang="en-US" sz="2600" dirty="0" err="1">
                <a:latin typeface="Century Gothic" panose="020B0502020202020204" pitchFamily="34" charset="0"/>
              </a:rPr>
              <a:t>en</a:t>
            </a:r>
            <a:r>
              <a:rPr lang="en-US" sz="2600" dirty="0">
                <a:latin typeface="Century Gothic" panose="020B0502020202020204" pitchFamily="34" charset="0"/>
              </a:rPr>
              <a:t> lo </a:t>
            </a:r>
            <a:r>
              <a:rPr lang="en-US" sz="2600" dirty="0" err="1">
                <a:latin typeface="Century Gothic" panose="020B0502020202020204" pitchFamily="34" charset="0"/>
              </a:rPr>
              <a:t>cotidiano</a:t>
            </a:r>
            <a:r>
              <a:rPr lang="en-US" sz="2600" dirty="0">
                <a:latin typeface="Century Gothic" panose="020B0502020202020204" pitchFamily="34" charset="0"/>
              </a:rPr>
              <a:t>, </a:t>
            </a:r>
            <a:r>
              <a:rPr lang="en-US" sz="2600" dirty="0" err="1">
                <a:latin typeface="Century Gothic" panose="020B0502020202020204" pitchFamily="34" charset="0"/>
              </a:rPr>
              <a:t>permaneciendo</a:t>
            </a:r>
            <a:r>
              <a:rPr lang="en-US" sz="2600" dirty="0">
                <a:latin typeface="Century Gothic" panose="020B0502020202020204" pitchFamily="34" charset="0"/>
              </a:rPr>
              <a:t> </a:t>
            </a:r>
            <a:r>
              <a:rPr lang="en-US" sz="2600" dirty="0" err="1">
                <a:latin typeface="Century Gothic" panose="020B0502020202020204" pitchFamily="34" charset="0"/>
              </a:rPr>
              <a:t>en</a:t>
            </a:r>
            <a:r>
              <a:rPr lang="en-US" sz="2600" dirty="0">
                <a:latin typeface="Century Gothic" panose="020B0502020202020204" pitchFamily="34" charset="0"/>
              </a:rPr>
              <a:t> </a:t>
            </a:r>
            <a:r>
              <a:rPr lang="en-US" sz="2600" dirty="0" err="1">
                <a:latin typeface="Century Gothic" panose="020B0502020202020204" pitchFamily="34" charset="0"/>
              </a:rPr>
              <a:t>comunión</a:t>
            </a:r>
            <a:r>
              <a:rPr lang="en-US" sz="2600" dirty="0">
                <a:latin typeface="Century Gothic" panose="020B0502020202020204" pitchFamily="34" charset="0"/>
              </a:rPr>
              <a:t> de </a:t>
            </a:r>
            <a:r>
              <a:rPr lang="en-US" sz="2600" dirty="0" err="1">
                <a:latin typeface="Century Gothic" panose="020B0502020202020204" pitchFamily="34" charset="0"/>
              </a:rPr>
              <a:t>pensamiento</a:t>
            </a:r>
            <a:r>
              <a:rPr lang="en-US" sz="2600" dirty="0">
                <a:latin typeface="Century Gothic" panose="020B0502020202020204" pitchFamily="34" charset="0"/>
              </a:rPr>
              <a:t>, de </a:t>
            </a:r>
            <a:r>
              <a:rPr lang="en-US" sz="2600" dirty="0" err="1">
                <a:latin typeface="Century Gothic" panose="020B0502020202020204" pitchFamily="34" charset="0"/>
              </a:rPr>
              <a:t>afecto</a:t>
            </a:r>
            <a:r>
              <a:rPr lang="en-US" sz="2600" dirty="0">
                <a:latin typeface="Century Gothic" panose="020B0502020202020204" pitchFamily="34" charset="0"/>
              </a:rPr>
              <a:t> y de </a:t>
            </a:r>
            <a:r>
              <a:rPr lang="en-US" sz="2600" dirty="0" err="1">
                <a:latin typeface="Century Gothic" panose="020B0502020202020204" pitchFamily="34" charset="0"/>
              </a:rPr>
              <a:t>oración</a:t>
            </a:r>
            <a:r>
              <a:rPr lang="en-US" sz="2600" dirty="0">
                <a:latin typeface="Century Gothic" panose="020B0502020202020204" pitchFamily="34" charset="0"/>
              </a:rPr>
              <a:t> con </a:t>
            </a:r>
            <a:r>
              <a:rPr lang="en-US" sz="2600" dirty="0" err="1">
                <a:latin typeface="Century Gothic" panose="020B0502020202020204" pitchFamily="34" charset="0"/>
              </a:rPr>
              <a:t>los</a:t>
            </a:r>
            <a:r>
              <a:rPr lang="en-US" sz="2600" dirty="0">
                <a:latin typeface="Century Gothic" panose="020B0502020202020204" pitchFamily="34" charset="0"/>
              </a:rPr>
              <a:t> </a:t>
            </a:r>
            <a:r>
              <a:rPr lang="en-US" sz="2600" dirty="0" err="1">
                <a:latin typeface="Century Gothic" panose="020B0502020202020204" pitchFamily="34" charset="0"/>
              </a:rPr>
              <a:t>otros</a:t>
            </a:r>
            <a:r>
              <a:rPr lang="en-US" sz="2600" dirty="0">
                <a:latin typeface="Century Gothic" panose="020B0502020202020204" pitchFamily="34" charset="0"/>
              </a:rPr>
              <a:t> </a:t>
            </a:r>
            <a:r>
              <a:rPr lang="en-US" sz="2600" dirty="0" err="1">
                <a:latin typeface="Century Gothic" panose="020B0502020202020204" pitchFamily="34" charset="0"/>
              </a:rPr>
              <a:t>Socios</a:t>
            </a:r>
            <a:r>
              <a:rPr lang="en-US" sz="2600" dirty="0">
                <a:latin typeface="Century Gothic" panose="020B0502020202020204" pitchFamily="34" charset="0"/>
              </a:rPr>
              <a:t>.</a:t>
            </a:r>
            <a:endParaRPr lang="en-US" sz="2600" i="1" dirty="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Salesian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a:t>
            </a:r>
            <a:r>
              <a:rPr lang="en-US" sz="3300" b="1" dirty="0" err="1">
                <a:effectLst>
                  <a:glow rad="139700">
                    <a:schemeClr val="accent2">
                      <a:satMod val="175000"/>
                      <a:alpha val="40000"/>
                    </a:schemeClr>
                  </a:glow>
                </a:effectLst>
                <a:latin typeface="Century Gothic" panose="020B0502020202020204" pitchFamily="34" charset="0"/>
              </a:rPr>
              <a:t>Salesiana</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149139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1718006"/>
            <a:ext cx="5409196" cy="4154984"/>
          </a:xfrm>
          <a:prstGeom prst="rect">
            <a:avLst/>
          </a:prstGeom>
          <a:noFill/>
        </p:spPr>
        <p:txBody>
          <a:bodyPr wrap="square" rtlCol="0">
            <a:spAutoFit/>
          </a:bodyPr>
          <a:lstStyle/>
          <a:p>
            <a:r>
              <a:rPr lang="en-US" sz="2400" dirty="0">
                <a:latin typeface="Century Gothic" panose="020B0502020202020204" pitchFamily="34" charset="0"/>
              </a:rPr>
              <a:t>PVA, Stat. Art. 28. The Value of Membership </a:t>
            </a:r>
          </a:p>
          <a:p>
            <a:endParaRPr lang="en-US" sz="2400" dirty="0">
              <a:latin typeface="Century Gothic" panose="020B0502020202020204" pitchFamily="34" charset="0"/>
            </a:endParaRPr>
          </a:p>
          <a:p>
            <a:r>
              <a:rPr lang="en-US" sz="2400" i="1" dirty="0">
                <a:latin typeface="Century Gothic" panose="020B0502020202020204" pitchFamily="34" charset="0"/>
              </a:rPr>
              <a:t>§1. Salesian Cooperators are aware that membership in the Association nourishes their faith experience and that of ecclesial communion. It represents, moreover, a vital element in support of one’s own apostolic Vocation. </a:t>
            </a:r>
            <a:endParaRPr lang="en-US" sz="2400" dirty="0">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Salesian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a:t>
            </a:r>
            <a:r>
              <a:rPr lang="en-US" sz="3300" b="1" dirty="0" err="1">
                <a:effectLst>
                  <a:glow rad="139700">
                    <a:schemeClr val="accent2">
                      <a:satMod val="175000"/>
                      <a:alpha val="40000"/>
                    </a:schemeClr>
                  </a:glow>
                </a:effectLst>
                <a:latin typeface="Century Gothic" panose="020B0502020202020204" pitchFamily="34" charset="0"/>
              </a:rPr>
              <a:t>Salesiana</a:t>
            </a:r>
            <a:endParaRPr lang="en-US" sz="3300" b="1" dirty="0">
              <a:effectLst>
                <a:glow rad="139700">
                  <a:schemeClr val="accent2">
                    <a:satMod val="175000"/>
                    <a:alpha val="40000"/>
                  </a:schemeClr>
                </a:glow>
              </a:effectLst>
              <a:latin typeface="Century Gothic" panose="020B0502020202020204" pitchFamily="34" charset="0"/>
            </a:endParaRPr>
          </a:p>
        </p:txBody>
      </p:sp>
      <p:sp>
        <p:nvSpPr>
          <p:cNvPr id="2" name="TextBox 1">
            <a:extLst>
              <a:ext uri="{FF2B5EF4-FFF2-40B4-BE49-F238E27FC236}">
                <a16:creationId xmlns:a16="http://schemas.microsoft.com/office/drawing/2014/main" id="{28CC40AB-82A6-DEBE-DBDE-82D0655E99BD}"/>
              </a:ext>
            </a:extLst>
          </p:cNvPr>
          <p:cNvSpPr txBox="1"/>
          <p:nvPr/>
        </p:nvSpPr>
        <p:spPr>
          <a:xfrm>
            <a:off x="6467466" y="1639398"/>
            <a:ext cx="5409196" cy="3785652"/>
          </a:xfrm>
          <a:prstGeom prst="rect">
            <a:avLst/>
          </a:prstGeom>
          <a:noFill/>
        </p:spPr>
        <p:txBody>
          <a:bodyPr wrap="square" rtlCol="0">
            <a:spAutoFit/>
          </a:bodyPr>
          <a:lstStyle/>
          <a:p>
            <a:r>
              <a:rPr lang="en-US" sz="2400" dirty="0">
                <a:latin typeface="Century Gothic" panose="020B0502020202020204" pitchFamily="34" charset="0"/>
                <a:cs typeface="Arial" panose="020B0604020202020204" pitchFamily="34" charset="0"/>
              </a:rPr>
              <a:t>PVA, Est. Art. 28. Valor de la </a:t>
            </a:r>
            <a:r>
              <a:rPr lang="en-US" sz="2400" dirty="0" err="1">
                <a:latin typeface="Century Gothic" panose="020B0502020202020204" pitchFamily="34" charset="0"/>
                <a:cs typeface="Arial" panose="020B0604020202020204" pitchFamily="34" charset="0"/>
              </a:rPr>
              <a:t>pertenencia</a:t>
            </a:r>
            <a:endParaRPr lang="en-US" sz="2400" dirty="0">
              <a:latin typeface="Century Gothic" panose="020B0502020202020204" pitchFamily="34" charset="0"/>
              <a:cs typeface="Arial" panose="020B0604020202020204" pitchFamily="34" charset="0"/>
            </a:endParaRPr>
          </a:p>
          <a:p>
            <a:endParaRPr lang="en-US" sz="2400" dirty="0">
              <a:latin typeface="Century Gothic" panose="020B0502020202020204" pitchFamily="34" charset="0"/>
              <a:cs typeface="Arial" panose="020B0604020202020204" pitchFamily="34" charset="0"/>
            </a:endParaRPr>
          </a:p>
          <a:p>
            <a:r>
              <a:rPr lang="en-US" sz="2400" i="1" dirty="0">
                <a:latin typeface="Century Gothic" panose="020B0502020202020204" pitchFamily="34" charset="0"/>
              </a:rPr>
              <a:t>§1. Los </a:t>
            </a:r>
            <a:r>
              <a:rPr lang="en-US" sz="2400" i="1" dirty="0" err="1">
                <a:latin typeface="Century Gothic" panose="020B0502020202020204" pitchFamily="34" charset="0"/>
              </a:rPr>
              <a:t>Salesianos</a:t>
            </a:r>
            <a:r>
              <a:rPr lang="en-US" sz="2400" i="1" dirty="0">
                <a:latin typeface="Century Gothic" panose="020B0502020202020204" pitchFamily="34" charset="0"/>
              </a:rPr>
              <a:t> </a:t>
            </a:r>
            <a:r>
              <a:rPr lang="en-US" sz="2400" i="1" dirty="0" err="1">
                <a:latin typeface="Century Gothic" panose="020B0502020202020204" pitchFamily="34" charset="0"/>
              </a:rPr>
              <a:t>Cooperadores</a:t>
            </a:r>
            <a:r>
              <a:rPr lang="en-US" sz="2400" i="1" dirty="0">
                <a:latin typeface="Century Gothic" panose="020B0502020202020204" pitchFamily="34" charset="0"/>
              </a:rPr>
              <a:t> son </a:t>
            </a:r>
            <a:r>
              <a:rPr lang="en-US" sz="2400" i="1" dirty="0" err="1">
                <a:latin typeface="Century Gothic" panose="020B0502020202020204" pitchFamily="34" charset="0"/>
              </a:rPr>
              <a:t>conscientes</a:t>
            </a:r>
            <a:r>
              <a:rPr lang="en-US" sz="2400" i="1" dirty="0">
                <a:latin typeface="Century Gothic" panose="020B0502020202020204" pitchFamily="34" charset="0"/>
              </a:rPr>
              <a:t> de que la </a:t>
            </a:r>
            <a:r>
              <a:rPr lang="en-US" sz="2400" i="1" dirty="0" err="1">
                <a:latin typeface="Century Gothic" panose="020B0502020202020204" pitchFamily="34" charset="0"/>
              </a:rPr>
              <a:t>pertenencia</a:t>
            </a:r>
            <a:r>
              <a:rPr lang="en-US" sz="2400" i="1" dirty="0">
                <a:latin typeface="Century Gothic" panose="020B0502020202020204" pitchFamily="34" charset="0"/>
              </a:rPr>
              <a:t> a la </a:t>
            </a:r>
            <a:r>
              <a:rPr lang="en-US" sz="2400" i="1" dirty="0" err="1">
                <a:latin typeface="Century Gothic" panose="020B0502020202020204" pitchFamily="34" charset="0"/>
              </a:rPr>
              <a:t>Asociación</a:t>
            </a:r>
            <a:r>
              <a:rPr lang="en-US" sz="2400" i="1" dirty="0">
                <a:latin typeface="Century Gothic" panose="020B0502020202020204" pitchFamily="34" charset="0"/>
              </a:rPr>
              <a:t> </a:t>
            </a:r>
            <a:r>
              <a:rPr lang="en-US" sz="2400" i="1" dirty="0" err="1">
                <a:latin typeface="Century Gothic" panose="020B0502020202020204" pitchFamily="34" charset="0"/>
              </a:rPr>
              <a:t>alimenta</a:t>
            </a:r>
            <a:r>
              <a:rPr lang="en-US" sz="2400" i="1" dirty="0">
                <a:latin typeface="Century Gothic" panose="020B0502020202020204" pitchFamily="34" charset="0"/>
              </a:rPr>
              <a:t> la </a:t>
            </a:r>
            <a:r>
              <a:rPr lang="en-US" sz="2400" i="1" dirty="0" err="1">
                <a:latin typeface="Century Gothic" panose="020B0502020202020204" pitchFamily="34" charset="0"/>
              </a:rPr>
              <a:t>experiencia</a:t>
            </a:r>
            <a:r>
              <a:rPr lang="en-US" sz="2400" i="1" dirty="0">
                <a:latin typeface="Century Gothic" panose="020B0502020202020204" pitchFamily="34" charset="0"/>
              </a:rPr>
              <a:t> de </a:t>
            </a:r>
            <a:r>
              <a:rPr lang="en-US" sz="2400" i="1" dirty="0" err="1">
                <a:latin typeface="Century Gothic" panose="020B0502020202020204" pitchFamily="34" charset="0"/>
              </a:rPr>
              <a:t>fe</a:t>
            </a:r>
            <a:r>
              <a:rPr lang="en-US" sz="2400" i="1" dirty="0">
                <a:latin typeface="Century Gothic" panose="020B0502020202020204" pitchFamily="34" charset="0"/>
              </a:rPr>
              <a:t> y de </a:t>
            </a:r>
            <a:r>
              <a:rPr lang="en-US" sz="2400" i="1" dirty="0" err="1">
                <a:latin typeface="Century Gothic" panose="020B0502020202020204" pitchFamily="34" charset="0"/>
              </a:rPr>
              <a:t>comunión</a:t>
            </a:r>
            <a:r>
              <a:rPr lang="en-US" sz="2400" i="1" dirty="0">
                <a:latin typeface="Century Gothic" panose="020B0502020202020204" pitchFamily="34" charset="0"/>
              </a:rPr>
              <a:t> </a:t>
            </a:r>
            <a:r>
              <a:rPr lang="en-US" sz="2400" i="1" dirty="0" err="1">
                <a:latin typeface="Century Gothic" panose="020B0502020202020204" pitchFamily="34" charset="0"/>
              </a:rPr>
              <a:t>eclesial</a:t>
            </a:r>
            <a:r>
              <a:rPr lang="en-US" sz="2400" i="1" dirty="0">
                <a:latin typeface="Century Gothic" panose="020B0502020202020204" pitchFamily="34" charset="0"/>
              </a:rPr>
              <a:t>. Es, </a:t>
            </a:r>
            <a:r>
              <a:rPr lang="en-US" sz="2400" i="1" dirty="0" err="1">
                <a:latin typeface="Century Gothic" panose="020B0502020202020204" pitchFamily="34" charset="0"/>
              </a:rPr>
              <a:t>además</a:t>
            </a:r>
            <a:r>
              <a:rPr lang="en-US" sz="2400" i="1" dirty="0">
                <a:latin typeface="Century Gothic" panose="020B0502020202020204" pitchFamily="34" charset="0"/>
              </a:rPr>
              <a:t>, un </a:t>
            </a:r>
            <a:r>
              <a:rPr lang="en-US" sz="2400" i="1" dirty="0" err="1">
                <a:latin typeface="Century Gothic" panose="020B0502020202020204" pitchFamily="34" charset="0"/>
              </a:rPr>
              <a:t>elemento</a:t>
            </a:r>
            <a:r>
              <a:rPr lang="en-US" sz="2400" i="1" dirty="0">
                <a:latin typeface="Century Gothic" panose="020B0502020202020204" pitchFamily="34" charset="0"/>
              </a:rPr>
              <a:t> vital para la base de la </a:t>
            </a:r>
            <a:r>
              <a:rPr lang="en-US" sz="2400" i="1" dirty="0" err="1">
                <a:latin typeface="Century Gothic" panose="020B0502020202020204" pitchFamily="34" charset="0"/>
              </a:rPr>
              <a:t>propia</a:t>
            </a:r>
            <a:r>
              <a:rPr lang="en-US" sz="2400" i="1" dirty="0">
                <a:latin typeface="Century Gothic" panose="020B0502020202020204" pitchFamily="34" charset="0"/>
              </a:rPr>
              <a:t> </a:t>
            </a:r>
            <a:r>
              <a:rPr lang="en-US" sz="2400" i="1" dirty="0" err="1">
                <a:latin typeface="Century Gothic" panose="020B0502020202020204" pitchFamily="34" charset="0"/>
              </a:rPr>
              <a:t>vocación</a:t>
            </a:r>
            <a:r>
              <a:rPr lang="en-US" sz="2400" i="1" dirty="0">
                <a:latin typeface="Century Gothic" panose="020B0502020202020204" pitchFamily="34" charset="0"/>
              </a:rPr>
              <a:t> </a:t>
            </a:r>
            <a:r>
              <a:rPr lang="en-US" sz="2400" i="1" dirty="0" err="1">
                <a:latin typeface="Century Gothic" panose="020B0502020202020204" pitchFamily="34" charset="0"/>
              </a:rPr>
              <a:t>apostólica</a:t>
            </a:r>
            <a:r>
              <a:rPr lang="en-US" sz="2400" i="1" dirty="0">
                <a:latin typeface="Century Gothic" panose="020B0502020202020204" pitchFamily="34" charset="0"/>
              </a:rPr>
              <a:t>. </a:t>
            </a:r>
          </a:p>
        </p:txBody>
      </p:sp>
    </p:spTree>
    <p:extLst>
      <p:ext uri="{BB962C8B-B14F-4D97-AF65-F5344CB8AC3E}">
        <p14:creationId xmlns:p14="http://schemas.microsoft.com/office/powerpoint/2010/main" val="2123270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2118056"/>
            <a:ext cx="5409196" cy="3046988"/>
          </a:xfrm>
          <a:prstGeom prst="rect">
            <a:avLst/>
          </a:prstGeom>
          <a:noFill/>
        </p:spPr>
        <p:txBody>
          <a:bodyPr wrap="square" rtlCol="0">
            <a:spAutoFit/>
          </a:bodyPr>
          <a:lstStyle/>
          <a:p>
            <a:r>
              <a:rPr lang="en-US" sz="2400" i="1" dirty="0">
                <a:latin typeface="Century Gothic" panose="020B0502020202020204" pitchFamily="34" charset="0"/>
              </a:rPr>
              <a:t>§2. Membership demands concrete signs which are expressed both in an active participation in the life of the Association and in a fitting demeanor on the part of the member in his/her daily and professional life. </a:t>
            </a:r>
            <a:endParaRPr lang="en-US" sz="2400" dirty="0">
              <a:latin typeface="Century Gothic" panose="020B0502020202020204" pitchFamily="34" charset="0"/>
            </a:endParaRP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2090172"/>
            <a:ext cx="5409196" cy="2677656"/>
          </a:xfrm>
          <a:prstGeom prst="rect">
            <a:avLst/>
          </a:prstGeom>
          <a:noFill/>
        </p:spPr>
        <p:txBody>
          <a:bodyPr wrap="square" rtlCol="0">
            <a:spAutoFit/>
          </a:bodyPr>
          <a:lstStyle/>
          <a:p>
            <a:r>
              <a:rPr lang="en-US" sz="2400" i="1" dirty="0">
                <a:latin typeface="Century Gothic" panose="020B0502020202020204" pitchFamily="34" charset="0"/>
              </a:rPr>
              <a:t>§2. La </a:t>
            </a:r>
            <a:r>
              <a:rPr lang="en-US" sz="2400" i="1" dirty="0" err="1">
                <a:latin typeface="Century Gothic" panose="020B0502020202020204" pitchFamily="34" charset="0"/>
              </a:rPr>
              <a:t>pertenencia</a:t>
            </a:r>
            <a:r>
              <a:rPr lang="en-US" sz="2400" i="1" dirty="0">
                <a:latin typeface="Century Gothic" panose="020B0502020202020204" pitchFamily="34" charset="0"/>
              </a:rPr>
              <a:t> </a:t>
            </a:r>
            <a:r>
              <a:rPr lang="en-US" sz="2400" i="1" dirty="0" err="1">
                <a:latin typeface="Century Gothic" panose="020B0502020202020204" pitchFamily="34" charset="0"/>
              </a:rPr>
              <a:t>necesita</a:t>
            </a:r>
            <a:r>
              <a:rPr lang="en-US" sz="2400" i="1" dirty="0">
                <a:latin typeface="Century Gothic" panose="020B0502020202020204" pitchFamily="34" charset="0"/>
              </a:rPr>
              <a:t> </a:t>
            </a:r>
            <a:r>
              <a:rPr lang="en-US" sz="2400" i="1" dirty="0" err="1">
                <a:latin typeface="Century Gothic" panose="020B0502020202020204" pitchFamily="34" charset="0"/>
              </a:rPr>
              <a:t>signos</a:t>
            </a:r>
            <a:r>
              <a:rPr lang="en-US" sz="2400" i="1" dirty="0">
                <a:latin typeface="Century Gothic" panose="020B0502020202020204" pitchFamily="34" charset="0"/>
              </a:rPr>
              <a:t> </a:t>
            </a:r>
            <a:r>
              <a:rPr lang="en-US" sz="2400" i="1" dirty="0" err="1">
                <a:latin typeface="Century Gothic" panose="020B0502020202020204" pitchFamily="34" charset="0"/>
              </a:rPr>
              <a:t>concretos</a:t>
            </a:r>
            <a:r>
              <a:rPr lang="en-US" sz="2400" i="1" dirty="0">
                <a:latin typeface="Century Gothic" panose="020B0502020202020204" pitchFamily="34" charset="0"/>
              </a:rPr>
              <a:t> que se </a:t>
            </a:r>
            <a:r>
              <a:rPr lang="en-US" sz="2400" i="1" dirty="0" err="1">
                <a:latin typeface="Century Gothic" panose="020B0502020202020204" pitchFamily="34" charset="0"/>
              </a:rPr>
              <a:t>expresan</a:t>
            </a:r>
            <a:r>
              <a:rPr lang="en-US" sz="2400" i="1" dirty="0">
                <a:latin typeface="Century Gothic" panose="020B0502020202020204" pitchFamily="34" charset="0"/>
              </a:rPr>
              <a:t> tanto </a:t>
            </a:r>
            <a:r>
              <a:rPr lang="en-US" sz="2400" i="1" dirty="0" err="1">
                <a:latin typeface="Century Gothic" panose="020B0502020202020204" pitchFamily="34" charset="0"/>
              </a:rPr>
              <a:t>en</a:t>
            </a:r>
            <a:r>
              <a:rPr lang="en-US" sz="2400" i="1" dirty="0">
                <a:latin typeface="Century Gothic" panose="020B0502020202020204" pitchFamily="34" charset="0"/>
              </a:rPr>
              <a:t> la </a:t>
            </a:r>
            <a:r>
              <a:rPr lang="en-US" sz="2400" i="1" dirty="0" err="1">
                <a:latin typeface="Century Gothic" panose="020B0502020202020204" pitchFamily="34" charset="0"/>
              </a:rPr>
              <a:t>participación</a:t>
            </a:r>
            <a:r>
              <a:rPr lang="en-US" sz="2400" i="1" dirty="0">
                <a:latin typeface="Century Gothic" panose="020B0502020202020204" pitchFamily="34" charset="0"/>
              </a:rPr>
              <a:t> </a:t>
            </a:r>
            <a:r>
              <a:rPr lang="en-US" sz="2400" i="1" dirty="0" err="1">
                <a:latin typeface="Century Gothic" panose="020B0502020202020204" pitchFamily="34" charset="0"/>
              </a:rPr>
              <a:t>activa</a:t>
            </a:r>
            <a:r>
              <a:rPr lang="en-US" sz="2400" i="1" dirty="0">
                <a:latin typeface="Century Gothic" panose="020B0502020202020204" pitchFamily="34" charset="0"/>
              </a:rPr>
              <a:t> </a:t>
            </a:r>
            <a:r>
              <a:rPr lang="en-US" sz="2400" i="1" dirty="0" err="1">
                <a:latin typeface="Century Gothic" panose="020B0502020202020204" pitchFamily="34" charset="0"/>
              </a:rPr>
              <a:t>en</a:t>
            </a:r>
            <a:r>
              <a:rPr lang="en-US" sz="2400" i="1" dirty="0">
                <a:latin typeface="Century Gothic" panose="020B0502020202020204" pitchFamily="34" charset="0"/>
              </a:rPr>
              <a:t> la </a:t>
            </a:r>
            <a:r>
              <a:rPr lang="en-US" sz="2400" i="1" dirty="0" err="1">
                <a:latin typeface="Century Gothic" panose="020B0502020202020204" pitchFamily="34" charset="0"/>
              </a:rPr>
              <a:t>vida</a:t>
            </a:r>
            <a:r>
              <a:rPr lang="en-US" sz="2400" i="1" dirty="0">
                <a:latin typeface="Century Gothic" panose="020B0502020202020204" pitchFamily="34" charset="0"/>
              </a:rPr>
              <a:t> de la </a:t>
            </a:r>
            <a:r>
              <a:rPr lang="en-US" sz="2400" i="1" dirty="0" err="1">
                <a:latin typeface="Century Gothic" panose="020B0502020202020204" pitchFamily="34" charset="0"/>
              </a:rPr>
              <a:t>Asociación</a:t>
            </a:r>
            <a:r>
              <a:rPr lang="en-US" sz="2400" i="1" dirty="0">
                <a:latin typeface="Century Gothic" panose="020B0502020202020204" pitchFamily="34" charset="0"/>
              </a:rPr>
              <a:t> </a:t>
            </a:r>
            <a:r>
              <a:rPr lang="en-US" sz="2400" i="1" dirty="0" err="1">
                <a:latin typeface="Century Gothic" panose="020B0502020202020204" pitchFamily="34" charset="0"/>
              </a:rPr>
              <a:t>como</a:t>
            </a:r>
            <a:r>
              <a:rPr lang="en-US" sz="2400" i="1" dirty="0">
                <a:latin typeface="Century Gothic" panose="020B0502020202020204" pitchFamily="34" charset="0"/>
              </a:rPr>
              <a:t> </a:t>
            </a:r>
            <a:r>
              <a:rPr lang="en-US" sz="2400" i="1" dirty="0" err="1">
                <a:latin typeface="Century Gothic" panose="020B0502020202020204" pitchFamily="34" charset="0"/>
              </a:rPr>
              <a:t>en</a:t>
            </a:r>
            <a:r>
              <a:rPr lang="en-US" sz="2400" i="1" dirty="0">
                <a:latin typeface="Century Gothic" panose="020B0502020202020204" pitchFamily="34" charset="0"/>
              </a:rPr>
              <a:t> la </a:t>
            </a:r>
            <a:r>
              <a:rPr lang="en-US" sz="2400" i="1" dirty="0" err="1">
                <a:latin typeface="Century Gothic" panose="020B0502020202020204" pitchFamily="34" charset="0"/>
              </a:rPr>
              <a:t>presencia</a:t>
            </a:r>
            <a:r>
              <a:rPr lang="en-US" sz="2400" i="1" dirty="0">
                <a:latin typeface="Century Gothic" panose="020B0502020202020204" pitchFamily="34" charset="0"/>
              </a:rPr>
              <a:t> </a:t>
            </a:r>
            <a:r>
              <a:rPr lang="en-US" sz="2400" i="1" dirty="0" err="1">
                <a:latin typeface="Century Gothic" panose="020B0502020202020204" pitchFamily="34" charset="0"/>
              </a:rPr>
              <a:t>adecuada</a:t>
            </a:r>
            <a:r>
              <a:rPr lang="en-US" sz="2400" i="1" dirty="0">
                <a:latin typeface="Century Gothic" panose="020B0502020202020204" pitchFamily="34" charset="0"/>
              </a:rPr>
              <a:t> a la </a:t>
            </a:r>
            <a:r>
              <a:rPr lang="en-US" sz="2400" i="1" dirty="0" err="1">
                <a:latin typeface="Century Gothic" panose="020B0502020202020204" pitchFamily="34" charset="0"/>
              </a:rPr>
              <a:t>realidad</a:t>
            </a:r>
            <a:r>
              <a:rPr lang="en-US" sz="2400" i="1" dirty="0">
                <a:latin typeface="Century Gothic" panose="020B0502020202020204" pitchFamily="34" charset="0"/>
              </a:rPr>
              <a:t> de </a:t>
            </a:r>
            <a:r>
              <a:rPr lang="en-US" sz="2400" i="1" dirty="0" err="1">
                <a:latin typeface="Century Gothic" panose="020B0502020202020204" pitchFamily="34" charset="0"/>
              </a:rPr>
              <a:t>vida</a:t>
            </a:r>
            <a:r>
              <a:rPr lang="en-US" sz="2400" i="1" dirty="0">
                <a:latin typeface="Century Gothic" panose="020B0502020202020204" pitchFamily="34" charset="0"/>
              </a:rPr>
              <a:t> y </a:t>
            </a:r>
            <a:r>
              <a:rPr lang="en-US" sz="2400" i="1" dirty="0" err="1">
                <a:latin typeface="Century Gothic" panose="020B0502020202020204" pitchFamily="34" charset="0"/>
              </a:rPr>
              <a:t>en</a:t>
            </a:r>
            <a:r>
              <a:rPr lang="en-US" sz="2400" i="1" dirty="0">
                <a:latin typeface="Century Gothic" panose="020B0502020202020204" pitchFamily="34" charset="0"/>
              </a:rPr>
              <a:t> </a:t>
            </a:r>
            <a:r>
              <a:rPr lang="en-US" sz="2400" i="1" dirty="0" err="1">
                <a:latin typeface="Century Gothic" panose="020B0502020202020204" pitchFamily="34" charset="0"/>
              </a:rPr>
              <a:t>el</a:t>
            </a:r>
            <a:r>
              <a:rPr lang="en-US" sz="2400" i="1" dirty="0">
                <a:latin typeface="Century Gothic" panose="020B0502020202020204" pitchFamily="34" charset="0"/>
              </a:rPr>
              <a:t> </a:t>
            </a:r>
            <a:r>
              <a:rPr lang="en-US" sz="2400" i="1" dirty="0" err="1">
                <a:latin typeface="Century Gothic" panose="020B0502020202020204" pitchFamily="34" charset="0"/>
              </a:rPr>
              <a:t>compromiso</a:t>
            </a:r>
            <a:r>
              <a:rPr lang="en-US" sz="2400" i="1" dirty="0">
                <a:latin typeface="Century Gothic" panose="020B0502020202020204" pitchFamily="34" charset="0"/>
              </a:rPr>
              <a:t> </a:t>
            </a:r>
            <a:r>
              <a:rPr lang="en-US" sz="2400" i="1" dirty="0" err="1">
                <a:latin typeface="Century Gothic" panose="020B0502020202020204" pitchFamily="34" charset="0"/>
              </a:rPr>
              <a:t>profesional</a:t>
            </a:r>
            <a:r>
              <a:rPr lang="en-US" sz="2400" i="1" dirty="0">
                <a:latin typeface="Century Gothic" panose="020B0502020202020204" pitchFamily="34" charset="0"/>
              </a:rPr>
              <a:t> del </a:t>
            </a:r>
            <a:r>
              <a:rPr lang="en-US" sz="2400" i="1" dirty="0" err="1">
                <a:latin typeface="Century Gothic" panose="020B0502020202020204" pitchFamily="34" charset="0"/>
              </a:rPr>
              <a:t>asociado</a:t>
            </a:r>
            <a:r>
              <a:rPr lang="en-US" sz="2400" i="1" dirty="0">
                <a:latin typeface="Century Gothic" panose="020B0502020202020204" pitchFamily="34" charset="0"/>
              </a:rPr>
              <a:t>. </a:t>
            </a: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Salesian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a:t>
            </a:r>
            <a:r>
              <a:rPr lang="en-US" sz="3300" b="1" dirty="0" err="1">
                <a:effectLst>
                  <a:glow rad="139700">
                    <a:schemeClr val="accent2">
                      <a:satMod val="175000"/>
                      <a:alpha val="40000"/>
                    </a:schemeClr>
                  </a:glow>
                </a:effectLst>
                <a:latin typeface="Century Gothic" panose="020B0502020202020204" pitchFamily="34" charset="0"/>
              </a:rPr>
              <a:t>Salesiana</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333235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67698" y="1628438"/>
            <a:ext cx="5409196" cy="5262979"/>
          </a:xfrm>
          <a:prstGeom prst="rect">
            <a:avLst/>
          </a:prstGeom>
          <a:noFill/>
        </p:spPr>
        <p:txBody>
          <a:bodyPr wrap="square" rtlCol="0">
            <a:spAutoFit/>
          </a:bodyPr>
          <a:lstStyle/>
          <a:p>
            <a:r>
              <a:rPr lang="en-US" sz="2800" dirty="0">
                <a:latin typeface="Century Gothic" panose="020B0502020202020204" pitchFamily="34" charset="0"/>
              </a:rPr>
              <a:t>A strong sense of belonging to our Association might be the answer to many of our current obstacles and threats. It will inevitably yield fruits. For example:</a:t>
            </a:r>
          </a:p>
          <a:p>
            <a:pPr marL="457200" lvl="0" indent="-457200">
              <a:buFont typeface="Arial" panose="020B0604020202020204" pitchFamily="34" charset="0"/>
              <a:buChar char="•"/>
            </a:pPr>
            <a:r>
              <a:rPr lang="en-US" sz="2800" dirty="0">
                <a:latin typeface="Century Gothic" panose="020B0502020202020204" pitchFamily="34" charset="0"/>
              </a:rPr>
              <a:t>The fulfillment of our own Salesian vocation.</a:t>
            </a:r>
          </a:p>
          <a:p>
            <a:pPr marL="457200" indent="-457200">
              <a:buFont typeface="Arial" panose="020B0604020202020204" pitchFamily="34" charset="0"/>
              <a:buChar char="•"/>
            </a:pPr>
            <a:r>
              <a:rPr lang="en-US" sz="2800" dirty="0">
                <a:latin typeface="Century Gothic" panose="020B0502020202020204" pitchFamily="34" charset="0"/>
              </a:rPr>
              <a:t>The conviction that we are the first ones responsible for our formation.</a:t>
            </a:r>
          </a:p>
          <a:p>
            <a:pPr lvl="0"/>
            <a:endParaRPr lang="en-US" sz="2800" dirty="0">
              <a:latin typeface="Century Gothic" panose="020B0502020202020204" pitchFamily="34" charset="0"/>
            </a:endParaRPr>
          </a:p>
        </p:txBody>
      </p:sp>
      <p:sp>
        <p:nvSpPr>
          <p:cNvPr id="5" name="TextBox 4">
            <a:extLst>
              <a:ext uri="{FF2B5EF4-FFF2-40B4-BE49-F238E27FC236}">
                <a16:creationId xmlns:a16="http://schemas.microsoft.com/office/drawing/2014/main" id="{724A0CA5-86A5-A2F7-DEBA-214E094F8678}"/>
              </a:ext>
            </a:extLst>
          </p:cNvPr>
          <p:cNvSpPr txBox="1"/>
          <p:nvPr/>
        </p:nvSpPr>
        <p:spPr>
          <a:xfrm>
            <a:off x="6462712" y="1571622"/>
            <a:ext cx="5437771" cy="4893647"/>
          </a:xfrm>
          <a:prstGeom prst="rect">
            <a:avLst/>
          </a:prstGeom>
          <a:noFill/>
        </p:spPr>
        <p:txBody>
          <a:bodyPr wrap="square" rtlCol="0">
            <a:spAutoFit/>
          </a:bodyPr>
          <a:lstStyle/>
          <a:p>
            <a:r>
              <a:rPr lang="en-US" sz="2600" dirty="0">
                <a:latin typeface="Century Gothic" panose="020B0502020202020204" pitchFamily="34" charset="0"/>
              </a:rPr>
              <a:t>Un </a:t>
            </a:r>
            <a:r>
              <a:rPr lang="en-US" sz="2600" dirty="0" err="1">
                <a:latin typeface="Century Gothic" panose="020B0502020202020204" pitchFamily="34" charset="0"/>
              </a:rPr>
              <a:t>fuerte</a:t>
            </a:r>
            <a:r>
              <a:rPr lang="en-US" sz="2600" dirty="0">
                <a:latin typeface="Century Gothic" panose="020B0502020202020204" pitchFamily="34" charset="0"/>
              </a:rPr>
              <a:t> </a:t>
            </a:r>
            <a:r>
              <a:rPr lang="en-US" sz="2600" dirty="0" err="1">
                <a:latin typeface="Century Gothic" panose="020B0502020202020204" pitchFamily="34" charset="0"/>
              </a:rPr>
              <a:t>sentido</a:t>
            </a:r>
            <a:r>
              <a:rPr lang="en-US" sz="2600" dirty="0">
                <a:latin typeface="Century Gothic" panose="020B0502020202020204" pitchFamily="34" charset="0"/>
              </a:rPr>
              <a:t> de </a:t>
            </a:r>
            <a:r>
              <a:rPr lang="en-US" sz="2600" dirty="0" err="1">
                <a:latin typeface="Century Gothic" panose="020B0502020202020204" pitchFamily="34" charset="0"/>
              </a:rPr>
              <a:t>pertenencia</a:t>
            </a:r>
            <a:r>
              <a:rPr lang="en-US" sz="2600" dirty="0">
                <a:latin typeface="Century Gothic" panose="020B0502020202020204" pitchFamily="34" charset="0"/>
              </a:rPr>
              <a:t> a </a:t>
            </a:r>
            <a:r>
              <a:rPr lang="en-US" sz="2600" dirty="0" err="1">
                <a:latin typeface="Century Gothic" panose="020B0502020202020204" pitchFamily="34" charset="0"/>
              </a:rPr>
              <a:t>nuestra</a:t>
            </a:r>
            <a:r>
              <a:rPr lang="en-US" sz="2600" dirty="0">
                <a:latin typeface="Century Gothic" panose="020B0502020202020204" pitchFamily="34" charset="0"/>
              </a:rPr>
              <a:t> </a:t>
            </a:r>
            <a:r>
              <a:rPr lang="en-US" sz="2600" dirty="0" err="1">
                <a:latin typeface="Century Gothic" panose="020B0502020202020204" pitchFamily="34" charset="0"/>
              </a:rPr>
              <a:t>Asociación</a:t>
            </a:r>
            <a:r>
              <a:rPr lang="en-US" sz="2600" dirty="0">
                <a:latin typeface="Century Gothic" panose="020B0502020202020204" pitchFamily="34" charset="0"/>
              </a:rPr>
              <a:t> </a:t>
            </a:r>
            <a:r>
              <a:rPr lang="en-US" sz="2600" dirty="0" err="1">
                <a:latin typeface="Century Gothic" panose="020B0502020202020204" pitchFamily="34" charset="0"/>
              </a:rPr>
              <a:t>podría</a:t>
            </a:r>
            <a:r>
              <a:rPr lang="en-US" sz="2600" dirty="0">
                <a:latin typeface="Century Gothic" panose="020B0502020202020204" pitchFamily="34" charset="0"/>
              </a:rPr>
              <a:t> ser la </a:t>
            </a:r>
            <a:r>
              <a:rPr lang="en-US" sz="2600" dirty="0" err="1">
                <a:latin typeface="Century Gothic" panose="020B0502020202020204" pitchFamily="34" charset="0"/>
              </a:rPr>
              <a:t>respuesta</a:t>
            </a:r>
            <a:r>
              <a:rPr lang="en-US" sz="2600" dirty="0">
                <a:latin typeface="Century Gothic" panose="020B0502020202020204" pitchFamily="34" charset="0"/>
              </a:rPr>
              <a:t> a </a:t>
            </a:r>
            <a:r>
              <a:rPr lang="en-US" sz="2600" dirty="0" err="1">
                <a:latin typeface="Century Gothic" panose="020B0502020202020204" pitchFamily="34" charset="0"/>
              </a:rPr>
              <a:t>muchos</a:t>
            </a:r>
            <a:r>
              <a:rPr lang="en-US" sz="2600" dirty="0">
                <a:latin typeface="Century Gothic" panose="020B0502020202020204" pitchFamily="34" charset="0"/>
              </a:rPr>
              <a:t> de </a:t>
            </a:r>
            <a:r>
              <a:rPr lang="en-US" sz="2600" dirty="0" err="1">
                <a:latin typeface="Century Gothic" panose="020B0502020202020204" pitchFamily="34" charset="0"/>
              </a:rPr>
              <a:t>nuestros</a:t>
            </a:r>
            <a:r>
              <a:rPr lang="en-US" sz="2600" dirty="0">
                <a:latin typeface="Century Gothic" panose="020B0502020202020204" pitchFamily="34" charset="0"/>
              </a:rPr>
              <a:t> </a:t>
            </a:r>
            <a:r>
              <a:rPr lang="en-US" sz="2600" dirty="0" err="1">
                <a:latin typeface="Century Gothic" panose="020B0502020202020204" pitchFamily="34" charset="0"/>
              </a:rPr>
              <a:t>obstáculos</a:t>
            </a:r>
            <a:r>
              <a:rPr lang="en-US" sz="2600" dirty="0">
                <a:latin typeface="Century Gothic" panose="020B0502020202020204" pitchFamily="34" charset="0"/>
              </a:rPr>
              <a:t> y </a:t>
            </a:r>
            <a:r>
              <a:rPr lang="en-US" sz="2600" dirty="0" err="1">
                <a:latin typeface="Century Gothic" panose="020B0502020202020204" pitchFamily="34" charset="0"/>
              </a:rPr>
              <a:t>amenazas</a:t>
            </a:r>
            <a:r>
              <a:rPr lang="en-US" sz="2600" dirty="0">
                <a:latin typeface="Century Gothic" panose="020B0502020202020204" pitchFamily="34" charset="0"/>
              </a:rPr>
              <a:t> </a:t>
            </a:r>
            <a:r>
              <a:rPr lang="en-US" sz="2600" dirty="0" err="1">
                <a:latin typeface="Century Gothic" panose="020B0502020202020204" pitchFamily="34" charset="0"/>
              </a:rPr>
              <a:t>actuales</a:t>
            </a:r>
            <a:r>
              <a:rPr lang="en-US" sz="2600" dirty="0">
                <a:latin typeface="Century Gothic" panose="020B0502020202020204" pitchFamily="34" charset="0"/>
              </a:rPr>
              <a:t>. </a:t>
            </a:r>
            <a:r>
              <a:rPr lang="en-US" sz="2600" dirty="0" err="1">
                <a:latin typeface="Century Gothic" panose="020B0502020202020204" pitchFamily="34" charset="0"/>
              </a:rPr>
              <a:t>Inevitablemente</a:t>
            </a:r>
            <a:r>
              <a:rPr lang="en-US" sz="2600" dirty="0">
                <a:latin typeface="Century Gothic" panose="020B0502020202020204" pitchFamily="34" charset="0"/>
              </a:rPr>
              <a:t> </a:t>
            </a:r>
            <a:r>
              <a:rPr lang="en-US" sz="2600" dirty="0" err="1">
                <a:latin typeface="Century Gothic" panose="020B0502020202020204" pitchFamily="34" charset="0"/>
              </a:rPr>
              <a:t>dará</a:t>
            </a:r>
            <a:r>
              <a:rPr lang="en-US" sz="2600" dirty="0">
                <a:latin typeface="Century Gothic" panose="020B0502020202020204" pitchFamily="34" charset="0"/>
              </a:rPr>
              <a:t> </a:t>
            </a:r>
            <a:r>
              <a:rPr lang="en-US" sz="2600" dirty="0" err="1">
                <a:latin typeface="Century Gothic" panose="020B0502020202020204" pitchFamily="34" charset="0"/>
              </a:rPr>
              <a:t>frutos</a:t>
            </a:r>
            <a:r>
              <a:rPr lang="en-US" sz="2600" dirty="0">
                <a:latin typeface="Century Gothic" panose="020B0502020202020204" pitchFamily="34" charset="0"/>
              </a:rPr>
              <a:t>. Por </a:t>
            </a:r>
            <a:r>
              <a:rPr lang="en-US" sz="2600" dirty="0" err="1">
                <a:latin typeface="Century Gothic" panose="020B0502020202020204" pitchFamily="34" charset="0"/>
              </a:rPr>
              <a:t>ejemplo</a:t>
            </a:r>
            <a:r>
              <a:rPr lang="en-US" sz="2600" dirty="0">
                <a:latin typeface="Century Gothic" panose="020B0502020202020204" pitchFamily="34" charset="0"/>
              </a:rPr>
              <a:t>:</a:t>
            </a:r>
          </a:p>
          <a:p>
            <a:pPr marL="457200" indent="-457200">
              <a:buFont typeface="Arial" panose="020B0604020202020204" pitchFamily="34" charset="0"/>
              <a:buChar char="•"/>
            </a:pPr>
            <a:r>
              <a:rPr lang="en-US" sz="2600" dirty="0">
                <a:latin typeface="Century Gothic" panose="020B0502020202020204" pitchFamily="34" charset="0"/>
              </a:rPr>
              <a:t>La </a:t>
            </a:r>
            <a:r>
              <a:rPr lang="en-US" sz="2600" dirty="0" err="1">
                <a:latin typeface="Century Gothic" panose="020B0502020202020204" pitchFamily="34" charset="0"/>
              </a:rPr>
              <a:t>realización</a:t>
            </a:r>
            <a:r>
              <a:rPr lang="en-US" sz="2600" dirty="0">
                <a:latin typeface="Century Gothic" panose="020B0502020202020204" pitchFamily="34" charset="0"/>
              </a:rPr>
              <a:t> de </a:t>
            </a:r>
            <a:r>
              <a:rPr lang="en-US" sz="2600" dirty="0" err="1">
                <a:latin typeface="Century Gothic" panose="020B0502020202020204" pitchFamily="34" charset="0"/>
              </a:rPr>
              <a:t>nuestra</a:t>
            </a:r>
            <a:r>
              <a:rPr lang="en-US" sz="2600" dirty="0">
                <a:latin typeface="Century Gothic" panose="020B0502020202020204" pitchFamily="34" charset="0"/>
              </a:rPr>
              <a:t> </a:t>
            </a:r>
            <a:r>
              <a:rPr lang="en-US" sz="2600" dirty="0" err="1">
                <a:latin typeface="Century Gothic" panose="020B0502020202020204" pitchFamily="34" charset="0"/>
              </a:rPr>
              <a:t>propia</a:t>
            </a:r>
            <a:r>
              <a:rPr lang="en-US" sz="2600" dirty="0">
                <a:latin typeface="Century Gothic" panose="020B0502020202020204" pitchFamily="34" charset="0"/>
              </a:rPr>
              <a:t> </a:t>
            </a:r>
            <a:r>
              <a:rPr lang="en-US" sz="2600" dirty="0" err="1">
                <a:latin typeface="Century Gothic" panose="020B0502020202020204" pitchFamily="34" charset="0"/>
              </a:rPr>
              <a:t>vocación</a:t>
            </a:r>
            <a:r>
              <a:rPr lang="en-US" sz="2600" dirty="0">
                <a:latin typeface="Century Gothic" panose="020B0502020202020204" pitchFamily="34" charset="0"/>
              </a:rPr>
              <a:t> </a:t>
            </a:r>
            <a:r>
              <a:rPr lang="en-US" sz="2600" dirty="0" err="1">
                <a:latin typeface="Century Gothic" panose="020B0502020202020204" pitchFamily="34" charset="0"/>
              </a:rPr>
              <a:t>salesiana</a:t>
            </a:r>
            <a:r>
              <a:rPr lang="en-US" sz="2600" dirty="0">
                <a:latin typeface="Century Gothic" panose="020B0502020202020204" pitchFamily="34" charset="0"/>
              </a:rPr>
              <a:t>.</a:t>
            </a:r>
          </a:p>
          <a:p>
            <a:pPr marL="457200" indent="-457200">
              <a:buFont typeface="Arial" panose="020B0604020202020204" pitchFamily="34" charset="0"/>
              <a:buChar char="•"/>
            </a:pPr>
            <a:r>
              <a:rPr lang="en-US" sz="2600" dirty="0">
                <a:latin typeface="Century Gothic" panose="020B0502020202020204" pitchFamily="34" charset="0"/>
              </a:rPr>
              <a:t>La </a:t>
            </a:r>
            <a:r>
              <a:rPr lang="en-US" sz="2600" dirty="0" err="1">
                <a:latin typeface="Century Gothic" panose="020B0502020202020204" pitchFamily="34" charset="0"/>
              </a:rPr>
              <a:t>convicción</a:t>
            </a:r>
            <a:r>
              <a:rPr lang="en-US" sz="2600" dirty="0">
                <a:latin typeface="Century Gothic" panose="020B0502020202020204" pitchFamily="34" charset="0"/>
              </a:rPr>
              <a:t> de que </a:t>
            </a:r>
            <a:r>
              <a:rPr lang="en-US" sz="2600" dirty="0" err="1">
                <a:latin typeface="Century Gothic" panose="020B0502020202020204" pitchFamily="34" charset="0"/>
              </a:rPr>
              <a:t>somos</a:t>
            </a:r>
            <a:r>
              <a:rPr lang="en-US" sz="2600" dirty="0">
                <a:latin typeface="Century Gothic" panose="020B0502020202020204" pitchFamily="34" charset="0"/>
              </a:rPr>
              <a:t> </a:t>
            </a:r>
            <a:r>
              <a:rPr lang="en-US" sz="2600" dirty="0" err="1">
                <a:latin typeface="Century Gothic" panose="020B0502020202020204" pitchFamily="34" charset="0"/>
              </a:rPr>
              <a:t>los</a:t>
            </a:r>
            <a:r>
              <a:rPr lang="en-US" sz="2600" dirty="0">
                <a:latin typeface="Century Gothic" panose="020B0502020202020204" pitchFamily="34" charset="0"/>
              </a:rPr>
              <a:t> </a:t>
            </a:r>
            <a:r>
              <a:rPr lang="en-US" sz="2600" dirty="0" err="1">
                <a:latin typeface="Century Gothic" panose="020B0502020202020204" pitchFamily="34" charset="0"/>
              </a:rPr>
              <a:t>primeros</a:t>
            </a:r>
            <a:r>
              <a:rPr lang="en-US" sz="2600" dirty="0">
                <a:latin typeface="Century Gothic" panose="020B0502020202020204" pitchFamily="34" charset="0"/>
              </a:rPr>
              <a:t> </a:t>
            </a:r>
            <a:r>
              <a:rPr lang="en-US" sz="2600" dirty="0" err="1">
                <a:latin typeface="Century Gothic" panose="020B0502020202020204" pitchFamily="34" charset="0"/>
              </a:rPr>
              <a:t>responsables</a:t>
            </a:r>
            <a:r>
              <a:rPr lang="en-US" sz="2600" dirty="0">
                <a:latin typeface="Century Gothic" panose="020B0502020202020204" pitchFamily="34" charset="0"/>
              </a:rPr>
              <a:t> de </a:t>
            </a:r>
            <a:r>
              <a:rPr lang="en-US" sz="2600" dirty="0" err="1">
                <a:latin typeface="Century Gothic" panose="020B0502020202020204" pitchFamily="34" charset="0"/>
              </a:rPr>
              <a:t>nuestra</a:t>
            </a:r>
            <a:r>
              <a:rPr lang="en-US" sz="2600" dirty="0">
                <a:latin typeface="Century Gothic" panose="020B0502020202020204" pitchFamily="34" charset="0"/>
              </a:rPr>
              <a:t> </a:t>
            </a:r>
            <a:r>
              <a:rPr lang="en-US" sz="2600" dirty="0" err="1">
                <a:latin typeface="Century Gothic" panose="020B0502020202020204" pitchFamily="34" charset="0"/>
              </a:rPr>
              <a:t>formación</a:t>
            </a:r>
            <a:r>
              <a:rPr lang="en-US" sz="2600" dirty="0">
                <a:latin typeface="Century Gothic" panose="020B0502020202020204" pitchFamily="34" charset="0"/>
              </a:rPr>
              <a:t>.</a:t>
            </a:r>
            <a:endParaRPr lang="en-US" sz="2600" i="1" dirty="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05819" y="340430"/>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Conclusion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Conclusión</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368038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67698" y="1542710"/>
            <a:ext cx="5433016" cy="5078313"/>
          </a:xfrm>
          <a:prstGeom prst="rect">
            <a:avLst/>
          </a:prstGeom>
          <a:noFill/>
        </p:spPr>
        <p:txBody>
          <a:bodyPr wrap="square" rtlCol="0">
            <a:spAutoFit/>
          </a:bodyPr>
          <a:lstStyle/>
          <a:p>
            <a:pPr marL="457200" lvl="0" indent="-457200">
              <a:buFont typeface="Arial" panose="020B0604020202020204" pitchFamily="34" charset="0"/>
              <a:buChar char="•"/>
            </a:pPr>
            <a:r>
              <a:rPr lang="en-US" sz="2700" dirty="0">
                <a:latin typeface="Century Gothic" panose="020B0502020202020204" pitchFamily="34" charset="0"/>
              </a:rPr>
              <a:t>A stronger sense of co-responsibility for our common mission that will allow us to reach and better accompany more youth.</a:t>
            </a:r>
          </a:p>
          <a:p>
            <a:pPr marL="457200" lvl="0" indent="-457200">
              <a:buFont typeface="Arial" panose="020B0604020202020204" pitchFamily="34" charset="0"/>
              <a:buChar char="•"/>
            </a:pPr>
            <a:r>
              <a:rPr lang="en-US" sz="2700" dirty="0">
                <a:latin typeface="Century Gothic" panose="020B0502020202020204" pitchFamily="34" charset="0"/>
              </a:rPr>
              <a:t>A greater number of Salesian Cooperators ready to step up to the needs of the Association, unburdening our Delegates from tasks that correspond to us.</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2712" y="1571622"/>
            <a:ext cx="5437771" cy="4708981"/>
          </a:xfrm>
          <a:prstGeom prst="rect">
            <a:avLst/>
          </a:prstGeom>
          <a:noFill/>
        </p:spPr>
        <p:txBody>
          <a:bodyPr wrap="square" rtlCol="0">
            <a:spAutoFit/>
          </a:bodyPr>
          <a:lstStyle/>
          <a:p>
            <a:pPr marL="457200" indent="-457200">
              <a:buFont typeface="Arial" panose="020B0604020202020204" pitchFamily="34" charset="0"/>
              <a:buChar char="•"/>
            </a:pPr>
            <a:r>
              <a:rPr lang="en-US" sz="2500" dirty="0">
                <a:latin typeface="Century Gothic" panose="020B0502020202020204" pitchFamily="34" charset="0"/>
              </a:rPr>
              <a:t>Un mayor </a:t>
            </a:r>
            <a:r>
              <a:rPr lang="en-US" sz="2500" dirty="0" err="1">
                <a:latin typeface="Century Gothic" panose="020B0502020202020204" pitchFamily="34" charset="0"/>
              </a:rPr>
              <a:t>sentido</a:t>
            </a:r>
            <a:r>
              <a:rPr lang="en-US" sz="2500" dirty="0">
                <a:latin typeface="Century Gothic" panose="020B0502020202020204" pitchFamily="34" charset="0"/>
              </a:rPr>
              <a:t> de </a:t>
            </a:r>
            <a:r>
              <a:rPr lang="en-US" sz="2500" dirty="0" err="1">
                <a:latin typeface="Century Gothic" panose="020B0502020202020204" pitchFamily="34" charset="0"/>
              </a:rPr>
              <a:t>corresponsabilidad</a:t>
            </a:r>
            <a:r>
              <a:rPr lang="en-US" sz="2500" dirty="0">
                <a:latin typeface="Century Gothic" panose="020B0502020202020204" pitchFamily="34" charset="0"/>
              </a:rPr>
              <a:t> </a:t>
            </a:r>
            <a:r>
              <a:rPr lang="en-US" sz="2500" dirty="0" err="1">
                <a:latin typeface="Century Gothic" panose="020B0502020202020204" pitchFamily="34" charset="0"/>
              </a:rPr>
              <a:t>por</a:t>
            </a:r>
            <a:r>
              <a:rPr lang="en-US" sz="2500" dirty="0">
                <a:latin typeface="Century Gothic" panose="020B0502020202020204" pitchFamily="34" charset="0"/>
              </a:rPr>
              <a:t> </a:t>
            </a:r>
            <a:r>
              <a:rPr lang="en-US" sz="2500" dirty="0" err="1">
                <a:latin typeface="Century Gothic" panose="020B0502020202020204" pitchFamily="34" charset="0"/>
              </a:rPr>
              <a:t>nuestra</a:t>
            </a:r>
            <a:r>
              <a:rPr lang="en-US" sz="2500" dirty="0">
                <a:latin typeface="Century Gothic" panose="020B0502020202020204" pitchFamily="34" charset="0"/>
              </a:rPr>
              <a:t> </a:t>
            </a:r>
            <a:r>
              <a:rPr lang="en-US" sz="2500" dirty="0" err="1">
                <a:latin typeface="Century Gothic" panose="020B0502020202020204" pitchFamily="34" charset="0"/>
              </a:rPr>
              <a:t>misión</a:t>
            </a:r>
            <a:r>
              <a:rPr lang="en-US" sz="2500" dirty="0">
                <a:latin typeface="Century Gothic" panose="020B0502020202020204" pitchFamily="34" charset="0"/>
              </a:rPr>
              <a:t> </a:t>
            </a:r>
            <a:r>
              <a:rPr lang="en-US" sz="2500" dirty="0" err="1">
                <a:latin typeface="Century Gothic" panose="020B0502020202020204" pitchFamily="34" charset="0"/>
              </a:rPr>
              <a:t>común</a:t>
            </a:r>
            <a:r>
              <a:rPr lang="en-US" sz="2500" dirty="0">
                <a:latin typeface="Century Gothic" panose="020B0502020202020204" pitchFamily="34" charset="0"/>
              </a:rPr>
              <a:t> que </a:t>
            </a:r>
            <a:r>
              <a:rPr lang="en-US" sz="2500" dirty="0" err="1">
                <a:latin typeface="Century Gothic" panose="020B0502020202020204" pitchFamily="34" charset="0"/>
              </a:rPr>
              <a:t>nos</a:t>
            </a:r>
            <a:r>
              <a:rPr lang="en-US" sz="2500" dirty="0">
                <a:latin typeface="Century Gothic" panose="020B0502020202020204" pitchFamily="34" charset="0"/>
              </a:rPr>
              <a:t> </a:t>
            </a:r>
            <a:r>
              <a:rPr lang="en-US" sz="2500" dirty="0" err="1">
                <a:latin typeface="Century Gothic" panose="020B0502020202020204" pitchFamily="34" charset="0"/>
              </a:rPr>
              <a:t>permitirá</a:t>
            </a:r>
            <a:r>
              <a:rPr lang="en-US" sz="2500" dirty="0">
                <a:latin typeface="Century Gothic" panose="020B0502020202020204" pitchFamily="34" charset="0"/>
              </a:rPr>
              <a:t> </a:t>
            </a:r>
            <a:r>
              <a:rPr lang="en-US" sz="2500" dirty="0" err="1">
                <a:latin typeface="Century Gothic" panose="020B0502020202020204" pitchFamily="34" charset="0"/>
              </a:rPr>
              <a:t>llegar</a:t>
            </a:r>
            <a:r>
              <a:rPr lang="en-US" sz="2500" dirty="0">
                <a:latin typeface="Century Gothic" panose="020B0502020202020204" pitchFamily="34" charset="0"/>
              </a:rPr>
              <a:t> y </a:t>
            </a:r>
            <a:r>
              <a:rPr lang="en-US" sz="2500" dirty="0" err="1">
                <a:latin typeface="Century Gothic" panose="020B0502020202020204" pitchFamily="34" charset="0"/>
              </a:rPr>
              <a:t>acompañar</a:t>
            </a:r>
            <a:r>
              <a:rPr lang="en-US" sz="2500" dirty="0">
                <a:latin typeface="Century Gothic" panose="020B0502020202020204" pitchFamily="34" charset="0"/>
              </a:rPr>
              <a:t> </a:t>
            </a:r>
            <a:r>
              <a:rPr lang="en-US" sz="2500" dirty="0" err="1">
                <a:latin typeface="Century Gothic" panose="020B0502020202020204" pitchFamily="34" charset="0"/>
              </a:rPr>
              <a:t>mejor</a:t>
            </a:r>
            <a:r>
              <a:rPr lang="en-US" sz="2500" dirty="0">
                <a:latin typeface="Century Gothic" panose="020B0502020202020204" pitchFamily="34" charset="0"/>
              </a:rPr>
              <a:t> a </a:t>
            </a:r>
            <a:r>
              <a:rPr lang="en-US" sz="2500" dirty="0" err="1">
                <a:latin typeface="Century Gothic" panose="020B0502020202020204" pitchFamily="34" charset="0"/>
              </a:rPr>
              <a:t>incluso</a:t>
            </a:r>
            <a:r>
              <a:rPr lang="en-US" sz="2500" dirty="0">
                <a:latin typeface="Century Gothic" panose="020B0502020202020204" pitchFamily="34" charset="0"/>
              </a:rPr>
              <a:t> </a:t>
            </a:r>
            <a:r>
              <a:rPr lang="en-US" sz="2500" dirty="0" err="1">
                <a:latin typeface="Century Gothic" panose="020B0502020202020204" pitchFamily="34" charset="0"/>
              </a:rPr>
              <a:t>más</a:t>
            </a:r>
            <a:r>
              <a:rPr lang="en-US" sz="2500" dirty="0">
                <a:latin typeface="Century Gothic" panose="020B0502020202020204" pitchFamily="34" charset="0"/>
              </a:rPr>
              <a:t> </a:t>
            </a:r>
            <a:r>
              <a:rPr lang="en-US" sz="2500" dirty="0" err="1">
                <a:latin typeface="Century Gothic" panose="020B0502020202020204" pitchFamily="34" charset="0"/>
              </a:rPr>
              <a:t>jóvenes</a:t>
            </a:r>
            <a:r>
              <a:rPr lang="en-US" sz="2500" dirty="0">
                <a:latin typeface="Century Gothic" panose="020B0502020202020204" pitchFamily="34" charset="0"/>
              </a:rPr>
              <a:t>.</a:t>
            </a:r>
          </a:p>
          <a:p>
            <a:pPr marL="457200" indent="-457200">
              <a:buFont typeface="Arial" panose="020B0604020202020204" pitchFamily="34" charset="0"/>
              <a:buChar char="•"/>
            </a:pPr>
            <a:r>
              <a:rPr lang="en-US" sz="2500" dirty="0">
                <a:latin typeface="Century Gothic" panose="020B0502020202020204" pitchFamily="34" charset="0"/>
              </a:rPr>
              <a:t>Un mayor </a:t>
            </a:r>
            <a:r>
              <a:rPr lang="en-US" sz="2500" dirty="0" err="1">
                <a:latin typeface="Century Gothic" panose="020B0502020202020204" pitchFamily="34" charset="0"/>
              </a:rPr>
              <a:t>número</a:t>
            </a:r>
            <a:r>
              <a:rPr lang="en-US" sz="2500" dirty="0">
                <a:latin typeface="Century Gothic" panose="020B0502020202020204" pitchFamily="34" charset="0"/>
              </a:rPr>
              <a:t> de </a:t>
            </a:r>
            <a:r>
              <a:rPr lang="en-US" sz="2500" dirty="0" err="1">
                <a:latin typeface="Century Gothic" panose="020B0502020202020204" pitchFamily="34" charset="0"/>
              </a:rPr>
              <a:t>Salesianos</a:t>
            </a:r>
            <a:r>
              <a:rPr lang="en-US" sz="2500" dirty="0">
                <a:latin typeface="Century Gothic" panose="020B0502020202020204" pitchFamily="34" charset="0"/>
              </a:rPr>
              <a:t> </a:t>
            </a:r>
            <a:r>
              <a:rPr lang="en-US" sz="2500" dirty="0" err="1">
                <a:latin typeface="Century Gothic" panose="020B0502020202020204" pitchFamily="34" charset="0"/>
              </a:rPr>
              <a:t>Cooperadores</a:t>
            </a:r>
            <a:r>
              <a:rPr lang="en-US" sz="2500" dirty="0">
                <a:latin typeface="Century Gothic" panose="020B0502020202020204" pitchFamily="34" charset="0"/>
              </a:rPr>
              <a:t> </a:t>
            </a:r>
            <a:r>
              <a:rPr lang="en-US" sz="2500" dirty="0" err="1">
                <a:latin typeface="Century Gothic" panose="020B0502020202020204" pitchFamily="34" charset="0"/>
              </a:rPr>
              <a:t>dispuestos</a:t>
            </a:r>
            <a:r>
              <a:rPr lang="en-US" sz="2500" dirty="0">
                <a:latin typeface="Century Gothic" panose="020B0502020202020204" pitchFamily="34" charset="0"/>
              </a:rPr>
              <a:t> a a </a:t>
            </a:r>
            <a:r>
              <a:rPr lang="en-US" sz="2500" dirty="0" err="1">
                <a:latin typeface="Century Gothic" panose="020B0502020202020204" pitchFamily="34" charset="0"/>
              </a:rPr>
              <a:t>mostrarse</a:t>
            </a:r>
            <a:r>
              <a:rPr lang="en-US" sz="2500" dirty="0">
                <a:latin typeface="Century Gothic" panose="020B0502020202020204" pitchFamily="34" charset="0"/>
              </a:rPr>
              <a:t> </a:t>
            </a:r>
            <a:r>
              <a:rPr lang="en-US" sz="2500" dirty="0" err="1">
                <a:latin typeface="Century Gothic" panose="020B0502020202020204" pitchFamily="34" charset="0"/>
              </a:rPr>
              <a:t>solícitos</a:t>
            </a:r>
            <a:r>
              <a:rPr lang="en-US" sz="2500" dirty="0">
                <a:latin typeface="Century Gothic" panose="020B0502020202020204" pitchFamily="34" charset="0"/>
              </a:rPr>
              <a:t> a las </a:t>
            </a:r>
            <a:r>
              <a:rPr lang="en-US" sz="2500" dirty="0" err="1">
                <a:latin typeface="Century Gothic" panose="020B0502020202020204" pitchFamily="34" charset="0"/>
              </a:rPr>
              <a:t>necesidades</a:t>
            </a:r>
            <a:r>
              <a:rPr lang="en-US" sz="2500" dirty="0">
                <a:latin typeface="Century Gothic" panose="020B0502020202020204" pitchFamily="34" charset="0"/>
              </a:rPr>
              <a:t> de la </a:t>
            </a:r>
            <a:r>
              <a:rPr lang="en-US" sz="2500" dirty="0" err="1">
                <a:latin typeface="Century Gothic" panose="020B0502020202020204" pitchFamily="34" charset="0"/>
              </a:rPr>
              <a:t>Asociación</a:t>
            </a:r>
            <a:r>
              <a:rPr lang="en-US" sz="2500" dirty="0">
                <a:latin typeface="Century Gothic" panose="020B0502020202020204" pitchFamily="34" charset="0"/>
              </a:rPr>
              <a:t>, </a:t>
            </a:r>
            <a:r>
              <a:rPr lang="en-US" sz="2500" dirty="0" err="1">
                <a:latin typeface="Century Gothic" panose="020B0502020202020204" pitchFamily="34" charset="0"/>
              </a:rPr>
              <a:t>descargando</a:t>
            </a:r>
            <a:r>
              <a:rPr lang="en-US" sz="2500" dirty="0">
                <a:latin typeface="Century Gothic" panose="020B0502020202020204" pitchFamily="34" charset="0"/>
              </a:rPr>
              <a:t> a </a:t>
            </a:r>
            <a:r>
              <a:rPr lang="en-US" sz="2500" dirty="0" err="1">
                <a:latin typeface="Century Gothic" panose="020B0502020202020204" pitchFamily="34" charset="0"/>
              </a:rPr>
              <a:t>nuestros</a:t>
            </a:r>
            <a:r>
              <a:rPr lang="en-US" sz="2500" dirty="0">
                <a:latin typeface="Century Gothic" panose="020B0502020202020204" pitchFamily="34" charset="0"/>
              </a:rPr>
              <a:t> </a:t>
            </a:r>
            <a:r>
              <a:rPr lang="en-US" sz="2500" dirty="0" err="1">
                <a:latin typeface="Century Gothic" panose="020B0502020202020204" pitchFamily="34" charset="0"/>
              </a:rPr>
              <a:t>Delegados</a:t>
            </a:r>
            <a:r>
              <a:rPr lang="en-US" sz="2500" dirty="0">
                <a:latin typeface="Century Gothic" panose="020B0502020202020204" pitchFamily="34" charset="0"/>
              </a:rPr>
              <a:t> de las </a:t>
            </a:r>
            <a:r>
              <a:rPr lang="en-US" sz="2500" dirty="0" err="1">
                <a:latin typeface="Century Gothic" panose="020B0502020202020204" pitchFamily="34" charset="0"/>
              </a:rPr>
              <a:t>tareas</a:t>
            </a:r>
            <a:r>
              <a:rPr lang="en-US" sz="2500" dirty="0">
                <a:latin typeface="Century Gothic" panose="020B0502020202020204" pitchFamily="34" charset="0"/>
              </a:rPr>
              <a:t> que </a:t>
            </a:r>
            <a:r>
              <a:rPr lang="en-US" sz="2500" dirty="0" err="1">
                <a:latin typeface="Century Gothic" panose="020B0502020202020204" pitchFamily="34" charset="0"/>
              </a:rPr>
              <a:t>nos</a:t>
            </a:r>
            <a:r>
              <a:rPr lang="en-US" sz="2500" dirty="0">
                <a:latin typeface="Century Gothic" panose="020B0502020202020204" pitchFamily="34" charset="0"/>
              </a:rPr>
              <a:t> </a:t>
            </a:r>
            <a:r>
              <a:rPr lang="en-US" sz="2500" dirty="0" err="1">
                <a:latin typeface="Century Gothic" panose="020B0502020202020204" pitchFamily="34" charset="0"/>
              </a:rPr>
              <a:t>corresponden</a:t>
            </a:r>
            <a:r>
              <a:rPr lang="en-US" sz="2500" dirty="0">
                <a:latin typeface="Century Gothic" panose="020B0502020202020204" pitchFamily="34" charset="0"/>
              </a:rPr>
              <a:t>.</a:t>
            </a:r>
            <a:endParaRPr lang="en-US" sz="2500" i="1" dirty="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05819" y="340430"/>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Conclusion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Conclusión</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2679288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67698" y="1714166"/>
            <a:ext cx="5433016" cy="4401205"/>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latin typeface="Century Gothic" panose="020B0502020202020204" pitchFamily="34" charset="0"/>
              </a:rPr>
              <a:t>A better understanding of our autonomy.</a:t>
            </a:r>
          </a:p>
          <a:p>
            <a:pPr marL="457200" lvl="0" indent="-457200">
              <a:buFont typeface="Arial" panose="020B0604020202020204" pitchFamily="34" charset="0"/>
              <a:buChar char="•"/>
            </a:pPr>
            <a:r>
              <a:rPr lang="en-US" sz="2800" dirty="0">
                <a:latin typeface="Century Gothic" panose="020B0502020202020204" pitchFamily="34" charset="0"/>
              </a:rPr>
              <a:t>An attractive community that will not go unnoticed to many others thinking about their calling.</a:t>
            </a:r>
          </a:p>
          <a:p>
            <a:pPr marL="457200" lvl="0" indent="-457200">
              <a:buFont typeface="Arial" panose="020B0604020202020204" pitchFamily="34" charset="0"/>
              <a:buChar char="•"/>
            </a:pPr>
            <a:r>
              <a:rPr lang="en-US" sz="2800" dirty="0">
                <a:latin typeface="Century Gothic" panose="020B0502020202020204" pitchFamily="34" charset="0"/>
              </a:rPr>
              <a:t>A more robust awareness of the need for economic solidarity.</a:t>
            </a:r>
          </a:p>
          <a:p>
            <a:pPr marL="457200" lvl="0" indent="-457200">
              <a:buFont typeface="Arial" panose="020B0604020202020204" pitchFamily="34" charset="0"/>
              <a:buChar char="•"/>
            </a:pPr>
            <a:r>
              <a:rPr lang="en-US" sz="2800" dirty="0">
                <a:latin typeface="Century Gothic" panose="020B0502020202020204" pitchFamily="34" charset="0"/>
              </a:rPr>
              <a:t>And many more…</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2712" y="1571622"/>
            <a:ext cx="5437771"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Century Gothic" panose="020B0502020202020204" pitchFamily="34" charset="0"/>
              </a:rPr>
              <a:t>Una </a:t>
            </a:r>
            <a:r>
              <a:rPr lang="en-US" sz="2800" dirty="0" err="1">
                <a:latin typeface="Century Gothic" panose="020B0502020202020204" pitchFamily="34" charset="0"/>
              </a:rPr>
              <a:t>mejor</a:t>
            </a:r>
            <a:r>
              <a:rPr lang="en-US" sz="2800" dirty="0">
                <a:latin typeface="Century Gothic" panose="020B0502020202020204" pitchFamily="34" charset="0"/>
              </a:rPr>
              <a:t> </a:t>
            </a:r>
            <a:r>
              <a:rPr lang="en-US" sz="2800" dirty="0" err="1">
                <a:latin typeface="Century Gothic" panose="020B0502020202020204" pitchFamily="34" charset="0"/>
              </a:rPr>
              <a:t>comprensión</a:t>
            </a:r>
            <a:r>
              <a:rPr lang="en-US" sz="2800" dirty="0">
                <a:latin typeface="Century Gothic" panose="020B0502020202020204" pitchFamily="34" charset="0"/>
              </a:rPr>
              <a:t> de </a:t>
            </a:r>
            <a:r>
              <a:rPr lang="en-US" sz="2800" dirty="0" err="1">
                <a:latin typeface="Century Gothic" panose="020B0502020202020204" pitchFamily="34" charset="0"/>
              </a:rPr>
              <a:t>nuestra</a:t>
            </a:r>
            <a:r>
              <a:rPr lang="en-US" sz="2800" dirty="0">
                <a:latin typeface="Century Gothic" panose="020B0502020202020204" pitchFamily="34" charset="0"/>
              </a:rPr>
              <a:t> </a:t>
            </a:r>
            <a:r>
              <a:rPr lang="en-US" sz="2800" dirty="0" err="1">
                <a:latin typeface="Century Gothic" panose="020B0502020202020204" pitchFamily="34" charset="0"/>
              </a:rPr>
              <a:t>autonomía</a:t>
            </a:r>
            <a:r>
              <a:rPr lang="en-US" sz="2800" dirty="0">
                <a:latin typeface="Century Gothic" panose="020B0502020202020204" pitchFamily="34" charset="0"/>
              </a:rPr>
              <a:t>.</a:t>
            </a:r>
          </a:p>
          <a:p>
            <a:pPr marL="457200" indent="-457200">
              <a:buFont typeface="Arial" panose="020B0604020202020204" pitchFamily="34" charset="0"/>
              <a:buChar char="•"/>
            </a:pPr>
            <a:r>
              <a:rPr lang="en-US" sz="2800" dirty="0">
                <a:latin typeface="Century Gothic" panose="020B0502020202020204" pitchFamily="34" charset="0"/>
              </a:rPr>
              <a:t>Una </a:t>
            </a:r>
            <a:r>
              <a:rPr lang="en-US" sz="2800" dirty="0" err="1">
                <a:latin typeface="Century Gothic" panose="020B0502020202020204" pitchFamily="34" charset="0"/>
              </a:rPr>
              <a:t>comunidad</a:t>
            </a:r>
            <a:r>
              <a:rPr lang="en-US" sz="2800" dirty="0">
                <a:latin typeface="Century Gothic" panose="020B0502020202020204" pitchFamily="34" charset="0"/>
              </a:rPr>
              <a:t> </a:t>
            </a:r>
            <a:r>
              <a:rPr lang="en-US" sz="2800" dirty="0" err="1">
                <a:latin typeface="Century Gothic" panose="020B0502020202020204" pitchFamily="34" charset="0"/>
              </a:rPr>
              <a:t>atractiva</a:t>
            </a:r>
            <a:r>
              <a:rPr lang="en-US" sz="2800" dirty="0">
                <a:latin typeface="Century Gothic" panose="020B0502020202020204" pitchFamily="34" charset="0"/>
              </a:rPr>
              <a:t> que no </a:t>
            </a:r>
            <a:r>
              <a:rPr lang="en-US" sz="2800" dirty="0" err="1">
                <a:latin typeface="Century Gothic" panose="020B0502020202020204" pitchFamily="34" charset="0"/>
              </a:rPr>
              <a:t>pasará</a:t>
            </a:r>
            <a:r>
              <a:rPr lang="en-US" sz="2800" dirty="0">
                <a:latin typeface="Century Gothic" panose="020B0502020202020204" pitchFamily="34" charset="0"/>
              </a:rPr>
              <a:t> </a:t>
            </a:r>
            <a:r>
              <a:rPr lang="en-US" sz="2800" dirty="0" err="1">
                <a:latin typeface="Century Gothic" panose="020B0502020202020204" pitchFamily="34" charset="0"/>
              </a:rPr>
              <a:t>desapercibida</a:t>
            </a:r>
            <a:r>
              <a:rPr lang="en-US" sz="2800" dirty="0">
                <a:latin typeface="Century Gothic" panose="020B0502020202020204" pitchFamily="34" charset="0"/>
              </a:rPr>
              <a:t> para </a:t>
            </a:r>
            <a:r>
              <a:rPr lang="en-US" sz="2800" dirty="0" err="1">
                <a:latin typeface="Century Gothic" panose="020B0502020202020204" pitchFamily="34" charset="0"/>
              </a:rPr>
              <a:t>muchos</a:t>
            </a:r>
            <a:r>
              <a:rPr lang="en-US" sz="2800" dirty="0">
                <a:latin typeface="Century Gothic" panose="020B0502020202020204" pitchFamily="34" charset="0"/>
              </a:rPr>
              <a:t> </a:t>
            </a:r>
            <a:r>
              <a:rPr lang="en-US" sz="2800" dirty="0" err="1">
                <a:latin typeface="Century Gothic" panose="020B0502020202020204" pitchFamily="34" charset="0"/>
              </a:rPr>
              <a:t>otros</a:t>
            </a:r>
            <a:r>
              <a:rPr lang="en-US" sz="2800" dirty="0">
                <a:latin typeface="Century Gothic" panose="020B0502020202020204" pitchFamily="34" charset="0"/>
              </a:rPr>
              <a:t> </a:t>
            </a:r>
            <a:r>
              <a:rPr lang="en-US" sz="2800" dirty="0" err="1">
                <a:latin typeface="Century Gothic" panose="020B0502020202020204" pitchFamily="34" charset="0"/>
              </a:rPr>
              <a:t>pensando</a:t>
            </a:r>
            <a:r>
              <a:rPr lang="en-US" sz="2800" dirty="0">
                <a:latin typeface="Century Gothic" panose="020B0502020202020204" pitchFamily="34" charset="0"/>
              </a:rPr>
              <a:t> </a:t>
            </a:r>
            <a:r>
              <a:rPr lang="en-US" sz="2800" dirty="0" err="1">
                <a:latin typeface="Century Gothic" panose="020B0502020202020204" pitchFamily="34" charset="0"/>
              </a:rPr>
              <a:t>en</a:t>
            </a:r>
            <a:r>
              <a:rPr lang="en-US" sz="2800" dirty="0">
                <a:latin typeface="Century Gothic" panose="020B0502020202020204" pitchFamily="34" charset="0"/>
              </a:rPr>
              <a:t> </a:t>
            </a:r>
            <a:r>
              <a:rPr lang="en-US" sz="2800" dirty="0" err="1">
                <a:latin typeface="Century Gothic" panose="020B0502020202020204" pitchFamily="34" charset="0"/>
              </a:rPr>
              <a:t>su</a:t>
            </a:r>
            <a:r>
              <a:rPr lang="en-US" sz="2800" dirty="0">
                <a:latin typeface="Century Gothic" panose="020B0502020202020204" pitchFamily="34" charset="0"/>
              </a:rPr>
              <a:t> </a:t>
            </a:r>
            <a:r>
              <a:rPr lang="en-US" sz="2800" dirty="0" err="1">
                <a:latin typeface="Century Gothic" panose="020B0502020202020204" pitchFamily="34" charset="0"/>
              </a:rPr>
              <a:t>vocación</a:t>
            </a:r>
            <a:r>
              <a:rPr lang="en-US" sz="2800" dirty="0">
                <a:latin typeface="Century Gothic" panose="020B0502020202020204" pitchFamily="34" charset="0"/>
              </a:rPr>
              <a:t>.</a:t>
            </a:r>
          </a:p>
          <a:p>
            <a:pPr marL="457200" indent="-457200">
              <a:buFont typeface="Arial" panose="020B0604020202020204" pitchFamily="34" charset="0"/>
              <a:buChar char="•"/>
            </a:pPr>
            <a:r>
              <a:rPr lang="en-US" sz="2800" dirty="0">
                <a:latin typeface="Century Gothic" panose="020B0502020202020204" pitchFamily="34" charset="0"/>
              </a:rPr>
              <a:t>Una </a:t>
            </a:r>
            <a:r>
              <a:rPr lang="en-US" sz="2800" dirty="0" err="1">
                <a:latin typeface="Century Gothic" panose="020B0502020202020204" pitchFamily="34" charset="0"/>
              </a:rPr>
              <a:t>conciencia</a:t>
            </a:r>
            <a:r>
              <a:rPr lang="en-US" sz="2800" dirty="0">
                <a:latin typeface="Century Gothic" panose="020B0502020202020204" pitchFamily="34" charset="0"/>
              </a:rPr>
              <a:t> </a:t>
            </a:r>
            <a:r>
              <a:rPr lang="en-US" sz="2800" dirty="0" err="1">
                <a:latin typeface="Century Gothic" panose="020B0502020202020204" pitchFamily="34" charset="0"/>
              </a:rPr>
              <a:t>más</a:t>
            </a:r>
            <a:r>
              <a:rPr lang="en-US" sz="2800" dirty="0">
                <a:latin typeface="Century Gothic" panose="020B0502020202020204" pitchFamily="34" charset="0"/>
              </a:rPr>
              <a:t> </a:t>
            </a:r>
            <a:r>
              <a:rPr lang="en-US" sz="2800" dirty="0" err="1">
                <a:latin typeface="Century Gothic" panose="020B0502020202020204" pitchFamily="34" charset="0"/>
              </a:rPr>
              <a:t>sólida</a:t>
            </a:r>
            <a:r>
              <a:rPr lang="en-US" sz="2800" dirty="0">
                <a:latin typeface="Century Gothic" panose="020B0502020202020204" pitchFamily="34" charset="0"/>
              </a:rPr>
              <a:t> de la </a:t>
            </a:r>
            <a:r>
              <a:rPr lang="en-US" sz="2800" dirty="0" err="1">
                <a:latin typeface="Century Gothic" panose="020B0502020202020204" pitchFamily="34" charset="0"/>
              </a:rPr>
              <a:t>necesidad</a:t>
            </a:r>
            <a:r>
              <a:rPr lang="en-US" sz="2800" dirty="0">
                <a:latin typeface="Century Gothic" panose="020B0502020202020204" pitchFamily="34" charset="0"/>
              </a:rPr>
              <a:t> de la </a:t>
            </a:r>
            <a:r>
              <a:rPr lang="en-US" sz="2800" dirty="0" err="1">
                <a:latin typeface="Century Gothic" panose="020B0502020202020204" pitchFamily="34" charset="0"/>
              </a:rPr>
              <a:t>solidaridad</a:t>
            </a:r>
            <a:r>
              <a:rPr lang="en-US" sz="2800" dirty="0">
                <a:latin typeface="Century Gothic" panose="020B0502020202020204" pitchFamily="34" charset="0"/>
              </a:rPr>
              <a:t> </a:t>
            </a:r>
            <a:r>
              <a:rPr lang="en-US" sz="2800" dirty="0" err="1">
                <a:latin typeface="Century Gothic" panose="020B0502020202020204" pitchFamily="34" charset="0"/>
              </a:rPr>
              <a:t>económica</a:t>
            </a:r>
            <a:r>
              <a:rPr lang="en-US" sz="2800" dirty="0">
                <a:latin typeface="Century Gothic" panose="020B0502020202020204" pitchFamily="34" charset="0"/>
              </a:rPr>
              <a:t>.</a:t>
            </a:r>
          </a:p>
          <a:p>
            <a:pPr marL="457200" indent="-457200">
              <a:buFont typeface="Arial" panose="020B0604020202020204" pitchFamily="34" charset="0"/>
              <a:buChar char="•"/>
            </a:pPr>
            <a:r>
              <a:rPr lang="en-US" sz="2800" dirty="0">
                <a:latin typeface="Century Gothic" panose="020B0502020202020204" pitchFamily="34" charset="0"/>
              </a:rPr>
              <a:t>Y </a:t>
            </a:r>
            <a:r>
              <a:rPr lang="en-US" sz="2800" dirty="0" err="1">
                <a:latin typeface="Century Gothic" panose="020B0502020202020204" pitchFamily="34" charset="0"/>
              </a:rPr>
              <a:t>muchos</a:t>
            </a:r>
            <a:r>
              <a:rPr lang="en-US" sz="2800" dirty="0">
                <a:latin typeface="Century Gothic" panose="020B0502020202020204" pitchFamily="34" charset="0"/>
              </a:rPr>
              <a:t> </a:t>
            </a:r>
            <a:r>
              <a:rPr lang="en-US" sz="2800" dirty="0" err="1">
                <a:latin typeface="Century Gothic" panose="020B0502020202020204" pitchFamily="34" charset="0"/>
              </a:rPr>
              <a:t>más</a:t>
            </a:r>
            <a:r>
              <a:rPr lang="en-US" sz="2800" dirty="0">
                <a:latin typeface="Century Gothic" panose="020B0502020202020204" pitchFamily="34" charset="0"/>
              </a:rPr>
              <a:t>…</a:t>
            </a:r>
            <a:endParaRPr lang="en-US" sz="2800" i="1" dirty="0">
              <a:effectLst/>
              <a:latin typeface="Century Gothic" panose="020B0502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05819" y="340430"/>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Conclusion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Conclusión</a:t>
            </a:r>
            <a:endParaRPr lang="en-US" sz="3300" b="1" dirty="0">
              <a:effectLst>
                <a:glow rad="139700">
                  <a:schemeClr val="accent2">
                    <a:satMod val="175000"/>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3691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 Free Powerpoint Backgrounds | Free &amp; Premium Templates">
            <a:extLst>
              <a:ext uri="{FF2B5EF4-FFF2-40B4-BE49-F238E27FC236}">
                <a16:creationId xmlns:a16="http://schemas.microsoft.com/office/drawing/2014/main" id="{598E8D9C-A870-18D7-3169-02D35AC7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941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4C03AF3-9D38-CE3A-4FC3-369774BCF5EF}"/>
              </a:ext>
            </a:extLst>
          </p:cNvPr>
          <p:cNvSpPr>
            <a:spLocks noGrp="1"/>
          </p:cNvSpPr>
          <p:nvPr>
            <p:ph idx="1"/>
          </p:nvPr>
        </p:nvSpPr>
        <p:spPr>
          <a:xfrm>
            <a:off x="838200" y="1273215"/>
            <a:ext cx="10515600" cy="4903748"/>
          </a:xfrm>
        </p:spPr>
        <p:txBody>
          <a:bodyPr>
            <a:normAutofit fontScale="92500" lnSpcReduction="10000"/>
          </a:bodyPr>
          <a:lstStyle/>
          <a:p>
            <a:pPr marL="0" indent="0">
              <a:buNone/>
            </a:pPr>
            <a:r>
              <a:rPr lang="en-US" b="1" dirty="0">
                <a:latin typeface="Century Gothic" panose="020B0502020202020204" pitchFamily="34" charset="0"/>
              </a:rPr>
              <a:t>Our common vocation has many gifts. One of many, and to some, the most important, is the conviction that we walk together, co-responsible in the mission. The firm belief that a three-ply cord is hard to break. The gift of working together, as a Salesian Family to contribute to the salvation of youth, “the most delicate and most precious portion of human society.”</a:t>
            </a:r>
          </a:p>
          <a:p>
            <a:pPr marL="0" indent="0">
              <a:buNone/>
            </a:pPr>
            <a:endParaRPr lang="en-US" b="1" dirty="0">
              <a:latin typeface="Century Gothic" panose="020B0502020202020204" pitchFamily="34" charset="0"/>
            </a:endParaRPr>
          </a:p>
          <a:p>
            <a:pPr marL="0" indent="0">
              <a:buNone/>
            </a:pPr>
            <a:r>
              <a:rPr lang="en-US" b="1" dirty="0">
                <a:latin typeface="Century Gothic" panose="020B0502020202020204" pitchFamily="34" charset="0"/>
              </a:rPr>
              <a:t>Nuestra </a:t>
            </a:r>
            <a:r>
              <a:rPr lang="en-US" b="1" dirty="0" err="1">
                <a:latin typeface="Century Gothic" panose="020B0502020202020204" pitchFamily="34" charset="0"/>
              </a:rPr>
              <a:t>vocación</a:t>
            </a:r>
            <a:r>
              <a:rPr lang="en-US" b="1" dirty="0">
                <a:latin typeface="Century Gothic" panose="020B0502020202020204" pitchFamily="34" charset="0"/>
              </a:rPr>
              <a:t> </a:t>
            </a:r>
            <a:r>
              <a:rPr lang="en-US" b="1" dirty="0" err="1">
                <a:latin typeface="Century Gothic" panose="020B0502020202020204" pitchFamily="34" charset="0"/>
              </a:rPr>
              <a:t>común</a:t>
            </a:r>
            <a:r>
              <a:rPr lang="en-US" b="1" dirty="0">
                <a:latin typeface="Century Gothic" panose="020B0502020202020204" pitchFamily="34" charset="0"/>
              </a:rPr>
              <a:t> </a:t>
            </a:r>
            <a:r>
              <a:rPr lang="en-US" b="1" dirty="0" err="1">
                <a:latin typeface="Century Gothic" panose="020B0502020202020204" pitchFamily="34" charset="0"/>
              </a:rPr>
              <a:t>tiene</a:t>
            </a:r>
            <a:r>
              <a:rPr lang="en-US" b="1" dirty="0">
                <a:latin typeface="Century Gothic" panose="020B0502020202020204" pitchFamily="34" charset="0"/>
              </a:rPr>
              <a:t> </a:t>
            </a:r>
            <a:r>
              <a:rPr lang="en-US" b="1" dirty="0" err="1">
                <a:latin typeface="Century Gothic" panose="020B0502020202020204" pitchFamily="34" charset="0"/>
              </a:rPr>
              <a:t>muchos</a:t>
            </a:r>
            <a:r>
              <a:rPr lang="en-US" b="1" dirty="0">
                <a:latin typeface="Century Gothic" panose="020B0502020202020204" pitchFamily="34" charset="0"/>
              </a:rPr>
              <a:t> </a:t>
            </a:r>
            <a:r>
              <a:rPr lang="en-US" b="1" dirty="0" err="1">
                <a:latin typeface="Century Gothic" panose="020B0502020202020204" pitchFamily="34" charset="0"/>
              </a:rPr>
              <a:t>dones</a:t>
            </a:r>
            <a:r>
              <a:rPr lang="en-US" b="1" dirty="0">
                <a:latin typeface="Century Gothic" panose="020B0502020202020204" pitchFamily="34" charset="0"/>
              </a:rPr>
              <a:t>. Una de </a:t>
            </a:r>
            <a:r>
              <a:rPr lang="en-US" b="1" dirty="0" err="1">
                <a:latin typeface="Century Gothic" panose="020B0502020202020204" pitchFamily="34" charset="0"/>
              </a:rPr>
              <a:t>tantas</a:t>
            </a:r>
            <a:r>
              <a:rPr lang="en-US" b="1" dirty="0">
                <a:latin typeface="Century Gothic" panose="020B0502020202020204" pitchFamily="34" charset="0"/>
              </a:rPr>
              <a:t>, y para </a:t>
            </a:r>
            <a:r>
              <a:rPr lang="en-US" b="1" dirty="0" err="1">
                <a:latin typeface="Century Gothic" panose="020B0502020202020204" pitchFamily="34" charset="0"/>
              </a:rPr>
              <a:t>algunos</a:t>
            </a:r>
            <a:r>
              <a:rPr lang="en-US" b="1" dirty="0">
                <a:latin typeface="Century Gothic" panose="020B0502020202020204" pitchFamily="34" charset="0"/>
              </a:rPr>
              <a:t> la </a:t>
            </a:r>
            <a:r>
              <a:rPr lang="en-US" b="1" dirty="0" err="1">
                <a:latin typeface="Century Gothic" panose="020B0502020202020204" pitchFamily="34" charset="0"/>
              </a:rPr>
              <a:t>más</a:t>
            </a:r>
            <a:r>
              <a:rPr lang="en-US" b="1" dirty="0">
                <a:latin typeface="Century Gothic" panose="020B0502020202020204" pitchFamily="34" charset="0"/>
              </a:rPr>
              <a:t> </a:t>
            </a:r>
            <a:r>
              <a:rPr lang="en-US" b="1" dirty="0" err="1">
                <a:latin typeface="Century Gothic" panose="020B0502020202020204" pitchFamily="34" charset="0"/>
              </a:rPr>
              <a:t>importante</a:t>
            </a:r>
            <a:r>
              <a:rPr lang="en-US" b="1" dirty="0">
                <a:latin typeface="Century Gothic" panose="020B0502020202020204" pitchFamily="34" charset="0"/>
              </a:rPr>
              <a:t>, es la </a:t>
            </a:r>
            <a:r>
              <a:rPr lang="en-US" b="1" dirty="0" err="1">
                <a:latin typeface="Century Gothic" panose="020B0502020202020204" pitchFamily="34" charset="0"/>
              </a:rPr>
              <a:t>convicción</a:t>
            </a:r>
            <a:r>
              <a:rPr lang="en-US" b="1" dirty="0">
                <a:latin typeface="Century Gothic" panose="020B0502020202020204" pitchFamily="34" charset="0"/>
              </a:rPr>
              <a:t> de que </a:t>
            </a:r>
            <a:r>
              <a:rPr lang="en-US" b="1" dirty="0" err="1">
                <a:latin typeface="Century Gothic" panose="020B0502020202020204" pitchFamily="34" charset="0"/>
              </a:rPr>
              <a:t>caminamos</a:t>
            </a:r>
            <a:r>
              <a:rPr lang="en-US" b="1" dirty="0">
                <a:latin typeface="Century Gothic" panose="020B0502020202020204" pitchFamily="34" charset="0"/>
              </a:rPr>
              <a:t> </a:t>
            </a:r>
            <a:r>
              <a:rPr lang="en-US" b="1" dirty="0" err="1">
                <a:latin typeface="Century Gothic" panose="020B0502020202020204" pitchFamily="34" charset="0"/>
              </a:rPr>
              <a:t>juntos</a:t>
            </a:r>
            <a:r>
              <a:rPr lang="en-US" b="1" dirty="0">
                <a:latin typeface="Century Gothic" panose="020B0502020202020204" pitchFamily="34" charset="0"/>
              </a:rPr>
              <a:t>, </a:t>
            </a:r>
            <a:r>
              <a:rPr lang="en-US" b="1" dirty="0" err="1">
                <a:latin typeface="Century Gothic" panose="020B0502020202020204" pitchFamily="34" charset="0"/>
              </a:rPr>
              <a:t>corresponsables</a:t>
            </a:r>
            <a:r>
              <a:rPr lang="en-US" b="1" dirty="0">
                <a:latin typeface="Century Gothic" panose="020B0502020202020204" pitchFamily="34" charset="0"/>
              </a:rPr>
              <a:t> </a:t>
            </a:r>
            <a:r>
              <a:rPr lang="en-US" b="1" dirty="0" err="1">
                <a:latin typeface="Century Gothic" panose="020B0502020202020204" pitchFamily="34" charset="0"/>
              </a:rPr>
              <a:t>en</a:t>
            </a:r>
            <a:r>
              <a:rPr lang="en-US" b="1" dirty="0">
                <a:latin typeface="Century Gothic" panose="020B0502020202020204" pitchFamily="34" charset="0"/>
              </a:rPr>
              <a:t> la </a:t>
            </a:r>
            <a:r>
              <a:rPr lang="en-US" b="1" dirty="0" err="1">
                <a:latin typeface="Century Gothic" panose="020B0502020202020204" pitchFamily="34" charset="0"/>
              </a:rPr>
              <a:t>misión</a:t>
            </a:r>
            <a:r>
              <a:rPr lang="en-US" b="1" dirty="0">
                <a:latin typeface="Century Gothic" panose="020B0502020202020204" pitchFamily="34" charset="0"/>
              </a:rPr>
              <a:t>. La </a:t>
            </a:r>
            <a:r>
              <a:rPr lang="en-US" b="1" dirty="0" err="1">
                <a:latin typeface="Century Gothic" panose="020B0502020202020204" pitchFamily="34" charset="0"/>
              </a:rPr>
              <a:t>firme</a:t>
            </a:r>
            <a:r>
              <a:rPr lang="en-US" b="1" dirty="0">
                <a:latin typeface="Century Gothic" panose="020B0502020202020204" pitchFamily="34" charset="0"/>
              </a:rPr>
              <a:t> </a:t>
            </a:r>
            <a:r>
              <a:rPr lang="en-US" b="1" dirty="0" err="1">
                <a:latin typeface="Century Gothic" panose="020B0502020202020204" pitchFamily="34" charset="0"/>
              </a:rPr>
              <a:t>creencia</a:t>
            </a:r>
            <a:r>
              <a:rPr lang="en-US" b="1" dirty="0">
                <a:latin typeface="Century Gothic" panose="020B0502020202020204" pitchFamily="34" charset="0"/>
              </a:rPr>
              <a:t> de que un </a:t>
            </a:r>
            <a:r>
              <a:rPr lang="en-US" b="1" dirty="0" err="1">
                <a:latin typeface="Century Gothic" panose="020B0502020202020204" pitchFamily="34" charset="0"/>
              </a:rPr>
              <a:t>cordón</a:t>
            </a:r>
            <a:r>
              <a:rPr lang="en-US" b="1" dirty="0">
                <a:latin typeface="Century Gothic" panose="020B0502020202020204" pitchFamily="34" charset="0"/>
              </a:rPr>
              <a:t> de </a:t>
            </a:r>
            <a:r>
              <a:rPr lang="en-US" b="1" dirty="0" err="1">
                <a:latin typeface="Century Gothic" panose="020B0502020202020204" pitchFamily="34" charset="0"/>
              </a:rPr>
              <a:t>tres</a:t>
            </a:r>
            <a:r>
              <a:rPr lang="en-US" b="1" dirty="0">
                <a:latin typeface="Century Gothic" panose="020B0502020202020204" pitchFamily="34" charset="0"/>
              </a:rPr>
              <a:t> </a:t>
            </a:r>
            <a:r>
              <a:rPr lang="en-US" b="1" dirty="0" err="1">
                <a:latin typeface="Century Gothic" panose="020B0502020202020204" pitchFamily="34" charset="0"/>
              </a:rPr>
              <a:t>cabos</a:t>
            </a:r>
            <a:r>
              <a:rPr lang="en-US" b="1" dirty="0">
                <a:latin typeface="Century Gothic" panose="020B0502020202020204" pitchFamily="34" charset="0"/>
              </a:rPr>
              <a:t> es </a:t>
            </a:r>
            <a:r>
              <a:rPr lang="en-US" b="1" dirty="0" err="1">
                <a:latin typeface="Century Gothic" panose="020B0502020202020204" pitchFamily="34" charset="0"/>
              </a:rPr>
              <a:t>difícil</a:t>
            </a:r>
            <a:r>
              <a:rPr lang="en-US" b="1" dirty="0">
                <a:latin typeface="Century Gothic" panose="020B0502020202020204" pitchFamily="34" charset="0"/>
              </a:rPr>
              <a:t> de romper. El don de </a:t>
            </a:r>
            <a:r>
              <a:rPr lang="en-US" b="1" dirty="0" err="1">
                <a:latin typeface="Century Gothic" panose="020B0502020202020204" pitchFamily="34" charset="0"/>
              </a:rPr>
              <a:t>trabajar</a:t>
            </a:r>
            <a:r>
              <a:rPr lang="en-US" b="1" dirty="0">
                <a:latin typeface="Century Gothic" panose="020B0502020202020204" pitchFamily="34" charset="0"/>
              </a:rPr>
              <a:t> </a:t>
            </a:r>
            <a:r>
              <a:rPr lang="en-US" b="1" dirty="0" err="1">
                <a:latin typeface="Century Gothic" panose="020B0502020202020204" pitchFamily="34" charset="0"/>
              </a:rPr>
              <a:t>juntos</a:t>
            </a:r>
            <a:r>
              <a:rPr lang="en-US" b="1" dirty="0">
                <a:latin typeface="Century Gothic" panose="020B0502020202020204" pitchFamily="34" charset="0"/>
              </a:rPr>
              <a:t>, </a:t>
            </a:r>
            <a:r>
              <a:rPr lang="en-US" b="1" dirty="0" err="1">
                <a:latin typeface="Century Gothic" panose="020B0502020202020204" pitchFamily="34" charset="0"/>
              </a:rPr>
              <a:t>como</a:t>
            </a:r>
            <a:r>
              <a:rPr lang="en-US" b="1" dirty="0">
                <a:latin typeface="Century Gothic" panose="020B0502020202020204" pitchFamily="34" charset="0"/>
              </a:rPr>
              <a:t> Familia </a:t>
            </a:r>
            <a:r>
              <a:rPr lang="en-US" b="1" dirty="0" err="1">
                <a:latin typeface="Century Gothic" panose="020B0502020202020204" pitchFamily="34" charset="0"/>
              </a:rPr>
              <a:t>Salesiana</a:t>
            </a:r>
            <a:r>
              <a:rPr lang="en-US" b="1" dirty="0">
                <a:latin typeface="Century Gothic" panose="020B0502020202020204" pitchFamily="34" charset="0"/>
              </a:rPr>
              <a:t>, para </a:t>
            </a:r>
            <a:r>
              <a:rPr lang="en-US" b="1" dirty="0" err="1">
                <a:latin typeface="Century Gothic" panose="020B0502020202020204" pitchFamily="34" charset="0"/>
              </a:rPr>
              <a:t>contribuir</a:t>
            </a:r>
            <a:r>
              <a:rPr lang="en-US" b="1" dirty="0">
                <a:latin typeface="Century Gothic" panose="020B0502020202020204" pitchFamily="34" charset="0"/>
              </a:rPr>
              <a:t> a la </a:t>
            </a:r>
            <a:r>
              <a:rPr lang="en-US" b="1" dirty="0" err="1">
                <a:latin typeface="Century Gothic" panose="020B0502020202020204" pitchFamily="34" charset="0"/>
              </a:rPr>
              <a:t>salvación</a:t>
            </a:r>
            <a:r>
              <a:rPr lang="en-US" b="1" dirty="0">
                <a:latin typeface="Century Gothic" panose="020B0502020202020204" pitchFamily="34" charset="0"/>
              </a:rPr>
              <a:t> de la </a:t>
            </a:r>
            <a:r>
              <a:rPr lang="en-US" b="1" dirty="0" err="1">
                <a:latin typeface="Century Gothic" panose="020B0502020202020204" pitchFamily="34" charset="0"/>
              </a:rPr>
              <a:t>juventud</a:t>
            </a:r>
            <a:r>
              <a:rPr lang="en-US" b="1" dirty="0">
                <a:latin typeface="Century Gothic" panose="020B0502020202020204" pitchFamily="34" charset="0"/>
              </a:rPr>
              <a:t>, “la </a:t>
            </a:r>
            <a:r>
              <a:rPr lang="en-US" b="1" dirty="0" err="1">
                <a:latin typeface="Century Gothic" panose="020B0502020202020204" pitchFamily="34" charset="0"/>
              </a:rPr>
              <a:t>porción</a:t>
            </a:r>
            <a:r>
              <a:rPr lang="en-US" b="1" dirty="0">
                <a:latin typeface="Century Gothic" panose="020B0502020202020204" pitchFamily="34" charset="0"/>
              </a:rPr>
              <a:t> </a:t>
            </a:r>
            <a:r>
              <a:rPr lang="en-US" b="1" dirty="0" err="1">
                <a:latin typeface="Century Gothic" panose="020B0502020202020204" pitchFamily="34" charset="0"/>
              </a:rPr>
              <a:t>más</a:t>
            </a:r>
            <a:r>
              <a:rPr lang="en-US" b="1" dirty="0">
                <a:latin typeface="Century Gothic" panose="020B0502020202020204" pitchFamily="34" charset="0"/>
              </a:rPr>
              <a:t> </a:t>
            </a:r>
            <a:r>
              <a:rPr lang="en-US" b="1" dirty="0" err="1">
                <a:latin typeface="Century Gothic" panose="020B0502020202020204" pitchFamily="34" charset="0"/>
              </a:rPr>
              <a:t>delicada</a:t>
            </a:r>
            <a:r>
              <a:rPr lang="en-US" b="1" dirty="0">
                <a:latin typeface="Century Gothic" panose="020B0502020202020204" pitchFamily="34" charset="0"/>
              </a:rPr>
              <a:t> y </a:t>
            </a:r>
            <a:r>
              <a:rPr lang="en-US" b="1" dirty="0" err="1">
                <a:latin typeface="Century Gothic" panose="020B0502020202020204" pitchFamily="34" charset="0"/>
              </a:rPr>
              <a:t>preciosa</a:t>
            </a:r>
            <a:r>
              <a:rPr lang="en-US" b="1" dirty="0">
                <a:latin typeface="Century Gothic" panose="020B0502020202020204" pitchFamily="34" charset="0"/>
              </a:rPr>
              <a:t> de la </a:t>
            </a:r>
            <a:r>
              <a:rPr lang="en-US" b="1" dirty="0" err="1">
                <a:latin typeface="Century Gothic" panose="020B0502020202020204" pitchFamily="34" charset="0"/>
              </a:rPr>
              <a:t>sociedad</a:t>
            </a:r>
            <a:r>
              <a:rPr lang="en-US" b="1" dirty="0">
                <a:latin typeface="Century Gothic" panose="020B0502020202020204" pitchFamily="34" charset="0"/>
              </a:rPr>
              <a:t> </a:t>
            </a:r>
            <a:r>
              <a:rPr lang="en-US" b="1" dirty="0" err="1">
                <a:latin typeface="Century Gothic" panose="020B0502020202020204" pitchFamily="34" charset="0"/>
              </a:rPr>
              <a:t>humana</a:t>
            </a:r>
            <a:r>
              <a:rPr lang="en-US" b="1" dirty="0">
                <a:latin typeface="Century Gothic" panose="020B0502020202020204" pitchFamily="34" charset="0"/>
              </a:rPr>
              <a:t>”.</a:t>
            </a:r>
          </a:p>
        </p:txBody>
      </p:sp>
      <p:sp>
        <p:nvSpPr>
          <p:cNvPr id="11" name="Title 1">
            <a:extLst>
              <a:ext uri="{FF2B5EF4-FFF2-40B4-BE49-F238E27FC236}">
                <a16:creationId xmlns:a16="http://schemas.microsoft.com/office/drawing/2014/main" id="{7BC00CFA-FF74-BA20-639D-C7DA4C7BC1FC}"/>
              </a:ext>
            </a:extLst>
          </p:cNvPr>
          <p:cNvSpPr txBox="1">
            <a:spLocks/>
          </p:cNvSpPr>
          <p:nvPr/>
        </p:nvSpPr>
        <p:spPr>
          <a:xfrm>
            <a:off x="489283" y="481263"/>
            <a:ext cx="9144000" cy="57425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Conclusion</a:t>
            </a:r>
          </a:p>
        </p:txBody>
      </p:sp>
    </p:spTree>
    <p:extLst>
      <p:ext uri="{BB962C8B-B14F-4D97-AF65-F5344CB8AC3E}">
        <p14:creationId xmlns:p14="http://schemas.microsoft.com/office/powerpoint/2010/main" val="302729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329365" y="3659771"/>
            <a:ext cx="5433016" cy="184951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6243640" y="1015438"/>
            <a:ext cx="5433016" cy="184951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24A0CA5-86A5-A2F7-DEBA-214E094F8678}"/>
              </a:ext>
            </a:extLst>
          </p:cNvPr>
          <p:cNvSpPr txBox="1"/>
          <p:nvPr/>
        </p:nvSpPr>
        <p:spPr>
          <a:xfrm>
            <a:off x="6243640" y="1124585"/>
            <a:ext cx="5337758" cy="1631216"/>
          </a:xfrm>
          <a:prstGeom prst="rect">
            <a:avLst/>
          </a:prstGeom>
          <a:noFill/>
        </p:spPr>
        <p:txBody>
          <a:bodyPr wrap="square" rtlCol="0">
            <a:spAutoFit/>
          </a:bodyPr>
          <a:lstStyle/>
          <a:p>
            <a:r>
              <a:rPr lang="en-US" sz="2500" dirty="0">
                <a:latin typeface="Century Gothic" panose="020B0502020202020204" pitchFamily="34" charset="0"/>
              </a:rPr>
              <a:t>"AS THE YEAST IN TODAY'S HUMAN FAMILY. The lay dimension in the family of Don Bosco." </a:t>
            </a:r>
            <a:r>
              <a:rPr lang="en-US" sz="2500" dirty="0" err="1">
                <a:latin typeface="Century Gothic" panose="020B0502020202020204" pitchFamily="34" charset="0"/>
              </a:rPr>
              <a:t>Strenna</a:t>
            </a:r>
            <a:r>
              <a:rPr lang="en-US" sz="2500" dirty="0">
                <a:latin typeface="Century Gothic" panose="020B0502020202020204" pitchFamily="34" charset="0"/>
              </a:rPr>
              <a:t> 2023</a:t>
            </a:r>
          </a:p>
        </p:txBody>
      </p:sp>
      <p:pic>
        <p:nvPicPr>
          <p:cNvPr id="9218" name="Picture 2">
            <a:extLst>
              <a:ext uri="{FF2B5EF4-FFF2-40B4-BE49-F238E27FC236}">
                <a16:creationId xmlns:a16="http://schemas.microsoft.com/office/drawing/2014/main" id="{B1A5B594-C1AE-3F91-C699-FCE592E03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62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118AD6-0E0A-FB7E-4F34-5C40580C8DD0}"/>
              </a:ext>
            </a:extLst>
          </p:cNvPr>
          <p:cNvSpPr txBox="1"/>
          <p:nvPr/>
        </p:nvSpPr>
        <p:spPr>
          <a:xfrm>
            <a:off x="6324610" y="3768918"/>
            <a:ext cx="5337758" cy="1631216"/>
          </a:xfrm>
          <a:prstGeom prst="rect">
            <a:avLst/>
          </a:prstGeom>
          <a:noFill/>
        </p:spPr>
        <p:txBody>
          <a:bodyPr wrap="square" rtlCol="0">
            <a:spAutoFit/>
          </a:bodyPr>
          <a:lstStyle/>
          <a:p>
            <a:r>
              <a:rPr lang="en-US" sz="2500" dirty="0">
                <a:latin typeface="Century Gothic" panose="020B0502020202020204" pitchFamily="34" charset="0"/>
              </a:rPr>
              <a:t>"COMO FERMENTO EN LA FAMILIA HUMANA DE HOY. La </a:t>
            </a:r>
            <a:r>
              <a:rPr lang="en-US" sz="2500" dirty="0" err="1">
                <a:latin typeface="Century Gothic" panose="020B0502020202020204" pitchFamily="34" charset="0"/>
              </a:rPr>
              <a:t>dimensión</a:t>
            </a:r>
            <a:r>
              <a:rPr lang="en-US" sz="2500" dirty="0">
                <a:latin typeface="Century Gothic" panose="020B0502020202020204" pitchFamily="34" charset="0"/>
              </a:rPr>
              <a:t> laical de la Familia de Don Bosco". Aguinaldo 2023</a:t>
            </a:r>
          </a:p>
        </p:txBody>
      </p:sp>
    </p:spTree>
    <p:extLst>
      <p:ext uri="{BB962C8B-B14F-4D97-AF65-F5344CB8AC3E}">
        <p14:creationId xmlns:p14="http://schemas.microsoft.com/office/powerpoint/2010/main" val="284532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8CFC39-EF47-8045-DCD5-C32E403211D7}"/>
              </a:ext>
            </a:extLst>
          </p:cNvPr>
          <p:cNvSpPr/>
          <p:nvPr/>
        </p:nvSpPr>
        <p:spPr>
          <a:xfrm>
            <a:off x="598196" y="3594869"/>
            <a:ext cx="10995609" cy="1943103"/>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494D64-3E47-4C87-8675-5A795CCE3E4B}"/>
              </a:ext>
            </a:extLst>
          </p:cNvPr>
          <p:cNvSpPr/>
          <p:nvPr/>
        </p:nvSpPr>
        <p:spPr>
          <a:xfrm>
            <a:off x="598196" y="1014411"/>
            <a:ext cx="10995609" cy="1943103"/>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5D1716-0B0F-F137-3FDB-E98072CC106B}"/>
              </a:ext>
            </a:extLst>
          </p:cNvPr>
          <p:cNvSpPr txBox="1"/>
          <p:nvPr/>
        </p:nvSpPr>
        <p:spPr>
          <a:xfrm>
            <a:off x="905377" y="1403683"/>
            <a:ext cx="10381247" cy="1169551"/>
          </a:xfrm>
          <a:prstGeom prst="rect">
            <a:avLst/>
          </a:prstGeom>
          <a:noFill/>
        </p:spPr>
        <p:txBody>
          <a:bodyPr wrap="square" rtlCol="0">
            <a:spAutoFit/>
          </a:bodyPr>
          <a:lstStyle/>
          <a:p>
            <a:pPr algn="ctr"/>
            <a:r>
              <a:rPr lang="en-US" sz="3500" dirty="0">
                <a:effectLst>
                  <a:glow rad="139700">
                    <a:schemeClr val="accent5">
                      <a:satMod val="175000"/>
                      <a:alpha val="40000"/>
                    </a:schemeClr>
                  </a:glow>
                </a:effectLst>
                <a:latin typeface="Century Gothic" panose="020B0502020202020204" pitchFamily="34" charset="0"/>
              </a:rPr>
              <a:t>HUMAN </a:t>
            </a:r>
          </a:p>
          <a:p>
            <a:pPr algn="ctr"/>
            <a:r>
              <a:rPr lang="en-US" sz="3500" dirty="0">
                <a:effectLst>
                  <a:glow rad="139700">
                    <a:schemeClr val="accent5">
                      <a:satMod val="175000"/>
                      <a:alpha val="40000"/>
                    </a:schemeClr>
                  </a:glow>
                </a:effectLst>
                <a:latin typeface="Century Gothic" panose="020B0502020202020204" pitchFamily="34" charset="0"/>
              </a:rPr>
              <a:t>DIMENSION</a:t>
            </a:r>
          </a:p>
        </p:txBody>
      </p:sp>
      <p:sp>
        <p:nvSpPr>
          <p:cNvPr id="8" name="TextBox 7">
            <a:extLst>
              <a:ext uri="{FF2B5EF4-FFF2-40B4-BE49-F238E27FC236}">
                <a16:creationId xmlns:a16="http://schemas.microsoft.com/office/drawing/2014/main" id="{B0224C3F-ADBA-01D6-A9E9-57BB377FA51E}"/>
              </a:ext>
            </a:extLst>
          </p:cNvPr>
          <p:cNvSpPr txBox="1"/>
          <p:nvPr/>
        </p:nvSpPr>
        <p:spPr>
          <a:xfrm>
            <a:off x="291516" y="3963226"/>
            <a:ext cx="11608967" cy="1169551"/>
          </a:xfrm>
          <a:prstGeom prst="rect">
            <a:avLst/>
          </a:prstGeom>
          <a:noFill/>
        </p:spPr>
        <p:txBody>
          <a:bodyPr wrap="square" rtlCol="0">
            <a:spAutoFit/>
          </a:bodyPr>
          <a:lstStyle/>
          <a:p>
            <a:pPr algn="ctr"/>
            <a:r>
              <a:rPr lang="en-US" sz="3500" dirty="0">
                <a:effectLst>
                  <a:glow rad="139700">
                    <a:schemeClr val="accent2">
                      <a:satMod val="175000"/>
                      <a:alpha val="40000"/>
                    </a:schemeClr>
                  </a:glow>
                </a:effectLst>
                <a:latin typeface="Century Gothic" panose="020B0502020202020204" pitchFamily="34" charset="0"/>
              </a:rPr>
              <a:t>DIMENSION</a:t>
            </a:r>
          </a:p>
          <a:p>
            <a:pPr algn="ctr"/>
            <a:r>
              <a:rPr lang="en-US" sz="3500" dirty="0">
                <a:effectLst>
                  <a:glow rad="139700">
                    <a:schemeClr val="accent2">
                      <a:satMod val="175000"/>
                      <a:alpha val="40000"/>
                    </a:schemeClr>
                  </a:glow>
                </a:effectLst>
                <a:latin typeface="Century Gothic" panose="020B0502020202020204" pitchFamily="34" charset="0"/>
              </a:rPr>
              <a:t>HUMANA</a:t>
            </a:r>
          </a:p>
        </p:txBody>
      </p:sp>
    </p:spTree>
    <p:extLst>
      <p:ext uri="{BB962C8B-B14F-4D97-AF65-F5344CB8AC3E}">
        <p14:creationId xmlns:p14="http://schemas.microsoft.com/office/powerpoint/2010/main" val="90494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67698" y="2083622"/>
            <a:ext cx="5409196" cy="400519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Every human being, regardless of culture, beliefs, or position in society displays the yearning to belong.</a:t>
            </a:r>
          </a:p>
          <a:p>
            <a:pPr marL="228600" lvl="0"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Many people understand that the importance of making other people feel like they also belong is also paramount in our social development. </a:t>
            </a:r>
          </a:p>
          <a:p>
            <a:pPr marL="228600" lvl="0" indent="-228600">
              <a:lnSpc>
                <a:spcPct val="90000"/>
              </a:lnSpc>
              <a:spcBef>
                <a:spcPts val="1000"/>
              </a:spcBef>
              <a:buFont typeface="Arial" panose="020B0604020202020204" pitchFamily="34" charset="0"/>
              <a:buChar char="•"/>
            </a:pPr>
            <a:r>
              <a:rPr lang="en-US" sz="2400" dirty="0">
                <a:solidFill>
                  <a:prstClr val="black"/>
                </a:solidFill>
                <a:latin typeface="Century Gothic" panose="020B0502020202020204" pitchFamily="34" charset="0"/>
              </a:rPr>
              <a:t>No man or woman can be an island. G. K. Chesterton </a:t>
            </a:r>
          </a:p>
        </p:txBody>
      </p:sp>
      <p:sp>
        <p:nvSpPr>
          <p:cNvPr id="5" name="TextBox 4">
            <a:extLst>
              <a:ext uri="{FF2B5EF4-FFF2-40B4-BE49-F238E27FC236}">
                <a16:creationId xmlns:a16="http://schemas.microsoft.com/office/drawing/2014/main" id="{724A0CA5-86A5-A2F7-DEBA-214E094F8678}"/>
              </a:ext>
            </a:extLst>
          </p:cNvPr>
          <p:cNvSpPr txBox="1"/>
          <p:nvPr/>
        </p:nvSpPr>
        <p:spPr>
          <a:xfrm>
            <a:off x="6443647" y="2000868"/>
            <a:ext cx="5409196"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err="1">
                <a:effectLst/>
                <a:latin typeface="Century Gothic" panose="020B0502020202020204" pitchFamily="34" charset="0"/>
              </a:rPr>
              <a:t>Todo</a:t>
            </a:r>
            <a:r>
              <a:rPr lang="en-US" sz="2200" dirty="0">
                <a:effectLst/>
                <a:latin typeface="Century Gothic" panose="020B0502020202020204" pitchFamily="34" charset="0"/>
              </a:rPr>
              <a:t> ser </a:t>
            </a:r>
            <a:r>
              <a:rPr lang="en-US" sz="2200" dirty="0" err="1">
                <a:effectLst/>
                <a:latin typeface="Century Gothic" panose="020B0502020202020204" pitchFamily="34" charset="0"/>
              </a:rPr>
              <a:t>humano</a:t>
            </a:r>
            <a:r>
              <a:rPr lang="en-US" sz="2200" dirty="0">
                <a:effectLst/>
                <a:latin typeface="Century Gothic" panose="020B0502020202020204" pitchFamily="34" charset="0"/>
              </a:rPr>
              <a:t>, sin importer </a:t>
            </a:r>
            <a:r>
              <a:rPr lang="en-US" sz="2200" dirty="0" err="1">
                <a:effectLst/>
                <a:latin typeface="Century Gothic" panose="020B0502020202020204" pitchFamily="34" charset="0"/>
              </a:rPr>
              <a:t>su</a:t>
            </a:r>
            <a:r>
              <a:rPr lang="en-US" sz="2200" dirty="0">
                <a:effectLst/>
                <a:latin typeface="Century Gothic" panose="020B0502020202020204" pitchFamily="34" charset="0"/>
              </a:rPr>
              <a:t> </a:t>
            </a:r>
            <a:r>
              <a:rPr lang="en-US" sz="2200" dirty="0" err="1">
                <a:effectLst/>
                <a:latin typeface="Century Gothic" panose="020B0502020202020204" pitchFamily="34" charset="0"/>
              </a:rPr>
              <a:t>cultura</a:t>
            </a:r>
            <a:r>
              <a:rPr lang="en-US" sz="2200" dirty="0">
                <a:effectLst/>
                <a:latin typeface="Century Gothic" panose="020B0502020202020204" pitchFamily="34" charset="0"/>
              </a:rPr>
              <a:t>, credo, o </a:t>
            </a:r>
            <a:r>
              <a:rPr lang="en-US" sz="2200" dirty="0" err="1">
                <a:effectLst/>
                <a:latin typeface="Century Gothic" panose="020B0502020202020204" pitchFamily="34" charset="0"/>
              </a:rPr>
              <a:t>posición</a:t>
            </a:r>
            <a:r>
              <a:rPr lang="en-US" sz="2200" dirty="0">
                <a:effectLst/>
                <a:latin typeface="Century Gothic" panose="020B0502020202020204" pitchFamily="34" charset="0"/>
              </a:rPr>
              <a:t> </a:t>
            </a:r>
            <a:r>
              <a:rPr lang="en-US" sz="2200" dirty="0" err="1">
                <a:effectLst/>
                <a:latin typeface="Century Gothic" panose="020B0502020202020204" pitchFamily="34" charset="0"/>
              </a:rPr>
              <a:t>en</a:t>
            </a:r>
            <a:r>
              <a:rPr lang="en-US" sz="2200" dirty="0">
                <a:effectLst/>
                <a:latin typeface="Century Gothic" panose="020B0502020202020204" pitchFamily="34" charset="0"/>
              </a:rPr>
              <a:t> la Sociedad, </a:t>
            </a:r>
            <a:r>
              <a:rPr lang="en-US" sz="2200" dirty="0" err="1">
                <a:effectLst/>
                <a:latin typeface="Century Gothic" panose="020B0502020202020204" pitchFamily="34" charset="0"/>
              </a:rPr>
              <a:t>demuestra</a:t>
            </a:r>
            <a:r>
              <a:rPr lang="en-US" sz="2200" dirty="0">
                <a:effectLst/>
                <a:latin typeface="Century Gothic" panose="020B0502020202020204" pitchFamily="34" charset="0"/>
              </a:rPr>
              <a:t> un </a:t>
            </a:r>
            <a:r>
              <a:rPr lang="en-US" sz="2200" dirty="0" err="1">
                <a:effectLst/>
                <a:latin typeface="Century Gothic" panose="020B0502020202020204" pitchFamily="34" charset="0"/>
              </a:rPr>
              <a:t>anhelo</a:t>
            </a:r>
            <a:r>
              <a:rPr lang="en-US" sz="2200" dirty="0">
                <a:effectLst/>
                <a:latin typeface="Century Gothic" panose="020B0502020202020204" pitchFamily="34" charset="0"/>
              </a:rPr>
              <a:t> </a:t>
            </a:r>
            <a:r>
              <a:rPr lang="en-US" sz="2200" dirty="0" err="1">
                <a:effectLst/>
                <a:latin typeface="Century Gothic" panose="020B0502020202020204" pitchFamily="34" charset="0"/>
              </a:rPr>
              <a:t>por</a:t>
            </a:r>
            <a:r>
              <a:rPr lang="en-US" sz="2200" dirty="0">
                <a:effectLst/>
                <a:latin typeface="Century Gothic" panose="020B0502020202020204" pitchFamily="34" charset="0"/>
              </a:rPr>
              <a:t> </a:t>
            </a:r>
            <a:r>
              <a:rPr lang="en-US" sz="2200" dirty="0" err="1">
                <a:effectLst/>
                <a:latin typeface="Century Gothic" panose="020B0502020202020204" pitchFamily="34" charset="0"/>
              </a:rPr>
              <a:t>pertenecer</a:t>
            </a:r>
            <a:endParaRPr lang="en-US" sz="2200" dirty="0">
              <a:effectLst/>
              <a:latin typeface="Century Gothic" panose="020B0502020202020204" pitchFamily="34" charset="0"/>
            </a:endParaRPr>
          </a:p>
          <a:p>
            <a:pPr marL="342900" indent="-342900">
              <a:buFont typeface="Arial" panose="020B0604020202020204" pitchFamily="34" charset="0"/>
              <a:buChar char="•"/>
            </a:pPr>
            <a:endParaRPr lang="en-US" sz="2200" dirty="0">
              <a:latin typeface="Century Gothic" panose="020B0502020202020204" pitchFamily="34" charset="0"/>
            </a:endParaRPr>
          </a:p>
          <a:p>
            <a:pPr marL="342900" indent="-342900">
              <a:buFont typeface="Arial" panose="020B0604020202020204" pitchFamily="34" charset="0"/>
              <a:buChar char="•"/>
            </a:pPr>
            <a:r>
              <a:rPr lang="en-US" sz="2200" dirty="0" err="1">
                <a:latin typeface="Century Gothic" panose="020B0502020202020204" pitchFamily="34" charset="0"/>
              </a:rPr>
              <a:t>Muchos</a:t>
            </a:r>
            <a:r>
              <a:rPr lang="en-US" sz="2200" dirty="0">
                <a:latin typeface="Century Gothic" panose="020B0502020202020204" pitchFamily="34" charset="0"/>
              </a:rPr>
              <a:t> </a:t>
            </a:r>
            <a:r>
              <a:rPr lang="en-US" sz="2200" dirty="0" err="1">
                <a:latin typeface="Century Gothic" panose="020B0502020202020204" pitchFamily="34" charset="0"/>
              </a:rPr>
              <a:t>entienden</a:t>
            </a:r>
            <a:r>
              <a:rPr lang="en-US" sz="2200" dirty="0">
                <a:latin typeface="Century Gothic" panose="020B0502020202020204" pitchFamily="34" charset="0"/>
              </a:rPr>
              <a:t> que la </a:t>
            </a:r>
            <a:r>
              <a:rPr lang="en-US" sz="2200" dirty="0" err="1">
                <a:latin typeface="Century Gothic" panose="020B0502020202020204" pitchFamily="34" charset="0"/>
              </a:rPr>
              <a:t>importancia</a:t>
            </a:r>
            <a:r>
              <a:rPr lang="en-US" sz="2200" dirty="0">
                <a:latin typeface="Century Gothic" panose="020B0502020202020204" pitchFamily="34" charset="0"/>
              </a:rPr>
              <a:t> de </a:t>
            </a:r>
            <a:r>
              <a:rPr lang="en-US" sz="2200" dirty="0" err="1">
                <a:latin typeface="Century Gothic" panose="020B0502020202020204" pitchFamily="34" charset="0"/>
              </a:rPr>
              <a:t>hacer</a:t>
            </a:r>
            <a:r>
              <a:rPr lang="en-US" sz="2200" dirty="0">
                <a:latin typeface="Century Gothic" panose="020B0502020202020204" pitchFamily="34" charset="0"/>
              </a:rPr>
              <a:t> que </a:t>
            </a:r>
            <a:r>
              <a:rPr lang="en-US" sz="2200" dirty="0" err="1">
                <a:latin typeface="Century Gothic" panose="020B0502020202020204" pitchFamily="34" charset="0"/>
              </a:rPr>
              <a:t>otras</a:t>
            </a:r>
            <a:r>
              <a:rPr lang="en-US" sz="2200" dirty="0">
                <a:latin typeface="Century Gothic" panose="020B0502020202020204" pitchFamily="34" charset="0"/>
              </a:rPr>
              <a:t> personas se </a:t>
            </a:r>
            <a:r>
              <a:rPr lang="en-US" sz="2200" dirty="0" err="1">
                <a:latin typeface="Century Gothic" panose="020B0502020202020204" pitchFamily="34" charset="0"/>
              </a:rPr>
              <a:t>sientan</a:t>
            </a:r>
            <a:r>
              <a:rPr lang="en-US" sz="2200" dirty="0">
                <a:latin typeface="Century Gothic" panose="020B0502020202020204" pitchFamily="34" charset="0"/>
              </a:rPr>
              <a:t> </a:t>
            </a:r>
            <a:r>
              <a:rPr lang="en-US" sz="2200" dirty="0" err="1">
                <a:latin typeface="Century Gothic" panose="020B0502020202020204" pitchFamily="34" charset="0"/>
              </a:rPr>
              <a:t>parte</a:t>
            </a:r>
            <a:r>
              <a:rPr lang="en-US" sz="2200" dirty="0">
                <a:latin typeface="Century Gothic" panose="020B0502020202020204" pitchFamily="34" charset="0"/>
              </a:rPr>
              <a:t> </a:t>
            </a:r>
            <a:r>
              <a:rPr lang="en-US" sz="2200" dirty="0" err="1">
                <a:latin typeface="Century Gothic" panose="020B0502020202020204" pitchFamily="34" charset="0"/>
              </a:rPr>
              <a:t>también</a:t>
            </a:r>
            <a:r>
              <a:rPr lang="en-US" sz="2200" dirty="0">
                <a:latin typeface="Century Gothic" panose="020B0502020202020204" pitchFamily="34" charset="0"/>
              </a:rPr>
              <a:t> es primordial </a:t>
            </a:r>
            <a:r>
              <a:rPr lang="en-US" sz="2200" dirty="0" err="1">
                <a:latin typeface="Century Gothic" panose="020B0502020202020204" pitchFamily="34" charset="0"/>
              </a:rPr>
              <a:t>en</a:t>
            </a:r>
            <a:r>
              <a:rPr lang="en-US" sz="2200" dirty="0">
                <a:latin typeface="Century Gothic" panose="020B0502020202020204" pitchFamily="34" charset="0"/>
              </a:rPr>
              <a:t> </a:t>
            </a:r>
            <a:r>
              <a:rPr lang="en-US" sz="2200" dirty="0" err="1">
                <a:latin typeface="Century Gothic" panose="020B0502020202020204" pitchFamily="34" charset="0"/>
              </a:rPr>
              <a:t>nuestro</a:t>
            </a:r>
            <a:r>
              <a:rPr lang="en-US" sz="2200" dirty="0">
                <a:latin typeface="Century Gothic" panose="020B0502020202020204" pitchFamily="34" charset="0"/>
              </a:rPr>
              <a:t> </a:t>
            </a:r>
            <a:r>
              <a:rPr lang="en-US" sz="2200" dirty="0" err="1">
                <a:latin typeface="Century Gothic" panose="020B0502020202020204" pitchFamily="34" charset="0"/>
              </a:rPr>
              <a:t>desarrollo</a:t>
            </a:r>
            <a:r>
              <a:rPr lang="en-US" sz="2200" dirty="0">
                <a:latin typeface="Century Gothic" panose="020B0502020202020204" pitchFamily="34" charset="0"/>
              </a:rPr>
              <a:t> social.</a:t>
            </a:r>
          </a:p>
          <a:p>
            <a:pPr marL="342900" indent="-342900">
              <a:buFont typeface="Arial" panose="020B0604020202020204" pitchFamily="34" charset="0"/>
              <a:buChar char="•"/>
            </a:pPr>
            <a:r>
              <a:rPr lang="en-US" sz="2200" dirty="0" err="1">
                <a:latin typeface="Century Gothic" panose="020B0502020202020204" pitchFamily="34" charset="0"/>
              </a:rPr>
              <a:t>Ningún</a:t>
            </a:r>
            <a:r>
              <a:rPr lang="en-US" sz="2200" dirty="0">
                <a:latin typeface="Century Gothic" panose="020B0502020202020204" pitchFamily="34" charset="0"/>
              </a:rPr>
              <a:t> hombre o </a:t>
            </a:r>
            <a:r>
              <a:rPr lang="en-US" sz="2200" dirty="0" err="1">
                <a:latin typeface="Century Gothic" panose="020B0502020202020204" pitchFamily="34" charset="0"/>
              </a:rPr>
              <a:t>mujer</a:t>
            </a:r>
            <a:r>
              <a:rPr lang="en-US" sz="2200" dirty="0">
                <a:latin typeface="Century Gothic" panose="020B0502020202020204" pitchFamily="34" charset="0"/>
              </a:rPr>
              <a:t> </a:t>
            </a:r>
            <a:r>
              <a:rPr lang="en-US" sz="2200" dirty="0" err="1">
                <a:latin typeface="Century Gothic" panose="020B0502020202020204" pitchFamily="34" charset="0"/>
              </a:rPr>
              <a:t>puede</a:t>
            </a:r>
            <a:r>
              <a:rPr lang="en-US" sz="2200" dirty="0">
                <a:latin typeface="Century Gothic" panose="020B0502020202020204" pitchFamily="34" charset="0"/>
              </a:rPr>
              <a:t> ser </a:t>
            </a:r>
            <a:r>
              <a:rPr lang="en-US" sz="2200" dirty="0" err="1">
                <a:latin typeface="Century Gothic" panose="020B0502020202020204" pitchFamily="34" charset="0"/>
              </a:rPr>
              <a:t>una</a:t>
            </a:r>
            <a:r>
              <a:rPr lang="en-US" sz="2200" dirty="0">
                <a:latin typeface="Century Gothic" panose="020B0502020202020204" pitchFamily="34" charset="0"/>
              </a:rPr>
              <a:t> </a:t>
            </a:r>
            <a:r>
              <a:rPr lang="en-US" sz="2200" dirty="0" err="1">
                <a:latin typeface="Century Gothic" panose="020B0502020202020204" pitchFamily="34" charset="0"/>
              </a:rPr>
              <a:t>isla</a:t>
            </a:r>
            <a:r>
              <a:rPr lang="en-US" sz="2200" dirty="0">
                <a:latin typeface="Century Gothic" panose="020B0502020202020204" pitchFamily="34" charset="0"/>
              </a:rPr>
              <a:t>. G. K. Chesterton</a:t>
            </a:r>
            <a:endParaRPr lang="en-US" sz="22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Human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Humana</a:t>
            </a:r>
          </a:p>
        </p:txBody>
      </p:sp>
    </p:spTree>
    <p:extLst>
      <p:ext uri="{BB962C8B-B14F-4D97-AF65-F5344CB8AC3E}">
        <p14:creationId xmlns:p14="http://schemas.microsoft.com/office/powerpoint/2010/main" val="224181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uniform&#10;&#10;Description automatically generated with low confidence">
            <a:extLst>
              <a:ext uri="{FF2B5EF4-FFF2-40B4-BE49-F238E27FC236}">
                <a16:creationId xmlns:a16="http://schemas.microsoft.com/office/drawing/2014/main" id="{8EA30C1D-178C-C0D8-52DF-4928A5C1A145}"/>
              </a:ext>
            </a:extLst>
          </p:cNvPr>
          <p:cNvPicPr>
            <a:picLocks noChangeAspect="1"/>
          </p:cNvPicPr>
          <p:nvPr/>
        </p:nvPicPr>
        <p:blipFill>
          <a:blip r:embed="rId2"/>
          <a:stretch>
            <a:fillRect/>
          </a:stretch>
        </p:blipFill>
        <p:spPr>
          <a:xfrm>
            <a:off x="236539" y="448671"/>
            <a:ext cx="5621337" cy="3732919"/>
          </a:xfrm>
          <a:prstGeom prst="rect">
            <a:avLst/>
          </a:prstGeom>
          <a:effectLst>
            <a:softEdge rad="127000"/>
          </a:effectLst>
        </p:spPr>
      </p:pic>
      <p:pic>
        <p:nvPicPr>
          <p:cNvPr id="7" name="Picture 6" descr="A group of people posing for a photo&#10;&#10;Description automatically generated">
            <a:extLst>
              <a:ext uri="{FF2B5EF4-FFF2-40B4-BE49-F238E27FC236}">
                <a16:creationId xmlns:a16="http://schemas.microsoft.com/office/drawing/2014/main" id="{5320E167-E78D-473F-6F24-53CC60AF360B}"/>
              </a:ext>
            </a:extLst>
          </p:cNvPr>
          <p:cNvPicPr>
            <a:picLocks noChangeAspect="1"/>
          </p:cNvPicPr>
          <p:nvPr/>
        </p:nvPicPr>
        <p:blipFill>
          <a:blip r:embed="rId3"/>
          <a:stretch>
            <a:fillRect/>
          </a:stretch>
        </p:blipFill>
        <p:spPr>
          <a:xfrm>
            <a:off x="6238877" y="2720384"/>
            <a:ext cx="5621338" cy="3732919"/>
          </a:xfrm>
          <a:prstGeom prst="rect">
            <a:avLst/>
          </a:prstGeom>
          <a:effectLst>
            <a:softEdge rad="127000"/>
          </a:effectLst>
        </p:spPr>
      </p:pic>
      <p:sp>
        <p:nvSpPr>
          <p:cNvPr id="2" name="Oval 1">
            <a:extLst>
              <a:ext uri="{FF2B5EF4-FFF2-40B4-BE49-F238E27FC236}">
                <a16:creationId xmlns:a16="http://schemas.microsoft.com/office/drawing/2014/main" id="{C19A787F-A0CC-FADE-3F51-759C1192CE3E}"/>
              </a:ext>
            </a:extLst>
          </p:cNvPr>
          <p:cNvSpPr/>
          <p:nvPr/>
        </p:nvSpPr>
        <p:spPr>
          <a:xfrm>
            <a:off x="1073188" y="1215550"/>
            <a:ext cx="492790" cy="5092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AEFFF78-E8C3-A9A6-2811-123F140E8AE7}"/>
              </a:ext>
            </a:extLst>
          </p:cNvPr>
          <p:cNvSpPr/>
          <p:nvPr/>
        </p:nvSpPr>
        <p:spPr>
          <a:xfrm>
            <a:off x="7978080" y="3672374"/>
            <a:ext cx="492790" cy="50921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03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4F2EC8-E52D-9472-2AD9-D8BAD7FF15CA}"/>
              </a:ext>
            </a:extLst>
          </p:cNvPr>
          <p:cNvSpPr/>
          <p:nvPr/>
        </p:nvSpPr>
        <p:spPr>
          <a:xfrm>
            <a:off x="6467467" y="1563760"/>
            <a:ext cx="5433016" cy="5029200"/>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0C2050-4A1E-3D3E-F079-231501DC4CB2}"/>
              </a:ext>
            </a:extLst>
          </p:cNvPr>
          <p:cNvSpPr/>
          <p:nvPr/>
        </p:nvSpPr>
        <p:spPr>
          <a:xfrm>
            <a:off x="267698" y="1571622"/>
            <a:ext cx="5433016" cy="5029200"/>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D77883-8723-4217-14F9-F57F6C1DF2CA}"/>
              </a:ext>
            </a:extLst>
          </p:cNvPr>
          <p:cNvSpPr txBox="1"/>
          <p:nvPr/>
        </p:nvSpPr>
        <p:spPr>
          <a:xfrm>
            <a:off x="291517" y="2460962"/>
            <a:ext cx="5409196" cy="4095480"/>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latin typeface="Century Gothic" panose="020B0502020202020204" pitchFamily="34" charset="0"/>
              </a:rPr>
              <a:t>Multiplication of responsibilities</a:t>
            </a:r>
          </a:p>
          <a:p>
            <a:pPr marL="228600" lvl="0" indent="-228600">
              <a:lnSpc>
                <a:spcPct val="90000"/>
              </a:lnSpc>
              <a:spcBef>
                <a:spcPts val="1000"/>
              </a:spcBef>
              <a:buFont typeface="Arial" panose="020B0604020202020204" pitchFamily="34" charset="0"/>
              <a:buChar char="•"/>
            </a:pPr>
            <a:endParaRPr lang="en-US" sz="2800" dirty="0">
              <a:solidFill>
                <a:prstClr val="black"/>
              </a:solidFill>
              <a:latin typeface="Century Gothic" panose="020B0502020202020204" pitchFamily="34" charset="0"/>
            </a:endParaRPr>
          </a:p>
          <a:p>
            <a:pPr marL="228600" lvl="0" indent="-228600">
              <a:lnSpc>
                <a:spcPct val="90000"/>
              </a:lnSpc>
              <a:spcBef>
                <a:spcPts val="1000"/>
              </a:spcBef>
              <a:buFont typeface="Arial" panose="020B0604020202020204" pitchFamily="34" charset="0"/>
              <a:buChar char="•"/>
            </a:pPr>
            <a:r>
              <a:rPr lang="en-US" sz="2800" dirty="0">
                <a:solidFill>
                  <a:prstClr val="black"/>
                </a:solidFill>
                <a:latin typeface="Century Gothic" panose="020B0502020202020204" pitchFamily="34" charset="0"/>
              </a:rPr>
              <a:t>We become independent and autonomous</a:t>
            </a:r>
          </a:p>
          <a:p>
            <a:pPr marL="228600" lvl="0" indent="-228600">
              <a:lnSpc>
                <a:spcPct val="90000"/>
              </a:lnSpc>
              <a:spcBef>
                <a:spcPts val="1000"/>
              </a:spcBef>
              <a:buFont typeface="Arial" panose="020B0604020202020204" pitchFamily="34" charset="0"/>
              <a:buChar char="•"/>
            </a:pPr>
            <a:endParaRPr lang="en-US" sz="2800" dirty="0">
              <a:solidFill>
                <a:prstClr val="black"/>
              </a:solidFill>
              <a:latin typeface="Century Gothic" panose="020B0502020202020204" pitchFamily="34" charset="0"/>
            </a:endParaRPr>
          </a:p>
          <a:p>
            <a:pPr marL="228600" lvl="0" indent="-228600">
              <a:lnSpc>
                <a:spcPct val="90000"/>
              </a:lnSpc>
              <a:spcBef>
                <a:spcPts val="1000"/>
              </a:spcBef>
              <a:buFont typeface="Arial" panose="020B0604020202020204" pitchFamily="34" charset="0"/>
              <a:buChar char="•"/>
            </a:pPr>
            <a:r>
              <a:rPr lang="en-US" sz="2800" dirty="0">
                <a:solidFill>
                  <a:prstClr val="black"/>
                </a:solidFill>
                <a:latin typeface="Century Gothic" panose="020B0502020202020204" pitchFamily="34" charset="0"/>
              </a:rPr>
              <a:t>Difficult situations push ourselves to find ways to move forward</a:t>
            </a:r>
          </a:p>
        </p:txBody>
      </p:sp>
      <p:sp>
        <p:nvSpPr>
          <p:cNvPr id="5" name="TextBox 4">
            <a:extLst>
              <a:ext uri="{FF2B5EF4-FFF2-40B4-BE49-F238E27FC236}">
                <a16:creationId xmlns:a16="http://schemas.microsoft.com/office/drawing/2014/main" id="{724A0CA5-86A5-A2F7-DEBA-214E094F8678}"/>
              </a:ext>
            </a:extLst>
          </p:cNvPr>
          <p:cNvSpPr txBox="1"/>
          <p:nvPr/>
        </p:nvSpPr>
        <p:spPr>
          <a:xfrm>
            <a:off x="6467466" y="2222948"/>
            <a:ext cx="5409196"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err="1">
                <a:latin typeface="Century Gothic" panose="020B0502020202020204" pitchFamily="34" charset="0"/>
              </a:rPr>
              <a:t>Multiplicación</a:t>
            </a:r>
            <a:r>
              <a:rPr lang="en-US" sz="2800" dirty="0">
                <a:latin typeface="Century Gothic" panose="020B0502020202020204" pitchFamily="34" charset="0"/>
              </a:rPr>
              <a:t> de </a:t>
            </a:r>
            <a:r>
              <a:rPr lang="en-US" sz="2800" dirty="0" err="1">
                <a:latin typeface="Century Gothic" panose="020B0502020202020204" pitchFamily="34" charset="0"/>
              </a:rPr>
              <a:t>responsabilidades</a:t>
            </a:r>
            <a:endParaRPr lang="en-US" sz="2800" dirty="0">
              <a:latin typeface="Century Gothic" panose="020B0502020202020204" pitchFamily="34" charset="0"/>
            </a:endParaRPr>
          </a:p>
          <a:p>
            <a:pPr marL="342900" indent="-342900">
              <a:buFont typeface="Arial" panose="020B0604020202020204" pitchFamily="34" charset="0"/>
              <a:buChar char="•"/>
            </a:pPr>
            <a:endParaRPr lang="en-US" sz="2800" dirty="0">
              <a:latin typeface="Century Gothic" panose="020B0502020202020204" pitchFamily="34" charset="0"/>
            </a:endParaRPr>
          </a:p>
          <a:p>
            <a:pPr marL="342900" indent="-342900">
              <a:buFont typeface="Arial" panose="020B0604020202020204" pitchFamily="34" charset="0"/>
              <a:buChar char="•"/>
            </a:pPr>
            <a:r>
              <a:rPr lang="en-US" sz="2800" dirty="0">
                <a:latin typeface="Century Gothic" panose="020B0502020202020204" pitchFamily="34" charset="0"/>
              </a:rPr>
              <a:t>Nos </a:t>
            </a:r>
            <a:r>
              <a:rPr lang="en-US" sz="2800" dirty="0" err="1">
                <a:latin typeface="Century Gothic" panose="020B0502020202020204" pitchFamily="34" charset="0"/>
              </a:rPr>
              <a:t>volvemos</a:t>
            </a:r>
            <a:r>
              <a:rPr lang="en-US" sz="2800" dirty="0">
                <a:latin typeface="Century Gothic" panose="020B0502020202020204" pitchFamily="34" charset="0"/>
              </a:rPr>
              <a:t> </a:t>
            </a:r>
            <a:r>
              <a:rPr lang="en-US" sz="2800" dirty="0" err="1">
                <a:latin typeface="Century Gothic" panose="020B0502020202020204" pitchFamily="34" charset="0"/>
              </a:rPr>
              <a:t>independientes</a:t>
            </a:r>
            <a:r>
              <a:rPr lang="en-US" sz="2800" dirty="0">
                <a:latin typeface="Century Gothic" panose="020B0502020202020204" pitchFamily="34" charset="0"/>
              </a:rPr>
              <a:t> y </a:t>
            </a:r>
            <a:r>
              <a:rPr lang="en-US" sz="2800" dirty="0" err="1">
                <a:latin typeface="Century Gothic" panose="020B0502020202020204" pitchFamily="34" charset="0"/>
              </a:rPr>
              <a:t>autónomos</a:t>
            </a:r>
            <a:endParaRPr lang="en-US" sz="2800" dirty="0">
              <a:latin typeface="Century Gothic" panose="020B0502020202020204" pitchFamily="34" charset="0"/>
            </a:endParaRPr>
          </a:p>
          <a:p>
            <a:pPr marL="342900" indent="-342900">
              <a:buFont typeface="Arial" panose="020B0604020202020204" pitchFamily="34" charset="0"/>
              <a:buChar char="•"/>
            </a:pPr>
            <a:endParaRPr lang="en-US" sz="2800" dirty="0">
              <a:latin typeface="Century Gothic" panose="020B0502020202020204" pitchFamily="34" charset="0"/>
            </a:endParaRPr>
          </a:p>
          <a:p>
            <a:pPr marL="342900" indent="-342900">
              <a:buFont typeface="Arial" panose="020B0604020202020204" pitchFamily="34" charset="0"/>
              <a:buChar char="•"/>
            </a:pPr>
            <a:r>
              <a:rPr lang="en-US" sz="2800" dirty="0">
                <a:latin typeface="Century Gothic" panose="020B0502020202020204" pitchFamily="34" charset="0"/>
              </a:rPr>
              <a:t>Las </a:t>
            </a:r>
            <a:r>
              <a:rPr lang="en-US" sz="2800" dirty="0" err="1">
                <a:latin typeface="Century Gothic" panose="020B0502020202020204" pitchFamily="34" charset="0"/>
              </a:rPr>
              <a:t>situaciones</a:t>
            </a:r>
            <a:r>
              <a:rPr lang="en-US" sz="2800" dirty="0">
                <a:latin typeface="Century Gothic" panose="020B0502020202020204" pitchFamily="34" charset="0"/>
              </a:rPr>
              <a:t> </a:t>
            </a:r>
            <a:r>
              <a:rPr lang="en-US" sz="2800" dirty="0" err="1">
                <a:latin typeface="Century Gothic" panose="020B0502020202020204" pitchFamily="34" charset="0"/>
              </a:rPr>
              <a:t>difíciles</a:t>
            </a:r>
            <a:r>
              <a:rPr lang="en-US" sz="2800" dirty="0">
                <a:latin typeface="Century Gothic" panose="020B0502020202020204" pitchFamily="34" charset="0"/>
              </a:rPr>
              <a:t> </a:t>
            </a:r>
            <a:r>
              <a:rPr lang="en-US" sz="2800" dirty="0" err="1">
                <a:latin typeface="Century Gothic" panose="020B0502020202020204" pitchFamily="34" charset="0"/>
              </a:rPr>
              <a:t>nos</a:t>
            </a:r>
            <a:r>
              <a:rPr lang="en-US" sz="2800" dirty="0">
                <a:latin typeface="Century Gothic" panose="020B0502020202020204" pitchFamily="34" charset="0"/>
              </a:rPr>
              <a:t> </a:t>
            </a:r>
            <a:r>
              <a:rPr lang="en-US" sz="2800" dirty="0" err="1">
                <a:latin typeface="Century Gothic" panose="020B0502020202020204" pitchFamily="34" charset="0"/>
              </a:rPr>
              <a:t>empujan</a:t>
            </a:r>
            <a:r>
              <a:rPr lang="en-US" sz="2800" dirty="0">
                <a:latin typeface="Century Gothic" panose="020B0502020202020204" pitchFamily="34" charset="0"/>
              </a:rPr>
              <a:t> a </a:t>
            </a:r>
            <a:r>
              <a:rPr lang="en-US" sz="2800" dirty="0" err="1">
                <a:latin typeface="Century Gothic" panose="020B0502020202020204" pitchFamily="34" charset="0"/>
              </a:rPr>
              <a:t>encontrar</a:t>
            </a:r>
            <a:r>
              <a:rPr lang="en-US" sz="2800" dirty="0">
                <a:latin typeface="Century Gothic" panose="020B0502020202020204" pitchFamily="34" charset="0"/>
              </a:rPr>
              <a:t> </a:t>
            </a:r>
            <a:r>
              <a:rPr lang="en-US" sz="2800" dirty="0" err="1">
                <a:latin typeface="Century Gothic" panose="020B0502020202020204" pitchFamily="34" charset="0"/>
              </a:rPr>
              <a:t>formas</a:t>
            </a:r>
            <a:r>
              <a:rPr lang="en-US" sz="2800" dirty="0">
                <a:latin typeface="Century Gothic" panose="020B0502020202020204" pitchFamily="34" charset="0"/>
              </a:rPr>
              <a:t> de </a:t>
            </a:r>
            <a:r>
              <a:rPr lang="en-US" sz="2800" dirty="0" err="1">
                <a:latin typeface="Century Gothic" panose="020B0502020202020204" pitchFamily="34" charset="0"/>
              </a:rPr>
              <a:t>seguir</a:t>
            </a:r>
            <a:r>
              <a:rPr lang="en-US" sz="2800" dirty="0">
                <a:latin typeface="Century Gothic" panose="020B0502020202020204" pitchFamily="34" charset="0"/>
              </a:rPr>
              <a:t> </a:t>
            </a:r>
            <a:r>
              <a:rPr lang="en-US" sz="2800" dirty="0" err="1">
                <a:latin typeface="Century Gothic" panose="020B0502020202020204" pitchFamily="34" charset="0"/>
              </a:rPr>
              <a:t>adelante</a:t>
            </a:r>
            <a:r>
              <a:rPr lang="en-US" sz="2800" dirty="0">
                <a:latin typeface="Century Gothic" panose="020B0502020202020204" pitchFamily="34" charset="0"/>
              </a:rPr>
              <a:t>.</a:t>
            </a:r>
            <a:endParaRPr lang="en-US" sz="2800" dirty="0">
              <a:effectLst/>
              <a:latin typeface="Century Gothic" panose="020B0502020202020204" pitchFamily="34" charset="0"/>
            </a:endParaRPr>
          </a:p>
        </p:txBody>
      </p:sp>
      <p:sp>
        <p:nvSpPr>
          <p:cNvPr id="6" name="Rectangle 5">
            <a:extLst>
              <a:ext uri="{FF2B5EF4-FFF2-40B4-BE49-F238E27FC236}">
                <a16:creationId xmlns:a16="http://schemas.microsoft.com/office/drawing/2014/main" id="{72508F20-FF88-78BE-70A5-BD5318019D32}"/>
              </a:ext>
            </a:extLst>
          </p:cNvPr>
          <p:cNvSpPr/>
          <p:nvPr/>
        </p:nvSpPr>
        <p:spPr>
          <a:xfrm>
            <a:off x="0" y="-2"/>
            <a:ext cx="12192000" cy="1281029"/>
          </a:xfrm>
          <a:prstGeom prst="rect">
            <a:avLst/>
          </a:prstGeom>
          <a:solidFill>
            <a:schemeClr val="accent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8F16FC-960E-1519-460D-AF879723E8C1}"/>
              </a:ext>
            </a:extLst>
          </p:cNvPr>
          <p:cNvSpPr txBox="1"/>
          <p:nvPr/>
        </p:nvSpPr>
        <p:spPr>
          <a:xfrm>
            <a:off x="517729" y="297377"/>
            <a:ext cx="4932954" cy="600164"/>
          </a:xfrm>
          <a:prstGeom prst="rect">
            <a:avLst/>
          </a:prstGeom>
          <a:noFill/>
        </p:spPr>
        <p:txBody>
          <a:bodyPr wrap="square" rtlCol="0">
            <a:spAutoFit/>
          </a:bodyPr>
          <a:lstStyle/>
          <a:p>
            <a:pPr algn="ctr"/>
            <a:r>
              <a:rPr lang="en-US" sz="3300" b="1" dirty="0">
                <a:effectLst>
                  <a:glow rad="139700">
                    <a:schemeClr val="accent5">
                      <a:satMod val="175000"/>
                      <a:alpha val="40000"/>
                    </a:schemeClr>
                  </a:glow>
                </a:effectLst>
                <a:latin typeface="Century Gothic" panose="020B0502020202020204" pitchFamily="34" charset="0"/>
              </a:rPr>
              <a:t>Human Dimension</a:t>
            </a:r>
          </a:p>
        </p:txBody>
      </p:sp>
      <p:sp>
        <p:nvSpPr>
          <p:cNvPr id="8" name="TextBox 7">
            <a:extLst>
              <a:ext uri="{FF2B5EF4-FFF2-40B4-BE49-F238E27FC236}">
                <a16:creationId xmlns:a16="http://schemas.microsoft.com/office/drawing/2014/main" id="{E5EEBA70-43F6-CCE0-79DC-D2FF57462E87}"/>
              </a:ext>
            </a:extLst>
          </p:cNvPr>
          <p:cNvSpPr txBox="1"/>
          <p:nvPr/>
        </p:nvSpPr>
        <p:spPr>
          <a:xfrm>
            <a:off x="6717498" y="340430"/>
            <a:ext cx="4932954" cy="600164"/>
          </a:xfrm>
          <a:prstGeom prst="rect">
            <a:avLst/>
          </a:prstGeom>
          <a:noFill/>
        </p:spPr>
        <p:txBody>
          <a:bodyPr wrap="square" rtlCol="0">
            <a:spAutoFit/>
          </a:bodyPr>
          <a:lstStyle/>
          <a:p>
            <a:pPr algn="ctr"/>
            <a:r>
              <a:rPr lang="en-US" sz="3300" b="1" dirty="0" err="1">
                <a:effectLst>
                  <a:glow rad="139700">
                    <a:schemeClr val="accent2">
                      <a:satMod val="175000"/>
                      <a:alpha val="40000"/>
                    </a:schemeClr>
                  </a:glow>
                </a:effectLst>
                <a:latin typeface="Century Gothic" panose="020B0502020202020204" pitchFamily="34" charset="0"/>
              </a:rPr>
              <a:t>Dimensión</a:t>
            </a:r>
            <a:r>
              <a:rPr lang="en-US" sz="3300" b="1" dirty="0">
                <a:effectLst>
                  <a:glow rad="139700">
                    <a:schemeClr val="accent2">
                      <a:satMod val="175000"/>
                      <a:alpha val="40000"/>
                    </a:schemeClr>
                  </a:glow>
                </a:effectLst>
                <a:latin typeface="Century Gothic" panose="020B0502020202020204" pitchFamily="34" charset="0"/>
              </a:rPr>
              <a:t> Humana</a:t>
            </a:r>
          </a:p>
        </p:txBody>
      </p:sp>
    </p:spTree>
    <p:extLst>
      <p:ext uri="{BB962C8B-B14F-4D97-AF65-F5344CB8AC3E}">
        <p14:creationId xmlns:p14="http://schemas.microsoft.com/office/powerpoint/2010/main" val="235516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B5FC5B-FC67-02EC-926F-F873A9F9A3B4}"/>
              </a:ext>
            </a:extLst>
          </p:cNvPr>
          <p:cNvPicPr>
            <a:picLocks noChangeAspect="1"/>
          </p:cNvPicPr>
          <p:nvPr/>
        </p:nvPicPr>
        <p:blipFill>
          <a:blip r:embed="rId2"/>
          <a:srcRect/>
          <a:stretch/>
        </p:blipFill>
        <p:spPr>
          <a:xfrm>
            <a:off x="1524000" y="-308"/>
            <a:ext cx="9144000" cy="6858616"/>
          </a:xfrm>
          <a:prstGeom prst="rect">
            <a:avLst/>
          </a:prstGeom>
          <a:ln>
            <a:noFill/>
          </a:ln>
          <a:effectLst>
            <a:softEdge rad="112500"/>
          </a:effectLst>
        </p:spPr>
      </p:pic>
    </p:spTree>
    <p:extLst>
      <p:ext uri="{BB962C8B-B14F-4D97-AF65-F5344CB8AC3E}">
        <p14:creationId xmlns:p14="http://schemas.microsoft.com/office/powerpoint/2010/main" val="192077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holding a stuffed animal&#10;&#10;Description automatically generated with low confidence">
            <a:extLst>
              <a:ext uri="{FF2B5EF4-FFF2-40B4-BE49-F238E27FC236}">
                <a16:creationId xmlns:a16="http://schemas.microsoft.com/office/drawing/2014/main" id="{468835DE-8A70-76A0-291B-F961F0B72DDC}"/>
              </a:ext>
            </a:extLst>
          </p:cNvPr>
          <p:cNvPicPr>
            <a:picLocks noChangeAspect="1"/>
          </p:cNvPicPr>
          <p:nvPr/>
        </p:nvPicPr>
        <p:blipFill rotWithShape="1">
          <a:blip r:embed="rId2"/>
          <a:srcRect l="4801" t="17912" r="3363" b="13210"/>
          <a:stretch/>
        </p:blipFill>
        <p:spPr>
          <a:xfrm>
            <a:off x="2909316" y="242316"/>
            <a:ext cx="6373368" cy="6373368"/>
          </a:xfrm>
          <a:prstGeom prst="rect">
            <a:avLst/>
          </a:prstGeom>
          <a:ln>
            <a:noFill/>
          </a:ln>
          <a:effectLst>
            <a:softEdge rad="112500"/>
          </a:effectLst>
        </p:spPr>
      </p:pic>
    </p:spTree>
    <p:extLst>
      <p:ext uri="{BB962C8B-B14F-4D97-AF65-F5344CB8AC3E}">
        <p14:creationId xmlns:p14="http://schemas.microsoft.com/office/powerpoint/2010/main" val="120617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8CFC39-EF47-8045-DCD5-C32E403211D7}"/>
              </a:ext>
            </a:extLst>
          </p:cNvPr>
          <p:cNvSpPr/>
          <p:nvPr/>
        </p:nvSpPr>
        <p:spPr>
          <a:xfrm>
            <a:off x="598196" y="3594869"/>
            <a:ext cx="10995609" cy="1943103"/>
          </a:xfrm>
          <a:prstGeom prst="rect">
            <a:avLst/>
          </a:prstGeom>
          <a:solidFill>
            <a:schemeClr val="accent4">
              <a:lumMod val="60000"/>
              <a:lumOff val="40000"/>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494D64-3E47-4C87-8675-5A795CCE3E4B}"/>
              </a:ext>
            </a:extLst>
          </p:cNvPr>
          <p:cNvSpPr/>
          <p:nvPr/>
        </p:nvSpPr>
        <p:spPr>
          <a:xfrm>
            <a:off x="598196" y="1014411"/>
            <a:ext cx="10995609" cy="1943103"/>
          </a:xfrm>
          <a:prstGeom prst="rect">
            <a:avLst/>
          </a:prstGeom>
          <a:solidFill>
            <a:schemeClr val="accent1">
              <a:alpha val="2496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B5D1716-0B0F-F137-3FDB-E98072CC106B}"/>
              </a:ext>
            </a:extLst>
          </p:cNvPr>
          <p:cNvSpPr txBox="1"/>
          <p:nvPr/>
        </p:nvSpPr>
        <p:spPr>
          <a:xfrm>
            <a:off x="905377" y="1403683"/>
            <a:ext cx="10381247" cy="1169551"/>
          </a:xfrm>
          <a:prstGeom prst="rect">
            <a:avLst/>
          </a:prstGeom>
          <a:noFill/>
        </p:spPr>
        <p:txBody>
          <a:bodyPr wrap="square" rtlCol="0">
            <a:spAutoFit/>
          </a:bodyPr>
          <a:lstStyle/>
          <a:p>
            <a:pPr algn="ctr"/>
            <a:r>
              <a:rPr lang="en-US" sz="3500" dirty="0">
                <a:effectLst>
                  <a:glow rad="139700">
                    <a:schemeClr val="accent5">
                      <a:satMod val="175000"/>
                      <a:alpha val="40000"/>
                    </a:schemeClr>
                  </a:glow>
                </a:effectLst>
                <a:latin typeface="Century Gothic" panose="020B0502020202020204" pitchFamily="34" charset="0"/>
              </a:rPr>
              <a:t>CHRISTIAN </a:t>
            </a:r>
          </a:p>
          <a:p>
            <a:pPr algn="ctr"/>
            <a:r>
              <a:rPr lang="en-US" sz="3500" dirty="0">
                <a:effectLst>
                  <a:glow rad="139700">
                    <a:schemeClr val="accent5">
                      <a:satMod val="175000"/>
                      <a:alpha val="40000"/>
                    </a:schemeClr>
                  </a:glow>
                </a:effectLst>
                <a:latin typeface="Century Gothic" panose="020B0502020202020204" pitchFamily="34" charset="0"/>
              </a:rPr>
              <a:t>DIMENSION</a:t>
            </a:r>
          </a:p>
        </p:txBody>
      </p:sp>
      <p:sp>
        <p:nvSpPr>
          <p:cNvPr id="8" name="TextBox 7">
            <a:extLst>
              <a:ext uri="{FF2B5EF4-FFF2-40B4-BE49-F238E27FC236}">
                <a16:creationId xmlns:a16="http://schemas.microsoft.com/office/drawing/2014/main" id="{B0224C3F-ADBA-01D6-A9E9-57BB377FA51E}"/>
              </a:ext>
            </a:extLst>
          </p:cNvPr>
          <p:cNvSpPr txBox="1"/>
          <p:nvPr/>
        </p:nvSpPr>
        <p:spPr>
          <a:xfrm>
            <a:off x="291516" y="3963226"/>
            <a:ext cx="11608967" cy="1169551"/>
          </a:xfrm>
          <a:prstGeom prst="rect">
            <a:avLst/>
          </a:prstGeom>
          <a:noFill/>
        </p:spPr>
        <p:txBody>
          <a:bodyPr wrap="square" rtlCol="0">
            <a:spAutoFit/>
          </a:bodyPr>
          <a:lstStyle/>
          <a:p>
            <a:pPr algn="ctr"/>
            <a:r>
              <a:rPr lang="en-US" sz="3500" dirty="0">
                <a:effectLst>
                  <a:glow rad="139700">
                    <a:schemeClr val="accent2">
                      <a:satMod val="175000"/>
                      <a:alpha val="40000"/>
                    </a:schemeClr>
                  </a:glow>
                </a:effectLst>
                <a:latin typeface="Century Gothic" panose="020B0502020202020204" pitchFamily="34" charset="0"/>
              </a:rPr>
              <a:t>DIMENSION</a:t>
            </a:r>
          </a:p>
          <a:p>
            <a:pPr algn="ctr"/>
            <a:r>
              <a:rPr lang="en-US" sz="3500" dirty="0">
                <a:effectLst>
                  <a:glow rad="139700">
                    <a:schemeClr val="accent2">
                      <a:satMod val="175000"/>
                      <a:alpha val="40000"/>
                    </a:schemeClr>
                  </a:glow>
                </a:effectLst>
                <a:latin typeface="Century Gothic" panose="020B0502020202020204" pitchFamily="34" charset="0"/>
              </a:rPr>
              <a:t>CRISTIANA</a:t>
            </a:r>
          </a:p>
        </p:txBody>
      </p:sp>
    </p:spTree>
    <p:extLst>
      <p:ext uri="{BB962C8B-B14F-4D97-AF65-F5344CB8AC3E}">
        <p14:creationId xmlns:p14="http://schemas.microsoft.com/office/powerpoint/2010/main" val="3632229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9368</TotalTime>
  <Words>2023</Words>
  <Application>Microsoft Office PowerPoint</Application>
  <PresentationFormat>Widescreen</PresentationFormat>
  <Paragraphs>188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Gabriel Talavera</dc:creator>
  <cp:lastModifiedBy>Nicholas J Magrogan</cp:lastModifiedBy>
  <cp:revision>12</cp:revision>
  <dcterms:created xsi:type="dcterms:W3CDTF">2022-08-03T01:54:41Z</dcterms:created>
  <dcterms:modified xsi:type="dcterms:W3CDTF">2022-08-13T19:31:16Z</dcterms:modified>
</cp:coreProperties>
</file>