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ink/ink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86" r:id="rId1"/>
    <p:sldMasterId id="2147483706" r:id="rId2"/>
    <p:sldMasterId id="2147483712" r:id="rId3"/>
    <p:sldMasterId id="2147483724" r:id="rId4"/>
  </p:sldMasterIdLst>
  <p:notesMasterIdLst>
    <p:notesMasterId r:id="rId43"/>
  </p:notesMasterIdLst>
  <p:handoutMasterIdLst>
    <p:handoutMasterId r:id="rId44"/>
  </p:handoutMasterIdLst>
  <p:sldIdLst>
    <p:sldId id="453" r:id="rId5"/>
    <p:sldId id="454" r:id="rId6"/>
    <p:sldId id="427" r:id="rId7"/>
    <p:sldId id="457" r:id="rId8"/>
    <p:sldId id="456" r:id="rId9"/>
    <p:sldId id="458" r:id="rId10"/>
    <p:sldId id="459" r:id="rId11"/>
    <p:sldId id="455" r:id="rId12"/>
    <p:sldId id="461" r:id="rId13"/>
    <p:sldId id="486" r:id="rId14"/>
    <p:sldId id="463" r:id="rId15"/>
    <p:sldId id="462" r:id="rId16"/>
    <p:sldId id="466" r:id="rId17"/>
    <p:sldId id="467" r:id="rId18"/>
    <p:sldId id="468" r:id="rId19"/>
    <p:sldId id="469" r:id="rId20"/>
    <p:sldId id="470" r:id="rId21"/>
    <p:sldId id="464" r:id="rId22"/>
    <p:sldId id="471" r:id="rId23"/>
    <p:sldId id="472" r:id="rId24"/>
    <p:sldId id="473" r:id="rId25"/>
    <p:sldId id="474" r:id="rId26"/>
    <p:sldId id="475" r:id="rId27"/>
    <p:sldId id="487" r:id="rId28"/>
    <p:sldId id="476" r:id="rId29"/>
    <p:sldId id="477" r:id="rId30"/>
    <p:sldId id="465" r:id="rId31"/>
    <p:sldId id="478" r:id="rId32"/>
    <p:sldId id="479" r:id="rId33"/>
    <p:sldId id="488" r:id="rId34"/>
    <p:sldId id="480" r:id="rId35"/>
    <p:sldId id="489" r:id="rId36"/>
    <p:sldId id="481" r:id="rId37"/>
    <p:sldId id="482" r:id="rId38"/>
    <p:sldId id="483" r:id="rId39"/>
    <p:sldId id="484" r:id="rId40"/>
    <p:sldId id="490" r:id="rId41"/>
    <p:sldId id="485"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72" userDrawn="1">
          <p15:clr>
            <a:srgbClr val="A4A3A4"/>
          </p15:clr>
        </p15:guide>
        <p15:guide id="2" pos="288" userDrawn="1">
          <p15:clr>
            <a:srgbClr val="F26B43"/>
          </p15:clr>
        </p15:guide>
        <p15:guide id="3" orient="horz" pos="4056" userDrawn="1">
          <p15:clr>
            <a:srgbClr val="F26B43"/>
          </p15:clr>
        </p15:guide>
        <p15:guide id="4" orient="horz" pos="1488" userDrawn="1">
          <p15:clr>
            <a:srgbClr val="A4A3A4"/>
          </p15:clr>
        </p15:guide>
        <p15:guide id="5" pos="3816" userDrawn="1">
          <p15:clr>
            <a:srgbClr val="A4A3A4"/>
          </p15:clr>
        </p15:guide>
        <p15:guide id="6" pos="7416" userDrawn="1">
          <p15:clr>
            <a:srgbClr val="F26B43"/>
          </p15:clr>
        </p15:guide>
        <p15:guide id="7" orient="horz" pos="312" userDrawn="1">
          <p15:clr>
            <a:srgbClr val="F26B43"/>
          </p15:clr>
        </p15:guide>
        <p15:guide id="8" orient="horz" pos="2160" userDrawn="1">
          <p15:clr>
            <a:srgbClr val="A4A3A4"/>
          </p15:clr>
        </p15:guide>
        <p15:guide id="9" orient="horz" pos="230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5896"/>
    <a:srgbClr val="7C6560"/>
    <a:srgbClr val="29282D"/>
    <a:srgbClr val="E288B6"/>
    <a:srgbClr val="D75078"/>
    <a:srgbClr val="B38F6A"/>
    <a:srgbClr val="6667AB"/>
    <a:srgbClr val="BBBBBB"/>
    <a:srgbClr val="B9B9B9"/>
    <a:srgbClr val="85A0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57"/>
    <p:restoredTop sz="94771"/>
  </p:normalViewPr>
  <p:slideViewPr>
    <p:cSldViewPr snapToGrid="0">
      <p:cViewPr varScale="1">
        <p:scale>
          <a:sx n="138" d="100"/>
          <a:sy n="138" d="100"/>
        </p:scale>
        <p:origin x="184" y="512"/>
      </p:cViewPr>
      <p:guideLst>
        <p:guide orient="horz" pos="3672"/>
        <p:guide pos="288"/>
        <p:guide orient="horz" pos="4056"/>
        <p:guide orient="horz" pos="1488"/>
        <p:guide pos="3816"/>
        <p:guide pos="7416"/>
        <p:guide orient="horz" pos="312"/>
        <p:guide orient="horz" pos="2160"/>
        <p:guide orient="horz" pos="2304"/>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2640" y="-6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3440B4-626E-4F3C-BAEA-93BE989AF48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53A5570-8E4E-4AA9-B246-5A27A383B99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4A69E4-EFBB-4687-8058-A94EE1B5781B}" type="datetimeFigureOut">
              <a:rPr lang="en-US" smtClean="0"/>
              <a:t>7/18/22</a:t>
            </a:fld>
            <a:endParaRPr lang="en-US" dirty="0"/>
          </a:p>
        </p:txBody>
      </p:sp>
      <p:sp>
        <p:nvSpPr>
          <p:cNvPr id="4" name="Footer Placeholder 3">
            <a:extLst>
              <a:ext uri="{FF2B5EF4-FFF2-40B4-BE49-F238E27FC236}">
                <a16:creationId xmlns:a16="http://schemas.microsoft.com/office/drawing/2014/main" id="{D50D364A-9468-466A-ACCD-ABB3762BE8B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E9EF394-4AD6-48D1-9C4C-1B3D44BBF5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004FE7-BA7C-4FF4-9756-C6A1F2BCA37F}" type="slidenum">
              <a:rPr lang="en-US" smtClean="0"/>
              <a:t>‹#›</a:t>
            </a:fld>
            <a:endParaRPr lang="en-US" dirty="0"/>
          </a:p>
        </p:txBody>
      </p:sp>
    </p:spTree>
    <p:extLst>
      <p:ext uri="{BB962C8B-B14F-4D97-AF65-F5344CB8AC3E}">
        <p14:creationId xmlns:p14="http://schemas.microsoft.com/office/powerpoint/2010/main" val="209771739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4T08:52:24.544"/>
    </inkml:context>
    <inkml:brush xml:id="br0">
      <inkml:brushProperty name="width" value="0.2" units="cm"/>
      <inkml:brushProperty name="height" value="0.2" units="cm"/>
      <inkml:brushProperty name="color" value="#FFFFFF"/>
    </inkml:brush>
  </inkml:definitions>
  <inkml:trace contextRef="#ctx0" brushRef="#br0">19 1 24575,'0'41'0,"0"16"0,0-24 0,0 29 0,0-8 0,0 33 0,0 19 0,0-3 0,0-17 0,0-18 0,0-10 0,0 14 0,0 17 0,0 7 0,0-6 0,0-20 0,0-25 0,0-17 0,0-7 0,0 3 0,0 6 0,0 11 0,0-16 0,0 3 0,0-16 0,0 6 0,0 12 0,0 6 0,0 6 0,0-14 0,0 2 0,0 8 0,0 30 0,0 20 0,0 10 0,0-10 0,0-18 0,0-20 0,0-17 0,0-5 0,0 10 0,0 14 0,0 12 0,0-2 0,0-9 0,0-15 0,0-5 0,0 17 0,0 30 0,0 23 0,0 8 0,0-12 0,0-21 0,0-11 0,0-7 0,0-2 0,0 3 0,0-3 0,0-3 0,0 3 0,0 3 0,0 7 0,0 2 0,0-10 0,0-7 0,0-15 0,0-6 0,0 1 0,0 10 0,0 14 0,0 7 0,0-4 0,0-2 0,0-28 0,0-2 0,0-16 0,0 6 0,0 12 0,0 18 0,0 15 0,0 9 0,0-3 0,0-11 0,0-11 0,0-7 0,0 6 0,0 17 0,0 22 0,0 4 0,0-11 0,0-14 0,0-35 0,0 8 0,0-12 0,0 13 0,0 8 0,0 8 0,0 4 0,0 0 0,0 2 0,0-1 0,0 9 0,0 7 0,0 5 0,0 3 0,0 5 0,0 8 0,0 2 0,0-2 0,0-6 0,0-12 0,0-2 0,0 0 0,-3 2 0,-4-1 0,2-12 0,2-14 0,3-6 0,0 6 0,0 12 0,0 12 0,0 1 0,0-6 0,0-9 0,0-2 0,0 10 0,0 13 0,0 16 0,0-7 0,0-10 0,0-14 0,0-18 0,0 4 0,0 14 0,0 24 0,0 19 0,0 6 0,0-5 0,0-6 0,0-7 0,0-12 0,0-6 0,0-9 0,0 2 0,0 10 0,0 12 0,0 7 0,0 1 0,0-20 0,0-18 0,0-23 0,0-16 0,0-4 0,3-1 0,7 17 0,2 26 0,3 22 0,0 12 0,-4-14 0,1-22 0,-4-21 0,1-11 0,-1 12 0,4 12 0,-4 23 0,-2 7 0,-2-4 0,-4-4 0,5 7 0,6 20 0,6 17 0,0-7 0,-2-25 0,-7-22 0,-3-38 0,-2 4 0,-3-17 0,0 10 0,0-7 0,0 0 0,0-10 0,0 9 0,0 6 0,0 9 0,0 8 0,0-17 0,0 8 0,0-14 0,0 13 0,0 33 0,-2-26 0,-1 29 0,-2-41 0,0 0 0,4-7 0,1-5 0,0 1 0,0 2 0,0-1 0,0-2 0,0 1 0,0 4 0,0 3 0,0 8 0,0-1 0,0-5 0,0-6 0,0-9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E546B2-EB9C-4E9C-8793-C25F32D58B9A}" type="datetimeFigureOut">
              <a:rPr lang="en-US" smtClean="0"/>
              <a:t>7/18/22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83F1C3-4FA3-4491-97F4-43CA9C8BDFDF}" type="slidenum">
              <a:rPr lang="en-US" smtClean="0"/>
              <a:t>‹#›</a:t>
            </a:fld>
            <a:endParaRPr lang="en-US" dirty="0"/>
          </a:p>
        </p:txBody>
      </p:sp>
    </p:spTree>
    <p:extLst>
      <p:ext uri="{BB962C8B-B14F-4D97-AF65-F5344CB8AC3E}">
        <p14:creationId xmlns:p14="http://schemas.microsoft.com/office/powerpoint/2010/main" val="3796346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3</a:t>
            </a:fld>
            <a:endParaRPr lang="en-US" dirty="0"/>
          </a:p>
        </p:txBody>
      </p:sp>
    </p:spTree>
    <p:extLst>
      <p:ext uri="{BB962C8B-B14F-4D97-AF65-F5344CB8AC3E}">
        <p14:creationId xmlns:p14="http://schemas.microsoft.com/office/powerpoint/2010/main" val="1667921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22</a:t>
            </a:fld>
            <a:endParaRPr lang="en-US" dirty="0"/>
          </a:p>
        </p:txBody>
      </p:sp>
    </p:spTree>
    <p:extLst>
      <p:ext uri="{BB962C8B-B14F-4D97-AF65-F5344CB8AC3E}">
        <p14:creationId xmlns:p14="http://schemas.microsoft.com/office/powerpoint/2010/main" val="1199588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25</a:t>
            </a:fld>
            <a:endParaRPr lang="en-US" dirty="0"/>
          </a:p>
        </p:txBody>
      </p:sp>
    </p:spTree>
    <p:extLst>
      <p:ext uri="{BB962C8B-B14F-4D97-AF65-F5344CB8AC3E}">
        <p14:creationId xmlns:p14="http://schemas.microsoft.com/office/powerpoint/2010/main" val="59539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28</a:t>
            </a:fld>
            <a:endParaRPr lang="en-US" dirty="0"/>
          </a:p>
        </p:txBody>
      </p:sp>
    </p:spTree>
    <p:extLst>
      <p:ext uri="{BB962C8B-B14F-4D97-AF65-F5344CB8AC3E}">
        <p14:creationId xmlns:p14="http://schemas.microsoft.com/office/powerpoint/2010/main" val="3460727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33</a:t>
            </a:fld>
            <a:endParaRPr lang="en-US" dirty="0"/>
          </a:p>
        </p:txBody>
      </p:sp>
    </p:spTree>
    <p:extLst>
      <p:ext uri="{BB962C8B-B14F-4D97-AF65-F5344CB8AC3E}">
        <p14:creationId xmlns:p14="http://schemas.microsoft.com/office/powerpoint/2010/main" val="1480169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35</a:t>
            </a:fld>
            <a:endParaRPr lang="en-US" dirty="0"/>
          </a:p>
        </p:txBody>
      </p:sp>
    </p:spTree>
    <p:extLst>
      <p:ext uri="{BB962C8B-B14F-4D97-AF65-F5344CB8AC3E}">
        <p14:creationId xmlns:p14="http://schemas.microsoft.com/office/powerpoint/2010/main" val="3515951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4</a:t>
            </a:fld>
            <a:endParaRPr lang="en-US" dirty="0"/>
          </a:p>
        </p:txBody>
      </p:sp>
    </p:spTree>
    <p:extLst>
      <p:ext uri="{BB962C8B-B14F-4D97-AF65-F5344CB8AC3E}">
        <p14:creationId xmlns:p14="http://schemas.microsoft.com/office/powerpoint/2010/main" val="905826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6</a:t>
            </a:fld>
            <a:endParaRPr lang="en-US" dirty="0"/>
          </a:p>
        </p:txBody>
      </p:sp>
    </p:spTree>
    <p:extLst>
      <p:ext uri="{BB962C8B-B14F-4D97-AF65-F5344CB8AC3E}">
        <p14:creationId xmlns:p14="http://schemas.microsoft.com/office/powerpoint/2010/main" val="2777962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7</a:t>
            </a:fld>
            <a:endParaRPr lang="en-US" dirty="0"/>
          </a:p>
        </p:txBody>
      </p:sp>
    </p:spTree>
    <p:extLst>
      <p:ext uri="{BB962C8B-B14F-4D97-AF65-F5344CB8AC3E}">
        <p14:creationId xmlns:p14="http://schemas.microsoft.com/office/powerpoint/2010/main" val="52976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8</a:t>
            </a:fld>
            <a:endParaRPr lang="en-US" dirty="0"/>
          </a:p>
        </p:txBody>
      </p:sp>
    </p:spTree>
    <p:extLst>
      <p:ext uri="{BB962C8B-B14F-4D97-AF65-F5344CB8AC3E}">
        <p14:creationId xmlns:p14="http://schemas.microsoft.com/office/powerpoint/2010/main" val="3581316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13</a:t>
            </a:fld>
            <a:endParaRPr lang="en-US" dirty="0"/>
          </a:p>
        </p:txBody>
      </p:sp>
    </p:spTree>
    <p:extLst>
      <p:ext uri="{BB962C8B-B14F-4D97-AF65-F5344CB8AC3E}">
        <p14:creationId xmlns:p14="http://schemas.microsoft.com/office/powerpoint/2010/main" val="1111009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15</a:t>
            </a:fld>
            <a:endParaRPr lang="en-US" dirty="0"/>
          </a:p>
        </p:txBody>
      </p:sp>
    </p:spTree>
    <p:extLst>
      <p:ext uri="{BB962C8B-B14F-4D97-AF65-F5344CB8AC3E}">
        <p14:creationId xmlns:p14="http://schemas.microsoft.com/office/powerpoint/2010/main" val="3246127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17</a:t>
            </a:fld>
            <a:endParaRPr lang="en-US" dirty="0"/>
          </a:p>
        </p:txBody>
      </p:sp>
    </p:spTree>
    <p:extLst>
      <p:ext uri="{BB962C8B-B14F-4D97-AF65-F5344CB8AC3E}">
        <p14:creationId xmlns:p14="http://schemas.microsoft.com/office/powerpoint/2010/main" val="201354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20</a:t>
            </a:fld>
            <a:endParaRPr lang="en-US" dirty="0"/>
          </a:p>
        </p:txBody>
      </p:sp>
    </p:spTree>
    <p:extLst>
      <p:ext uri="{BB962C8B-B14F-4D97-AF65-F5344CB8AC3E}">
        <p14:creationId xmlns:p14="http://schemas.microsoft.com/office/powerpoint/2010/main" val="1402388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65000"/>
              <a:lumOff val="35000"/>
            </a:schemeClr>
          </a:solidFill>
        </p:spPr>
        <p:txBody>
          <a:bodyPr anchor="ctr"/>
          <a:lstStyle>
            <a:lvl1pPr marL="0" indent="0" algn="ctr">
              <a:buNone/>
              <a:defRPr>
                <a:solidFill>
                  <a:schemeClr val="bg1"/>
                </a:solidFill>
              </a:defRPr>
            </a:lvl1pPr>
          </a:lstStyle>
          <a:p>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200" y="4517136"/>
            <a:ext cx="6581554" cy="1371600"/>
          </a:xfrm>
        </p:spPr>
        <p:txBody>
          <a:bodyPr>
            <a:normAutofit/>
          </a:bodyPr>
          <a:lstStyle>
            <a:lvl1pPr>
              <a:lnSpc>
                <a:spcPts val="4600"/>
              </a:lnSpc>
              <a:defRPr sz="3600" cap="all"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650242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lette Amusements">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endParaRPr lang="en-US" dirty="0"/>
          </a:p>
        </p:txBody>
      </p:sp>
    </p:spTree>
    <p:extLst>
      <p:ext uri="{BB962C8B-B14F-4D97-AF65-F5344CB8AC3E}">
        <p14:creationId xmlns:p14="http://schemas.microsoft.com/office/powerpoint/2010/main" val="1542889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mersive palette Amusements">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A3BC27-A809-4F76-931E-2DE01059A5AB}"/>
              </a:ext>
            </a:extLst>
          </p:cNvPr>
          <p:cNvSpPr/>
          <p:nvPr userDrawn="1"/>
        </p:nvSpPr>
        <p:spPr>
          <a:xfrm>
            <a:off x="6712974" y="1651000"/>
            <a:ext cx="460459" cy="5207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96A5108-5EBA-43CE-BA4A-DA9EEF5D808A}"/>
              </a:ext>
            </a:extLst>
          </p:cNvPr>
          <p:cNvSpPr/>
          <p:nvPr userDrawn="1"/>
        </p:nvSpPr>
        <p:spPr>
          <a:xfrm>
            <a:off x="9271000" y="0"/>
            <a:ext cx="2921000" cy="5397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2712910-50D0-4906-AB08-F37D02F96D4A}"/>
              </a:ext>
            </a:extLst>
          </p:cNvPr>
          <p:cNvSpPr/>
          <p:nvPr userDrawn="1"/>
        </p:nvSpPr>
        <p:spPr>
          <a:xfrm>
            <a:off x="0" y="2387600"/>
            <a:ext cx="5461000" cy="215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DAC760C-BE23-4DA2-A294-3B5668F8AECA}"/>
              </a:ext>
            </a:extLst>
          </p:cNvPr>
          <p:cNvSpPr/>
          <p:nvPr userDrawn="1"/>
        </p:nvSpPr>
        <p:spPr>
          <a:xfrm>
            <a:off x="228600" y="241300"/>
            <a:ext cx="11772900" cy="640080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914400"/>
            <a:ext cx="5605272" cy="1572126"/>
          </a:xfrm>
        </p:spPr>
        <p:txBody>
          <a:bodyPr anchor="ctr" anchorCtr="0"/>
          <a:lstStyle>
            <a:lvl1pPr>
              <a:defRPr>
                <a:solidFill>
                  <a:schemeClr val="bg1"/>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3072384"/>
            <a:ext cx="4946904" cy="2871216"/>
          </a:xfrm>
          <a:prstGeom prst="rect">
            <a:avLst/>
          </a:prstGeom>
        </p:spPr>
        <p:txBody>
          <a:bodyPr/>
          <a:lstStyle>
            <a:lvl1pPr marL="0" indent="0">
              <a:lnSpc>
                <a:spcPts val="30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7178040" y="457200"/>
            <a:ext cx="4562856" cy="6400800"/>
          </a:xfrm>
          <a:prstGeom prst="rect">
            <a:avLst/>
          </a:prstGeom>
          <a:solidFill>
            <a:schemeClr val="accent5">
              <a:lumMod val="20000"/>
              <a:lumOff val="80000"/>
            </a:schemeClr>
          </a:solidFill>
        </p:spPr>
        <p:txBody>
          <a:bodyPr anchor="ctr"/>
          <a:lstStyle>
            <a:lvl1pPr marL="0" indent="0" algn="ctr">
              <a:buNone/>
              <a:defRPr/>
            </a:lvl1pPr>
          </a:lstStyle>
          <a:p>
            <a:endParaRPr lang="en-US" dirty="0"/>
          </a:p>
        </p:txBody>
      </p:sp>
    </p:spTree>
    <p:extLst>
      <p:ext uri="{BB962C8B-B14F-4D97-AF65-F5344CB8AC3E}">
        <p14:creationId xmlns:p14="http://schemas.microsoft.com/office/powerpoint/2010/main" val="403717604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50000"/>
              <a:lumOff val="50000"/>
            </a:schemeClr>
          </a:solidFill>
        </p:spPr>
        <p:txBody>
          <a:bodyPr anchor="ctr"/>
          <a:lstStyle>
            <a:lvl1pPr marL="0" indent="0">
              <a:buNone/>
              <a:defRPr>
                <a:solidFill>
                  <a:schemeClr val="bg1"/>
                </a:solidFill>
              </a:defRPr>
            </a:lvl1pPr>
          </a:lstStyle>
          <a:p>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p:txBody>
          <a:bodyPr/>
          <a:lstStyle>
            <a:lvl1pPr>
              <a:defRPr cap="all" baseline="0">
                <a:solidFill>
                  <a:schemeClr val="bg1"/>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3429000" y="2240280"/>
            <a:ext cx="4645152" cy="4197096"/>
          </a:xfrm>
          <a:prstGeom prst="rect">
            <a:avLst/>
          </a:prstGeom>
        </p:spPr>
        <p:txBody>
          <a:bodyPr/>
          <a:lstStyle>
            <a:lvl1pPr marL="0" indent="0">
              <a:lnSpc>
                <a:spcPts val="28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a:extLst>
              <a:ext uri="{FF2B5EF4-FFF2-40B4-BE49-F238E27FC236}">
                <a16:creationId xmlns:a16="http://schemas.microsoft.com/office/drawing/2014/main" id="{EC1CB8E8-F58A-4B26-B8AA-8977FC608E83}"/>
              </a:ext>
            </a:extLst>
          </p:cNvPr>
          <p:cNvSpPr>
            <a:spLocks noGrp="1"/>
          </p:cNvSpPr>
          <p:nvPr>
            <p:ph type="body" sz="quarter" idx="15" hasCustomPrompt="1"/>
          </p:nvPr>
        </p:nvSpPr>
        <p:spPr>
          <a:xfrm>
            <a:off x="630936" y="4498848"/>
            <a:ext cx="2121408" cy="621792"/>
          </a:xfrm>
          <a:prstGeom prst="rect">
            <a:avLst/>
          </a:prstGeom>
        </p:spPr>
        <p:txBody>
          <a:bodyPr lIns="0"/>
          <a:lstStyle>
            <a:lvl1pPr marL="0" indent="0">
              <a:lnSpc>
                <a:spcPts val="1800"/>
              </a:lnSpc>
              <a:spcBef>
                <a:spcPts val="0"/>
              </a:spcBef>
              <a:buNone/>
              <a:defRPr sz="1200" b="1"/>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a:t>Click to text</a:t>
            </a:r>
          </a:p>
        </p:txBody>
      </p:sp>
    </p:spTree>
    <p:extLst>
      <p:ext uri="{BB962C8B-B14F-4D97-AF65-F5344CB8AC3E}">
        <p14:creationId xmlns:p14="http://schemas.microsoft.com/office/powerpoint/2010/main" val="1980593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lette Balance act">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cap="all" baseline="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endParaRPr lang="en-US" dirty="0"/>
          </a:p>
        </p:txBody>
      </p:sp>
    </p:spTree>
    <p:extLst>
      <p:ext uri="{BB962C8B-B14F-4D97-AF65-F5344CB8AC3E}">
        <p14:creationId xmlns:p14="http://schemas.microsoft.com/office/powerpoint/2010/main" val="2901903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mersive palette Balancing Act">
    <p:bg>
      <p:bgPr>
        <a:solidFill>
          <a:schemeClr val="accent5"/>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0869985-B973-4011-9FA2-83D7EBB2EA53}"/>
              </a:ext>
            </a:extLst>
          </p:cNvPr>
          <p:cNvSpPr/>
          <p:nvPr userDrawn="1"/>
        </p:nvSpPr>
        <p:spPr>
          <a:xfrm>
            <a:off x="0" y="2400300"/>
            <a:ext cx="4267200" cy="4457700"/>
          </a:xfrm>
          <a:prstGeom prst="rect">
            <a:avLst/>
          </a:prstGeom>
          <a:solidFill>
            <a:srgbClr val="D29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1399032"/>
            <a:ext cx="3619501" cy="877824"/>
          </a:xfrm>
        </p:spPr>
        <p:txBody>
          <a:bodyPr/>
          <a:lstStyle>
            <a:lvl1pPr>
              <a:defRPr cap="all" baseline="0">
                <a:solidFill>
                  <a:schemeClr val="bg1"/>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779776"/>
            <a:ext cx="3465576" cy="3255264"/>
          </a:xfrm>
          <a:prstGeom prst="rect">
            <a:avLst/>
          </a:prstGeom>
        </p:spPr>
        <p:txBody>
          <a:bodyPr/>
          <a:lstStyle>
            <a:lvl1pPr marL="0" indent="0">
              <a:lnSpc>
                <a:spcPts val="30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4254500" y="0"/>
            <a:ext cx="7480300" cy="6858000"/>
          </a:xfrm>
          <a:prstGeom prst="rect">
            <a:avLst/>
          </a:prstGeom>
        </p:spPr>
        <p:txBody>
          <a:bodyPr anchor="ctr"/>
          <a:lstStyle>
            <a:lvl1pPr marL="0" indent="0" algn="ctr">
              <a:buNone/>
              <a:defRPr>
                <a:solidFill>
                  <a:schemeClr val="bg1"/>
                </a:solidFill>
              </a:defRPr>
            </a:lvl1pPr>
          </a:lstStyle>
          <a:p>
            <a:endParaRPr lang="en-US" dirty="0"/>
          </a:p>
        </p:txBody>
      </p:sp>
      <p:sp>
        <p:nvSpPr>
          <p:cNvPr id="8" name="Rectangle 7">
            <a:extLst>
              <a:ext uri="{FF2B5EF4-FFF2-40B4-BE49-F238E27FC236}">
                <a16:creationId xmlns:a16="http://schemas.microsoft.com/office/drawing/2014/main" id="{E75D44F0-DADD-4DCC-82EC-FDB3E9878AA9}"/>
              </a:ext>
            </a:extLst>
          </p:cNvPr>
          <p:cNvSpPr/>
          <p:nvPr userDrawn="1"/>
        </p:nvSpPr>
        <p:spPr>
          <a:xfrm>
            <a:off x="11734800" y="4445000"/>
            <a:ext cx="457200" cy="2413000"/>
          </a:xfrm>
          <a:prstGeom prst="rect">
            <a:avLst/>
          </a:prstGeom>
          <a:solidFill>
            <a:srgbClr val="88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8CFE2C9-8B6E-4DDA-A5EA-04581F7629F0}"/>
              </a:ext>
            </a:extLst>
          </p:cNvPr>
          <p:cNvSpPr/>
          <p:nvPr userDrawn="1"/>
        </p:nvSpPr>
        <p:spPr>
          <a:xfrm>
            <a:off x="11734800" y="0"/>
            <a:ext cx="457200" cy="4462272"/>
          </a:xfrm>
          <a:prstGeom prst="rect">
            <a:avLst/>
          </a:prstGeom>
          <a:solidFill>
            <a:srgbClr val="86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182342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9" name="Rectangle 8" hidden="1"/>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12" name="Title 1">
            <a:extLst>
              <a:ext uri="{FF2B5EF4-FFF2-40B4-BE49-F238E27FC236}">
                <a16:creationId xmlns:a16="http://schemas.microsoft.com/office/drawing/2014/main" id="{96FEDCD9-19A7-423B-ABE0-DDD032DE8879}"/>
              </a:ext>
            </a:extLst>
          </p:cNvPr>
          <p:cNvSpPr>
            <a:spLocks noGrp="1"/>
          </p:cNvSpPr>
          <p:nvPr>
            <p:ph type="title"/>
          </p:nvPr>
        </p:nvSpPr>
        <p:spPr>
          <a:xfrm>
            <a:off x="457199" y="914400"/>
            <a:ext cx="7467601" cy="1572768"/>
          </a:xfrm>
        </p:spPr>
        <p:txBody>
          <a:bodyPr/>
          <a:lstStyle>
            <a:lvl1pPr>
              <a:lnSpc>
                <a:spcPts val="4600"/>
              </a:lnSpc>
              <a:defRPr/>
            </a:lvl1pPr>
          </a:lstStyle>
          <a:p>
            <a:r>
              <a:rPr lang="en-US" dirty="0"/>
              <a:t>Click to edit Master title style</a:t>
            </a:r>
          </a:p>
        </p:txBody>
      </p:sp>
      <p:sp>
        <p:nvSpPr>
          <p:cNvPr id="14" name="Text Placeholder 9">
            <a:extLst>
              <a:ext uri="{FF2B5EF4-FFF2-40B4-BE49-F238E27FC236}">
                <a16:creationId xmlns:a16="http://schemas.microsoft.com/office/drawing/2014/main" id="{EBD7372B-17B4-4062-8BFA-745581B27349}"/>
              </a:ext>
            </a:extLst>
          </p:cNvPr>
          <p:cNvSpPr>
            <a:spLocks noGrp="1"/>
          </p:cNvSpPr>
          <p:nvPr>
            <p:ph type="body" sz="quarter" idx="14" hasCustomPrompt="1"/>
          </p:nvPr>
        </p:nvSpPr>
        <p:spPr>
          <a:xfrm>
            <a:off x="457200" y="2540000"/>
            <a:ext cx="6591300" cy="3403600"/>
          </a:xfrm>
          <a:prstGeom prst="rect">
            <a:avLst/>
          </a:prstGeom>
        </p:spPr>
        <p:txBody>
          <a:bodyPr/>
          <a:lstStyle>
            <a:lvl1pPr marL="342900" indent="-342900">
              <a:lnSpc>
                <a:spcPts val="3000"/>
              </a:lnSpc>
              <a:spcBef>
                <a:spcPts val="0"/>
              </a:spcBef>
              <a:buFont typeface="+mj-lt"/>
              <a:buAutoNum type="arabicPeriod"/>
              <a:defRPr sz="18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3" name="Picture Placeholder 2">
            <a:extLst>
              <a:ext uri="{FF2B5EF4-FFF2-40B4-BE49-F238E27FC236}">
                <a16:creationId xmlns:a16="http://schemas.microsoft.com/office/drawing/2014/main" id="{C09A28F9-9D68-48A2-A1AD-C1C318C0EC8D}"/>
              </a:ext>
            </a:extLst>
          </p:cNvPr>
          <p:cNvSpPr>
            <a:spLocks noGrp="1"/>
          </p:cNvSpPr>
          <p:nvPr>
            <p:ph type="pic" sz="quarter" idx="15"/>
          </p:nvPr>
        </p:nvSpPr>
        <p:spPr>
          <a:xfrm>
            <a:off x="8115300" y="1384300"/>
            <a:ext cx="3410712" cy="4572000"/>
          </a:xfrm>
          <a:prstGeom prst="roundRect">
            <a:avLst>
              <a:gd name="adj" fmla="val 2543"/>
            </a:avLst>
          </a:prstGeom>
        </p:spPr>
        <p:txBody>
          <a:bodyPr anchor="ctr"/>
          <a:lstStyle>
            <a:lvl1pPr marL="0" indent="0" algn="ctr">
              <a:buNone/>
              <a:defRPr/>
            </a:lvl1pPr>
          </a:lstStyle>
          <a:p>
            <a:endParaRPr lang="en-US" dirty="0"/>
          </a:p>
        </p:txBody>
      </p:sp>
    </p:spTree>
    <p:extLst>
      <p:ext uri="{BB962C8B-B14F-4D97-AF65-F5344CB8AC3E}">
        <p14:creationId xmlns:p14="http://schemas.microsoft.com/office/powerpoint/2010/main" val="2185836540"/>
      </p:ext>
    </p:extLst>
  </p:cSld>
  <p:clrMapOvr>
    <a:masterClrMapping/>
  </p:clrMapOvr>
  <p:extLst>
    <p:ext uri="{DCECCB84-F9BA-43D5-87BE-67443E8EF086}">
      <p15:sldGuideLst xmlns:p15="http://schemas.microsoft.com/office/powerpoint/2012/main">
        <p15:guide id="1" orient="horz" pos="1032" userDrawn="1">
          <p15:clr>
            <a:srgbClr val="FBAE40"/>
          </p15:clr>
        </p15:guide>
        <p15:guide id="2" pos="33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lette Wellspring">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endParaRPr lang="en-US" dirty="0"/>
          </a:p>
        </p:txBody>
      </p:sp>
    </p:spTree>
    <p:extLst>
      <p:ext uri="{BB962C8B-B14F-4D97-AF65-F5344CB8AC3E}">
        <p14:creationId xmlns:p14="http://schemas.microsoft.com/office/powerpoint/2010/main" val="2205942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mersive palette Wellspring">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86ECD6-DF3C-4CA6-9A77-ED32AC37F81F}"/>
              </a:ext>
            </a:extLst>
          </p:cNvPr>
          <p:cNvSpPr/>
          <p:nvPr userDrawn="1"/>
        </p:nvSpPr>
        <p:spPr>
          <a:xfrm>
            <a:off x="0" y="0"/>
            <a:ext cx="2445488"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D3F081E-4462-4B33-A41E-0432A3B439D9}"/>
              </a:ext>
            </a:extLst>
          </p:cNvPr>
          <p:cNvSpPr/>
          <p:nvPr userDrawn="1"/>
        </p:nvSpPr>
        <p:spPr>
          <a:xfrm rot="5400000">
            <a:off x="10740656" y="5406656"/>
            <a:ext cx="2445488" cy="457200"/>
          </a:xfrm>
          <a:prstGeom prst="rect">
            <a:avLst/>
          </a:prstGeom>
          <a:solidFill>
            <a:srgbClr val="8A5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05FA2D1-6BF4-4194-B815-8C66D013FD27}"/>
              </a:ext>
            </a:extLst>
          </p:cNvPr>
          <p:cNvSpPr/>
          <p:nvPr userDrawn="1"/>
        </p:nvSpPr>
        <p:spPr>
          <a:xfrm>
            <a:off x="7982712" y="495300"/>
            <a:ext cx="3753612" cy="594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C88F0DF-BC0B-473C-82DC-7FC46D38FAC1}"/>
              </a:ext>
            </a:extLst>
          </p:cNvPr>
          <p:cNvSpPr/>
          <p:nvPr userDrawn="1"/>
        </p:nvSpPr>
        <p:spPr>
          <a:xfrm>
            <a:off x="4251158" y="495300"/>
            <a:ext cx="3787056" cy="5943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779776"/>
            <a:ext cx="3465576" cy="3255264"/>
          </a:xfrm>
          <a:prstGeom prst="rect">
            <a:avLst/>
          </a:prstGeom>
        </p:spPr>
        <p:txBody>
          <a:bodyPr/>
          <a:lstStyle>
            <a:lvl1pPr marL="0" indent="0">
              <a:lnSpc>
                <a:spcPts val="3000"/>
              </a:lnSpc>
              <a:spcBef>
                <a:spcPts val="0"/>
              </a:spcBef>
              <a:buNone/>
              <a:defRPr sz="18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4709160" y="960120"/>
            <a:ext cx="6574536" cy="5074920"/>
          </a:xfrm>
          <a:prstGeom prst="rect">
            <a:avLst/>
          </a:prstGeom>
        </p:spPr>
        <p:txBody>
          <a:bodyPr anchor="ctr"/>
          <a:lstStyle>
            <a:lvl1pPr marL="0" indent="0" algn="ctr">
              <a:buNone/>
              <a:defRPr>
                <a:solidFill>
                  <a:schemeClr val="bg1"/>
                </a:solidFill>
              </a:defRPr>
            </a:lvl1pPr>
          </a:lstStyle>
          <a:p>
            <a:endParaRPr lang="en-US" dirty="0"/>
          </a:p>
        </p:txBody>
      </p:sp>
      <p:sp>
        <p:nvSpPr>
          <p:cNvPr id="13" name="Rectangle 12">
            <a:extLst>
              <a:ext uri="{FF2B5EF4-FFF2-40B4-BE49-F238E27FC236}">
                <a16:creationId xmlns:a16="http://schemas.microsoft.com/office/drawing/2014/main" id="{FDF3E524-6AEB-4529-804C-0B9CD9992050}"/>
              </a:ext>
            </a:extLst>
          </p:cNvPr>
          <p:cNvSpPr/>
          <p:nvPr userDrawn="1"/>
        </p:nvSpPr>
        <p:spPr>
          <a:xfrm>
            <a:off x="228600" y="241300"/>
            <a:ext cx="11772900" cy="6400800"/>
          </a:xfrm>
          <a:prstGeom prst="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4CFF2CAC-AD21-48FA-AD68-A643AAA6A8C4}"/>
              </a:ext>
            </a:extLst>
          </p:cNvPr>
          <p:cNvCxnSpPr>
            <a:cxnSpLocks/>
          </p:cNvCxnSpPr>
          <p:nvPr userDrawn="1"/>
        </p:nvCxnSpPr>
        <p:spPr>
          <a:xfrm>
            <a:off x="228600" y="2415910"/>
            <a:ext cx="4022558"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1371600"/>
            <a:ext cx="3619501" cy="877824"/>
          </a:xfrm>
        </p:spPr>
        <p:txBody>
          <a:bodyPr/>
          <a:lstStyle>
            <a:lvl1pPr>
              <a:lnSpc>
                <a:spcPts val="4320"/>
              </a:lnSpc>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512255900"/>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lette Star of the show">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t" anchorCtr="0">
            <a:normAutofit/>
          </a:bodyPr>
          <a:lstStyle>
            <a:lvl1pPr>
              <a:lnSpc>
                <a:spcPts val="4000"/>
              </a:lnSpc>
              <a:defRPr sz="320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endParaRPr lang="en-US" dirty="0"/>
          </a:p>
        </p:txBody>
      </p:sp>
    </p:spTree>
    <p:extLst>
      <p:ext uri="{BB962C8B-B14F-4D97-AF65-F5344CB8AC3E}">
        <p14:creationId xmlns:p14="http://schemas.microsoft.com/office/powerpoint/2010/main" val="1553920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mersive palette Star of the show">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462B86F-90E5-425E-9F83-8477D8111E1D}"/>
              </a:ext>
            </a:extLst>
          </p:cNvPr>
          <p:cNvSpPr/>
          <p:nvPr userDrawn="1"/>
        </p:nvSpPr>
        <p:spPr>
          <a:xfrm>
            <a:off x="0" y="495300"/>
            <a:ext cx="6057900" cy="133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5269853-3C2C-4F9C-B1BB-E00F7A1DB9E1}"/>
              </a:ext>
            </a:extLst>
          </p:cNvPr>
          <p:cNvSpPr/>
          <p:nvPr userDrawn="1"/>
        </p:nvSpPr>
        <p:spPr>
          <a:xfrm>
            <a:off x="6530703" y="495300"/>
            <a:ext cx="2931587" cy="262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3759D58-52AF-4785-8A33-F528F46D88A3}"/>
              </a:ext>
            </a:extLst>
          </p:cNvPr>
          <p:cNvSpPr/>
          <p:nvPr userDrawn="1"/>
        </p:nvSpPr>
        <p:spPr>
          <a:xfrm>
            <a:off x="8852618" y="3863713"/>
            <a:ext cx="2921000" cy="259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AD3E0F4-EC0D-43C2-AC84-A53134C8566E}"/>
              </a:ext>
            </a:extLst>
          </p:cNvPr>
          <p:cNvSpPr/>
          <p:nvPr userDrawn="1"/>
        </p:nvSpPr>
        <p:spPr>
          <a:xfrm>
            <a:off x="228600" y="241300"/>
            <a:ext cx="11772900" cy="6400800"/>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914400"/>
            <a:ext cx="5638801" cy="1572126"/>
          </a:xfrm>
        </p:spPr>
        <p:txBody>
          <a:bodyPr anchor="t" anchorCtr="0">
            <a:noAutofit/>
          </a:bodyPr>
          <a:lstStyle>
            <a:lvl1pPr>
              <a:defRPr>
                <a:solidFill>
                  <a:schemeClr val="tx1"/>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489200"/>
            <a:ext cx="5202936" cy="3547872"/>
          </a:xfrm>
          <a:prstGeom prst="rect">
            <a:avLst/>
          </a:prstGeom>
        </p:spPr>
        <p:txBody>
          <a:bodyPr/>
          <a:lstStyle>
            <a:lvl1pPr marL="0" indent="0">
              <a:lnSpc>
                <a:spcPts val="3000"/>
              </a:lnSpc>
              <a:spcBef>
                <a:spcPts val="0"/>
              </a:spcBef>
              <a:buNone/>
              <a:defRPr sz="18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6997700" y="914400"/>
            <a:ext cx="4334256" cy="5093208"/>
          </a:xfrm>
          <a:prstGeom prst="rect">
            <a:avLst/>
          </a:prstGeom>
          <a:solidFill>
            <a:schemeClr val="accent3"/>
          </a:solidFill>
        </p:spPr>
        <p:txBody>
          <a:bodyPr anchor="ctr"/>
          <a:lstStyle>
            <a:lvl1pPr marL="0" indent="0" algn="ctr">
              <a:buNone/>
              <a:defRPr/>
            </a:lvl1pPr>
          </a:lstStyle>
          <a:p>
            <a:endParaRPr lang="en-US" dirty="0"/>
          </a:p>
        </p:txBody>
      </p:sp>
    </p:spTree>
    <p:extLst>
      <p:ext uri="{BB962C8B-B14F-4D97-AF65-F5344CB8AC3E}">
        <p14:creationId xmlns:p14="http://schemas.microsoft.com/office/powerpoint/2010/main" val="318036680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7/18/22</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2263488725"/>
      </p:ext>
    </p:extLst>
  </p:cSld>
  <p:clrMap bg1="lt1" tx1="dk1" bg2="lt2" tx2="dk2" accent1="accent1" accent2="accent2" accent3="accent3" accent4="accent4" accent5="accent5" accent6="accent6" hlink="hlink" folHlink="folHlink"/>
  <p:sldLayoutIdLst>
    <p:sldLayoutId id="2147483688" r:id="rId1"/>
    <p:sldLayoutId id="2147483700" r:id="rId2"/>
    <p:sldLayoutId id="2147483701" r:id="rId3"/>
    <p:sldLayoutId id="2147483702" r:id="rId4"/>
    <p:sldLayoutId id="2147483662" r:id="rId5"/>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7/18/22</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2911603562"/>
      </p:ext>
    </p:extLst>
  </p:cSld>
  <p:clrMap bg1="lt1" tx1="dk1" bg2="lt2" tx2="dk2" accent1="accent1" accent2="accent2" accent3="accent3" accent4="accent4" accent5="accent5" accent6="accent6" hlink="hlink" folHlink="folHlink"/>
  <p:sldLayoutIdLst>
    <p:sldLayoutId id="2147483729" r:id="rId1"/>
    <p:sldLayoutId id="2147483711" r:id="rId2"/>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7/18/22</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1044508539"/>
      </p:ext>
    </p:extLst>
  </p:cSld>
  <p:clrMap bg1="lt1" tx1="dk1" bg2="lt2" tx2="dk2" accent1="accent1" accent2="accent2" accent3="accent3" accent4="accent4" accent5="accent5" accent6="accent6" hlink="hlink" folHlink="folHlink"/>
  <p:sldLayoutIdLst>
    <p:sldLayoutId id="2147483730" r:id="rId1"/>
    <p:sldLayoutId id="2147483723" r:id="rId2"/>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7/18/22</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2032013640"/>
      </p:ext>
    </p:extLst>
  </p:cSld>
  <p:clrMap bg1="lt1" tx1="dk1" bg2="lt2" tx2="dk2" accent1="accent1" accent2="accent2" accent3="accent3" accent4="accent4" accent5="accent5" accent6="accent6" hlink="hlink" folHlink="folHlink"/>
  <p:sldLayoutIdLst>
    <p:sldLayoutId id="2147483731" r:id="rId1"/>
    <p:sldLayoutId id="2147483704" r:id="rId2"/>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A84371-21D9-8A6E-BEE8-C1E836986BF2}"/>
              </a:ext>
            </a:extLst>
          </p:cNvPr>
          <p:cNvSpPr>
            <a:spLocks noGrp="1"/>
          </p:cNvSpPr>
          <p:nvPr>
            <p:ph type="title"/>
          </p:nvPr>
        </p:nvSpPr>
        <p:spPr/>
        <p:txBody>
          <a:bodyPr/>
          <a:lstStyle/>
          <a:p>
            <a:endParaRPr lang="en-VN"/>
          </a:p>
        </p:txBody>
      </p:sp>
      <p:sp>
        <p:nvSpPr>
          <p:cNvPr id="4" name="Text Placeholder 3">
            <a:extLst>
              <a:ext uri="{FF2B5EF4-FFF2-40B4-BE49-F238E27FC236}">
                <a16:creationId xmlns:a16="http://schemas.microsoft.com/office/drawing/2014/main" id="{D47AC660-DE1F-EDD6-61E3-7B93F66BE128}"/>
              </a:ext>
            </a:extLst>
          </p:cNvPr>
          <p:cNvSpPr>
            <a:spLocks noGrp="1"/>
          </p:cNvSpPr>
          <p:nvPr>
            <p:ph type="body" sz="quarter" idx="14"/>
          </p:nvPr>
        </p:nvSpPr>
        <p:spPr/>
        <p:txBody>
          <a:bodyPr/>
          <a:lstStyle/>
          <a:p>
            <a:endParaRPr lang="en-VN" dirty="0"/>
          </a:p>
        </p:txBody>
      </p:sp>
      <p:sp>
        <p:nvSpPr>
          <p:cNvPr id="5" name="Text Placeholder 4">
            <a:extLst>
              <a:ext uri="{FF2B5EF4-FFF2-40B4-BE49-F238E27FC236}">
                <a16:creationId xmlns:a16="http://schemas.microsoft.com/office/drawing/2014/main" id="{DDFCD1D0-D9B4-AE2B-E731-439264B20B08}"/>
              </a:ext>
            </a:extLst>
          </p:cNvPr>
          <p:cNvSpPr>
            <a:spLocks noGrp="1"/>
          </p:cNvSpPr>
          <p:nvPr>
            <p:ph type="body" sz="quarter" idx="15"/>
          </p:nvPr>
        </p:nvSpPr>
        <p:spPr/>
        <p:txBody>
          <a:bodyPr/>
          <a:lstStyle/>
          <a:p>
            <a:endParaRPr lang="en-VN"/>
          </a:p>
        </p:txBody>
      </p:sp>
      <p:sp>
        <p:nvSpPr>
          <p:cNvPr id="8" name="Rectangle 7">
            <a:extLst>
              <a:ext uri="{FF2B5EF4-FFF2-40B4-BE49-F238E27FC236}">
                <a16:creationId xmlns:a16="http://schemas.microsoft.com/office/drawing/2014/main" id="{2060C451-DD4B-606A-51BC-AF389915F20F}"/>
              </a:ext>
            </a:extLst>
          </p:cNvPr>
          <p:cNvSpPr/>
          <p:nvPr/>
        </p:nvSpPr>
        <p:spPr>
          <a:xfrm>
            <a:off x="34636" y="0"/>
            <a:ext cx="7329681" cy="68580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9" name="Rectangle 8">
            <a:extLst>
              <a:ext uri="{FF2B5EF4-FFF2-40B4-BE49-F238E27FC236}">
                <a16:creationId xmlns:a16="http://schemas.microsoft.com/office/drawing/2014/main" id="{181C45A5-0D9F-2D9A-7A0F-58B541517CBD}"/>
              </a:ext>
            </a:extLst>
          </p:cNvPr>
          <p:cNvSpPr/>
          <p:nvPr/>
        </p:nvSpPr>
        <p:spPr>
          <a:xfrm>
            <a:off x="7364317" y="0"/>
            <a:ext cx="4835235" cy="68580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 name="Rectangle 5">
            <a:extLst>
              <a:ext uri="{FF2B5EF4-FFF2-40B4-BE49-F238E27FC236}">
                <a16:creationId xmlns:a16="http://schemas.microsoft.com/office/drawing/2014/main" id="{B93F98C6-D913-FE71-28C1-7882EC483D6B}"/>
              </a:ext>
            </a:extLst>
          </p:cNvPr>
          <p:cNvSpPr/>
          <p:nvPr/>
        </p:nvSpPr>
        <p:spPr>
          <a:xfrm>
            <a:off x="3190635" y="4338828"/>
            <a:ext cx="9008917" cy="25191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pic>
        <p:nvPicPr>
          <p:cNvPr id="11" name="Picture Placeholder 10">
            <a:extLst>
              <a:ext uri="{FF2B5EF4-FFF2-40B4-BE49-F238E27FC236}">
                <a16:creationId xmlns:a16="http://schemas.microsoft.com/office/drawing/2014/main" id="{5E26EE11-2D47-CED1-1FEB-D3AAEB4F8D67}"/>
              </a:ext>
            </a:extLst>
          </p:cNvPr>
          <p:cNvPicPr>
            <a:picLocks noGrp="1" noChangeAspect="1"/>
          </p:cNvPicPr>
          <p:nvPr>
            <p:ph type="pic" sz="quarter" idx="13"/>
          </p:nvPr>
        </p:nvPicPr>
        <p:blipFill>
          <a:blip r:embed="rId2"/>
          <a:srcRect l="222" r="222"/>
          <a:stretch>
            <a:fillRect/>
          </a:stretch>
        </p:blipFill>
        <p:spPr>
          <a:xfrm>
            <a:off x="599061" y="533371"/>
            <a:ext cx="6765256" cy="3805457"/>
          </a:xfrm>
        </p:spPr>
      </p:pic>
      <p:sp>
        <p:nvSpPr>
          <p:cNvPr id="20" name="TextBox 19">
            <a:extLst>
              <a:ext uri="{FF2B5EF4-FFF2-40B4-BE49-F238E27FC236}">
                <a16:creationId xmlns:a16="http://schemas.microsoft.com/office/drawing/2014/main" id="{8F878323-1090-E460-E87F-A52310D4EE21}"/>
              </a:ext>
            </a:extLst>
          </p:cNvPr>
          <p:cNvSpPr txBox="1"/>
          <p:nvPr/>
        </p:nvSpPr>
        <p:spPr>
          <a:xfrm>
            <a:off x="7311368" y="1683796"/>
            <a:ext cx="4282310" cy="2631490"/>
          </a:xfrm>
          <a:prstGeom prst="rect">
            <a:avLst/>
          </a:prstGeom>
          <a:noFill/>
        </p:spPr>
        <p:txBody>
          <a:bodyPr wrap="square" rtlCol="0">
            <a:spAutoFit/>
          </a:bodyPr>
          <a:lstStyle/>
          <a:p>
            <a:pPr algn="r"/>
            <a:r>
              <a:rPr lang="ca-ES" sz="3300" b="1" dirty="0">
                <a:solidFill>
                  <a:schemeClr val="bg1"/>
                </a:solidFill>
              </a:rPr>
              <a:t>Los </a:t>
            </a:r>
            <a:r>
              <a:rPr lang="es-ES" sz="3300" b="1" dirty="0">
                <a:solidFill>
                  <a:schemeClr val="bg1"/>
                </a:solidFill>
              </a:rPr>
              <a:t>Salesianos </a:t>
            </a:r>
            <a:r>
              <a:rPr lang="ca-ES" sz="3300" b="1" dirty="0">
                <a:solidFill>
                  <a:schemeClr val="bg1"/>
                </a:solidFill>
              </a:rPr>
              <a:t>Cooperadores </a:t>
            </a:r>
            <a:r>
              <a:rPr lang="es-ES" sz="3300" b="1" dirty="0">
                <a:solidFill>
                  <a:schemeClr val="bg1"/>
                </a:solidFill>
              </a:rPr>
              <a:t>convocados</a:t>
            </a:r>
          </a:p>
          <a:p>
            <a:pPr algn="r"/>
            <a:r>
              <a:rPr lang="es-ES" sz="3300" b="1" dirty="0">
                <a:solidFill>
                  <a:schemeClr val="bg1"/>
                </a:solidFill>
              </a:rPr>
              <a:t>a </a:t>
            </a:r>
            <a:r>
              <a:rPr lang="ca-ES" sz="3300" b="1" dirty="0" err="1">
                <a:solidFill>
                  <a:schemeClr val="bg1"/>
                </a:solidFill>
              </a:rPr>
              <a:t>vivir</a:t>
            </a:r>
            <a:r>
              <a:rPr lang="ca-ES" sz="3300" b="1" dirty="0">
                <a:solidFill>
                  <a:schemeClr val="bg1"/>
                </a:solidFill>
              </a:rPr>
              <a:t> la </a:t>
            </a:r>
            <a:r>
              <a:rPr lang="ca-ES" sz="3300" b="1" dirty="0" err="1">
                <a:solidFill>
                  <a:schemeClr val="bg1"/>
                </a:solidFill>
              </a:rPr>
              <a:t>sinodalidad</a:t>
            </a:r>
            <a:endParaRPr lang="ca-ES" sz="3300" b="1" dirty="0">
              <a:solidFill>
                <a:schemeClr val="bg1"/>
              </a:solidFill>
            </a:endParaRPr>
          </a:p>
          <a:p>
            <a:pPr algn="r"/>
            <a:r>
              <a:rPr lang="ca-ES" sz="3300" b="1" dirty="0">
                <a:solidFill>
                  <a:schemeClr val="bg1"/>
                </a:solidFill>
              </a:rPr>
              <a:t>en la Iglesia</a:t>
            </a:r>
            <a:endParaRPr lang="en-VN" sz="3300" dirty="0">
              <a:solidFill>
                <a:schemeClr val="bg1"/>
              </a:solidFill>
            </a:endParaRPr>
          </a:p>
        </p:txBody>
      </p:sp>
      <p:sp>
        <p:nvSpPr>
          <p:cNvPr id="21" name="TextBox 20">
            <a:extLst>
              <a:ext uri="{FF2B5EF4-FFF2-40B4-BE49-F238E27FC236}">
                <a16:creationId xmlns:a16="http://schemas.microsoft.com/office/drawing/2014/main" id="{EFA780EB-46AF-481B-175A-556076E4FD7A}"/>
              </a:ext>
            </a:extLst>
          </p:cNvPr>
          <p:cNvSpPr txBox="1"/>
          <p:nvPr/>
        </p:nvSpPr>
        <p:spPr>
          <a:xfrm>
            <a:off x="3772547" y="4644950"/>
            <a:ext cx="7752870" cy="2123658"/>
          </a:xfrm>
          <a:prstGeom prst="rect">
            <a:avLst/>
          </a:prstGeom>
          <a:noFill/>
        </p:spPr>
        <p:txBody>
          <a:bodyPr wrap="square" rtlCol="0">
            <a:spAutoFit/>
          </a:bodyPr>
          <a:lstStyle/>
          <a:p>
            <a:pPr algn="r"/>
            <a:r>
              <a:rPr lang="fr-CA" sz="3300" i="1" dirty="0">
                <a:latin typeface="Century Schoolbook" panose="02040604050505020304" pitchFamily="18" charset="0"/>
              </a:rPr>
              <a:t>Les Salésiens Coopérateurs</a:t>
            </a:r>
            <a:endParaRPr lang="en-VN" sz="3300" i="1" dirty="0">
              <a:latin typeface="Century Schoolbook" panose="02040604050505020304" pitchFamily="18" charset="0"/>
            </a:endParaRPr>
          </a:p>
          <a:p>
            <a:pPr algn="r"/>
            <a:r>
              <a:rPr lang="fr-CA" sz="3300" i="1" dirty="0">
                <a:latin typeface="Century Schoolbook" panose="02040604050505020304" pitchFamily="18" charset="0"/>
              </a:rPr>
              <a:t>Conçus pour vivre la </a:t>
            </a:r>
            <a:r>
              <a:rPr lang="fr-CA" sz="3300" i="1" dirty="0" err="1">
                <a:latin typeface="Century Schoolbook" panose="02040604050505020304" pitchFamily="18" charset="0"/>
              </a:rPr>
              <a:t>synodalité</a:t>
            </a:r>
            <a:endParaRPr lang="fr-CA" sz="3300" i="1" dirty="0">
              <a:latin typeface="Century Schoolbook" panose="02040604050505020304" pitchFamily="18" charset="0"/>
            </a:endParaRPr>
          </a:p>
          <a:p>
            <a:pPr algn="r"/>
            <a:r>
              <a:rPr lang="fr-CA" sz="3300" i="1" dirty="0">
                <a:latin typeface="Century Schoolbook" panose="02040604050505020304" pitchFamily="18" charset="0"/>
              </a:rPr>
              <a:t>en Église</a:t>
            </a:r>
            <a:endParaRPr lang="en-VN" sz="3300" i="1" dirty="0">
              <a:latin typeface="Century Schoolbook" panose="02040604050505020304" pitchFamily="18" charset="0"/>
            </a:endParaRPr>
          </a:p>
          <a:p>
            <a:pPr algn="r"/>
            <a:endParaRPr lang="en-VN" sz="3300" dirty="0">
              <a:solidFill>
                <a:schemeClr val="bg1"/>
              </a:solidFill>
            </a:endParaRPr>
          </a:p>
        </p:txBody>
      </p:sp>
      <mc:AlternateContent xmlns:mc="http://schemas.openxmlformats.org/markup-compatibility/2006" xmlns:p14="http://schemas.microsoft.com/office/powerpoint/2010/main">
        <mc:Choice Requires="p14">
          <p:contentPart p14:bwMode="auto" r:id="rId3">
            <p14:nvContentPartPr>
              <p14:cNvPr id="25" name="Ink 24">
                <a:extLst>
                  <a:ext uri="{FF2B5EF4-FFF2-40B4-BE49-F238E27FC236}">
                    <a16:creationId xmlns:a16="http://schemas.microsoft.com/office/drawing/2014/main" id="{AAB3DEBE-B555-4B35-8F59-17B9A16FF542}"/>
                  </a:ext>
                </a:extLst>
              </p14:cNvPr>
              <p14:cNvContentPartPr/>
              <p14:nvPr/>
            </p14:nvContentPartPr>
            <p14:xfrm>
              <a:off x="11665922" y="1898246"/>
              <a:ext cx="78275" cy="4275243"/>
            </p14:xfrm>
          </p:contentPart>
        </mc:Choice>
        <mc:Fallback xmlns="">
          <p:pic>
            <p:nvPicPr>
              <p:cNvPr id="25" name="Ink 24">
                <a:extLst>
                  <a:ext uri="{FF2B5EF4-FFF2-40B4-BE49-F238E27FC236}">
                    <a16:creationId xmlns:a16="http://schemas.microsoft.com/office/drawing/2014/main" id="{AAB3DEBE-B555-4B35-8F59-17B9A16FF542}"/>
                  </a:ext>
                </a:extLst>
              </p:cNvPr>
              <p:cNvPicPr/>
              <p:nvPr/>
            </p:nvPicPr>
            <p:blipFill>
              <a:blip r:embed="rId4"/>
              <a:stretch>
                <a:fillRect/>
              </a:stretch>
            </p:blipFill>
            <p:spPr>
              <a:xfrm>
                <a:off x="11629515" y="1862244"/>
                <a:ext cx="150725" cy="4346887"/>
              </a:xfrm>
              <a:prstGeom prst="rect">
                <a:avLst/>
              </a:prstGeom>
            </p:spPr>
          </p:pic>
        </mc:Fallback>
      </mc:AlternateContent>
    </p:spTree>
    <p:extLst>
      <p:ext uri="{BB962C8B-B14F-4D97-AF65-F5344CB8AC3E}">
        <p14:creationId xmlns:p14="http://schemas.microsoft.com/office/powerpoint/2010/main" val="327696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4719C6E-F91F-1FCF-DF74-6C731BBCC6DC}"/>
              </a:ext>
            </a:extLst>
          </p:cNvPr>
          <p:cNvSpPr/>
          <p:nvPr/>
        </p:nvSpPr>
        <p:spPr>
          <a:xfrm>
            <a:off x="0" y="0"/>
            <a:ext cx="9283485" cy="685800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3" name="Text Placeholder 2">
            <a:extLst>
              <a:ext uri="{FF2B5EF4-FFF2-40B4-BE49-F238E27FC236}">
                <a16:creationId xmlns:a16="http://schemas.microsoft.com/office/drawing/2014/main" id="{50EACE68-C884-4900-BA05-58DEA1511030}"/>
              </a:ext>
            </a:extLst>
          </p:cNvPr>
          <p:cNvSpPr>
            <a:spLocks noGrp="1"/>
          </p:cNvSpPr>
          <p:nvPr>
            <p:ph type="body" sz="quarter" idx="14"/>
          </p:nvPr>
        </p:nvSpPr>
        <p:spPr>
          <a:xfrm>
            <a:off x="428012" y="936124"/>
            <a:ext cx="5886152" cy="5011152"/>
          </a:xfrm>
        </p:spPr>
        <p:txBody>
          <a:bodyPr/>
          <a:lstStyle/>
          <a:p>
            <a:pPr lvl="0"/>
            <a:r>
              <a:rPr lang="it-IT" sz="3000" b="1" dirty="0"/>
              <a:t>1- </a:t>
            </a:r>
            <a:r>
              <a:rPr lang="ca-ES" sz="3000" b="1" dirty="0"/>
              <a:t>El </a:t>
            </a:r>
            <a:r>
              <a:rPr lang="ca-ES" sz="3000" b="1" dirty="0" err="1"/>
              <a:t>sacramento</a:t>
            </a:r>
            <a:r>
              <a:rPr lang="ca-ES" sz="3000" b="1" dirty="0"/>
              <a:t> </a:t>
            </a:r>
            <a:r>
              <a:rPr lang="ca-ES" sz="3000" b="1" dirty="0" err="1"/>
              <a:t>salesiano</a:t>
            </a:r>
            <a:r>
              <a:rPr lang="ca-ES" sz="3000" b="1" dirty="0"/>
              <a:t> de</a:t>
            </a:r>
          </a:p>
          <a:p>
            <a:pPr lvl="0"/>
            <a:r>
              <a:rPr lang="ca-ES" sz="3000" b="1" dirty="0"/>
              <a:t>     la presencia </a:t>
            </a:r>
          </a:p>
          <a:p>
            <a:pPr lvl="0"/>
            <a:r>
              <a:rPr lang="ca-ES" sz="2800" i="1" dirty="0">
                <a:solidFill>
                  <a:schemeClr val="accent5">
                    <a:lumMod val="60000"/>
                    <a:lumOff val="40000"/>
                  </a:schemeClr>
                </a:solidFill>
                <a:latin typeface="Century Schoolbook" panose="02040604050505020304" pitchFamily="18" charset="0"/>
              </a:rPr>
              <a:t>     </a:t>
            </a:r>
            <a:r>
              <a:rPr lang="fr-CA" sz="2400" i="1" dirty="0">
                <a:solidFill>
                  <a:schemeClr val="accent5">
                    <a:lumMod val="60000"/>
                    <a:lumOff val="40000"/>
                  </a:schemeClr>
                </a:solidFill>
                <a:latin typeface="Century Schoolbook" panose="02040604050505020304" pitchFamily="18" charset="0"/>
              </a:rPr>
              <a:t>Le Sacrement Salésien de la présence</a:t>
            </a:r>
            <a:r>
              <a:rPr lang="en-VN" sz="2400" i="1" dirty="0">
                <a:solidFill>
                  <a:schemeClr val="accent5">
                    <a:lumMod val="60000"/>
                    <a:lumOff val="40000"/>
                  </a:schemeClr>
                </a:solidFill>
                <a:latin typeface="Century Schoolbook" panose="02040604050505020304" pitchFamily="18" charset="0"/>
              </a:rPr>
              <a:t> </a:t>
            </a:r>
            <a:endParaRPr lang="ca-ES" sz="2400" i="1" dirty="0">
              <a:solidFill>
                <a:schemeClr val="accent5">
                  <a:lumMod val="60000"/>
                  <a:lumOff val="40000"/>
                </a:schemeClr>
              </a:solidFill>
              <a:latin typeface="Century Schoolbook" panose="02040604050505020304" pitchFamily="18" charset="0"/>
            </a:endParaRPr>
          </a:p>
          <a:p>
            <a:pPr lvl="0"/>
            <a:endParaRPr lang="en-VN" sz="3000" b="1" dirty="0"/>
          </a:p>
          <a:p>
            <a:pPr lvl="0"/>
            <a:r>
              <a:rPr lang="it-IT" sz="3000" b="1" dirty="0"/>
              <a:t>2- </a:t>
            </a:r>
            <a:r>
              <a:rPr lang="ca-ES" sz="3000" b="1" dirty="0" err="1"/>
              <a:t>Familiaridad</a:t>
            </a:r>
            <a:endParaRPr lang="ca-ES" sz="3000" b="1" dirty="0"/>
          </a:p>
          <a:p>
            <a:pPr lvl="0"/>
            <a:r>
              <a:rPr lang="ca-ES" sz="3000" b="1" dirty="0"/>
              <a:t>    </a:t>
            </a:r>
            <a:r>
              <a:rPr lang="es-ES" sz="3000" b="1" dirty="0"/>
              <a:t>“</a:t>
            </a:r>
            <a:r>
              <a:rPr lang="ca-ES" sz="3000" b="1" dirty="0" err="1"/>
              <a:t>profetas</a:t>
            </a:r>
            <a:r>
              <a:rPr lang="ca-ES" sz="3000" b="1" dirty="0"/>
              <a:t> de la </a:t>
            </a:r>
            <a:r>
              <a:rPr lang="ca-ES" sz="3000" b="1" dirty="0" err="1"/>
              <a:t>fraternidad</a:t>
            </a:r>
            <a:r>
              <a:rPr lang="es-ES" sz="3000" b="1" dirty="0"/>
              <a:t>”</a:t>
            </a:r>
            <a:r>
              <a:rPr lang="en-VN" sz="3000" b="1" dirty="0"/>
              <a:t> </a:t>
            </a:r>
          </a:p>
          <a:p>
            <a:pPr lvl="0"/>
            <a:r>
              <a:rPr lang="en-VN" sz="2500" i="1" dirty="0">
                <a:solidFill>
                  <a:schemeClr val="accent5">
                    <a:lumMod val="60000"/>
                    <a:lumOff val="40000"/>
                  </a:schemeClr>
                </a:solidFill>
                <a:latin typeface="Century Schoolbook" panose="02040604050505020304" pitchFamily="18" charset="0"/>
              </a:rPr>
              <a:t>     </a:t>
            </a:r>
            <a:r>
              <a:rPr lang="en-GB" sz="2400" i="1" dirty="0" err="1">
                <a:solidFill>
                  <a:schemeClr val="accent5">
                    <a:lumMod val="60000"/>
                    <a:lumOff val="40000"/>
                  </a:schemeClr>
                </a:solidFill>
                <a:latin typeface="Century Schoolbook" panose="02040604050505020304" pitchFamily="18" charset="0"/>
              </a:rPr>
              <a:t>Familiarité</a:t>
            </a:r>
            <a:endParaRPr lang="en-GB" sz="2400" i="1" dirty="0">
              <a:solidFill>
                <a:schemeClr val="accent5">
                  <a:lumMod val="60000"/>
                  <a:lumOff val="40000"/>
                </a:schemeClr>
              </a:solidFill>
              <a:latin typeface="Century Schoolbook" panose="02040604050505020304" pitchFamily="18" charset="0"/>
            </a:endParaRPr>
          </a:p>
          <a:p>
            <a:pPr lvl="0"/>
            <a:r>
              <a:rPr lang="en-GB" sz="2400" i="1" dirty="0">
                <a:solidFill>
                  <a:schemeClr val="accent5">
                    <a:lumMod val="60000"/>
                    <a:lumOff val="40000"/>
                  </a:schemeClr>
                </a:solidFill>
                <a:latin typeface="Century Schoolbook" panose="02040604050505020304" pitchFamily="18" charset="0"/>
              </a:rPr>
              <a:t>     ‘</a:t>
            </a:r>
            <a:r>
              <a:rPr lang="en-GB" sz="2400" i="1" dirty="0" err="1">
                <a:solidFill>
                  <a:schemeClr val="accent5">
                    <a:lumMod val="60000"/>
                    <a:lumOff val="40000"/>
                  </a:schemeClr>
                </a:solidFill>
                <a:latin typeface="Century Schoolbook" panose="02040604050505020304" pitchFamily="18" charset="0"/>
              </a:rPr>
              <a:t>Prophètes</a:t>
            </a:r>
            <a:r>
              <a:rPr lang="en-GB" sz="2400" i="1" dirty="0">
                <a:solidFill>
                  <a:schemeClr val="accent5">
                    <a:lumMod val="60000"/>
                    <a:lumOff val="40000"/>
                  </a:schemeClr>
                </a:solidFill>
                <a:latin typeface="Century Schoolbook" panose="02040604050505020304" pitchFamily="18" charset="0"/>
              </a:rPr>
              <a:t> de la </a:t>
            </a:r>
            <a:r>
              <a:rPr lang="en-GB" sz="2400" i="1" dirty="0" err="1">
                <a:solidFill>
                  <a:schemeClr val="accent5">
                    <a:lumMod val="60000"/>
                    <a:lumOff val="40000"/>
                  </a:schemeClr>
                </a:solidFill>
                <a:latin typeface="Century Schoolbook" panose="02040604050505020304" pitchFamily="18" charset="0"/>
              </a:rPr>
              <a:t>Fraternité</a:t>
            </a:r>
            <a:r>
              <a:rPr lang="en-GB" sz="2400" i="1" dirty="0">
                <a:solidFill>
                  <a:schemeClr val="accent5">
                    <a:lumMod val="60000"/>
                    <a:lumOff val="40000"/>
                  </a:schemeClr>
                </a:solidFill>
                <a:latin typeface="Century Schoolbook" panose="02040604050505020304" pitchFamily="18" charset="0"/>
              </a:rPr>
              <a:t>’</a:t>
            </a:r>
            <a:r>
              <a:rPr lang="en-VN" sz="2400" i="1" dirty="0">
                <a:solidFill>
                  <a:schemeClr val="accent5">
                    <a:lumMod val="60000"/>
                    <a:lumOff val="40000"/>
                  </a:schemeClr>
                </a:solidFill>
                <a:latin typeface="Century Schoolbook" panose="02040604050505020304" pitchFamily="18" charset="0"/>
              </a:rPr>
              <a:t> </a:t>
            </a:r>
          </a:p>
          <a:p>
            <a:pPr lvl="0"/>
            <a:endParaRPr lang="en-VN" sz="3000" b="1" dirty="0"/>
          </a:p>
          <a:p>
            <a:pPr lvl="0"/>
            <a:r>
              <a:rPr lang="it-IT" sz="3000" b="1" dirty="0"/>
              <a:t>3- </a:t>
            </a:r>
            <a:r>
              <a:rPr lang="es-ES" sz="3000" b="1" dirty="0"/>
              <a:t>Encaminar y acompañar </a:t>
            </a:r>
            <a:r>
              <a:rPr lang="ca-ES" sz="3000" b="1" dirty="0"/>
              <a:t>a</a:t>
            </a:r>
          </a:p>
          <a:p>
            <a:pPr lvl="0"/>
            <a:r>
              <a:rPr lang="ca-ES" sz="3000" b="1" dirty="0"/>
              <a:t>     los </a:t>
            </a:r>
            <a:r>
              <a:rPr lang="ca-ES" sz="3000" b="1" dirty="0" err="1"/>
              <a:t>jóvenes</a:t>
            </a:r>
            <a:r>
              <a:rPr lang="ca-ES" sz="3000" b="1" dirty="0"/>
              <a:t> en la </a:t>
            </a:r>
            <a:r>
              <a:rPr lang="ca-ES" sz="3000" b="1" dirty="0" err="1"/>
              <a:t>misión</a:t>
            </a:r>
            <a:endParaRPr lang="ca-ES" sz="3000" b="1" dirty="0"/>
          </a:p>
          <a:p>
            <a:pPr lvl="0"/>
            <a:r>
              <a:rPr lang="ca-ES" sz="3000" b="1" dirty="0"/>
              <a:t>     </a:t>
            </a:r>
            <a:r>
              <a:rPr lang="fr-CA" sz="2400" i="1" dirty="0">
                <a:solidFill>
                  <a:schemeClr val="accent5">
                    <a:lumMod val="60000"/>
                    <a:lumOff val="40000"/>
                  </a:schemeClr>
                </a:solidFill>
                <a:latin typeface="Century Schoolbook" panose="02040604050505020304" pitchFamily="18" charset="0"/>
              </a:rPr>
              <a:t>Cheminement et accompagnement</a:t>
            </a:r>
          </a:p>
          <a:p>
            <a:pPr lvl="0"/>
            <a:r>
              <a:rPr lang="fr-CA" sz="2400" i="1" dirty="0">
                <a:solidFill>
                  <a:schemeClr val="accent5">
                    <a:lumMod val="60000"/>
                    <a:lumOff val="40000"/>
                  </a:schemeClr>
                </a:solidFill>
                <a:latin typeface="Century Schoolbook" panose="02040604050505020304" pitchFamily="18" charset="0"/>
              </a:rPr>
              <a:t>      des jeunes dans la mission</a:t>
            </a:r>
            <a:r>
              <a:rPr lang="en-VN" sz="2400" i="1" dirty="0">
                <a:solidFill>
                  <a:schemeClr val="accent5">
                    <a:lumMod val="60000"/>
                    <a:lumOff val="40000"/>
                  </a:schemeClr>
                </a:solidFill>
                <a:latin typeface="Century Schoolbook" panose="02040604050505020304" pitchFamily="18" charset="0"/>
              </a:rPr>
              <a:t> </a:t>
            </a:r>
          </a:p>
        </p:txBody>
      </p:sp>
      <p:sp>
        <p:nvSpPr>
          <p:cNvPr id="13" name="Rectangle 12">
            <a:extLst>
              <a:ext uri="{FF2B5EF4-FFF2-40B4-BE49-F238E27FC236}">
                <a16:creationId xmlns:a16="http://schemas.microsoft.com/office/drawing/2014/main" id="{6C2589BB-9ABB-B41A-A656-D9F63EE4F326}"/>
              </a:ext>
            </a:extLst>
          </p:cNvPr>
          <p:cNvSpPr/>
          <p:nvPr/>
        </p:nvSpPr>
        <p:spPr>
          <a:xfrm>
            <a:off x="6361048" y="1670858"/>
            <a:ext cx="4440830" cy="518714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12" name="Picture 11">
            <a:extLst>
              <a:ext uri="{FF2B5EF4-FFF2-40B4-BE49-F238E27FC236}">
                <a16:creationId xmlns:a16="http://schemas.microsoft.com/office/drawing/2014/main" id="{9862D01C-36B9-C1F0-96D3-F1B501EEBB4A}"/>
              </a:ext>
            </a:extLst>
          </p:cNvPr>
          <p:cNvPicPr>
            <a:picLocks noChangeAspect="1"/>
          </p:cNvPicPr>
          <p:nvPr/>
        </p:nvPicPr>
        <p:blipFill>
          <a:blip r:embed="rId2"/>
          <a:stretch>
            <a:fillRect/>
          </a:stretch>
        </p:blipFill>
        <p:spPr>
          <a:xfrm>
            <a:off x="6656936" y="1970960"/>
            <a:ext cx="5107052" cy="4409269"/>
          </a:xfrm>
          <a:prstGeom prst="rect">
            <a:avLst/>
          </a:prstGeom>
        </p:spPr>
      </p:pic>
      <p:sp>
        <p:nvSpPr>
          <p:cNvPr id="14" name="Rectangle 13">
            <a:extLst>
              <a:ext uri="{FF2B5EF4-FFF2-40B4-BE49-F238E27FC236}">
                <a16:creationId xmlns:a16="http://schemas.microsoft.com/office/drawing/2014/main" id="{ACE75AB3-1323-C344-0C59-D286D7677B0B}"/>
              </a:ext>
              <a:ext uri="{C183D7F6-B498-43B3-948B-1728B52AA6E4}">
                <adec:decorative xmlns:adec="http://schemas.microsoft.com/office/drawing/2017/decorative" val="1"/>
              </a:ext>
            </a:extLst>
          </p:cNvPr>
          <p:cNvSpPr/>
          <p:nvPr/>
        </p:nvSpPr>
        <p:spPr>
          <a:xfrm>
            <a:off x="228600" y="241300"/>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0239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4719C6E-F91F-1FCF-DF74-6C731BBCC6DC}"/>
              </a:ext>
            </a:extLst>
          </p:cNvPr>
          <p:cNvSpPr/>
          <p:nvPr/>
        </p:nvSpPr>
        <p:spPr>
          <a:xfrm>
            <a:off x="0" y="0"/>
            <a:ext cx="9283485" cy="6858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 name="Title 1">
            <a:extLst>
              <a:ext uri="{FF2B5EF4-FFF2-40B4-BE49-F238E27FC236}">
                <a16:creationId xmlns:a16="http://schemas.microsoft.com/office/drawing/2014/main" id="{9416A8C9-9EB6-43DA-BD3E-58FAC144BF5C}"/>
              </a:ext>
            </a:extLst>
          </p:cNvPr>
          <p:cNvSpPr>
            <a:spLocks noGrp="1"/>
          </p:cNvSpPr>
          <p:nvPr>
            <p:ph type="title"/>
          </p:nvPr>
        </p:nvSpPr>
        <p:spPr>
          <a:xfrm>
            <a:off x="755776" y="98861"/>
            <a:ext cx="1705549" cy="1825820"/>
          </a:xfrm>
        </p:spPr>
        <p:txBody>
          <a:bodyPr anchor="ctr" anchorCtr="0">
            <a:normAutofit/>
          </a:bodyPr>
          <a:lstStyle/>
          <a:p>
            <a:pPr lvl="0"/>
            <a:r>
              <a:rPr lang="it-IT" sz="7000" b="1" dirty="0">
                <a:latin typeface="+mn-lt"/>
              </a:rPr>
              <a:t>1</a:t>
            </a:r>
          </a:p>
        </p:txBody>
      </p:sp>
      <p:sp>
        <p:nvSpPr>
          <p:cNvPr id="13" name="Rectangle 12">
            <a:extLst>
              <a:ext uri="{FF2B5EF4-FFF2-40B4-BE49-F238E27FC236}">
                <a16:creationId xmlns:a16="http://schemas.microsoft.com/office/drawing/2014/main" id="{6C2589BB-9ABB-B41A-A656-D9F63EE4F326}"/>
              </a:ext>
            </a:extLst>
          </p:cNvPr>
          <p:cNvSpPr/>
          <p:nvPr/>
        </p:nvSpPr>
        <p:spPr>
          <a:xfrm>
            <a:off x="5505146" y="1642820"/>
            <a:ext cx="5296733" cy="521518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4" name="Rectangle 13">
            <a:extLst>
              <a:ext uri="{FF2B5EF4-FFF2-40B4-BE49-F238E27FC236}">
                <a16:creationId xmlns:a16="http://schemas.microsoft.com/office/drawing/2014/main" id="{ACE75AB3-1323-C344-0C59-D286D7677B0B}"/>
              </a:ext>
              <a:ext uri="{C183D7F6-B498-43B3-948B-1728B52AA6E4}">
                <adec:decorative xmlns:adec="http://schemas.microsoft.com/office/drawing/2017/decorative" val="1"/>
              </a:ext>
            </a:extLst>
          </p:cNvPr>
          <p:cNvSpPr/>
          <p:nvPr/>
        </p:nvSpPr>
        <p:spPr>
          <a:xfrm>
            <a:off x="228600" y="241300"/>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3674DC21-1296-AEA8-1FE3-8797BBAB8AAE}"/>
              </a:ext>
            </a:extLst>
          </p:cNvPr>
          <p:cNvSpPr/>
          <p:nvPr/>
        </p:nvSpPr>
        <p:spPr>
          <a:xfrm>
            <a:off x="1" y="1714502"/>
            <a:ext cx="5187142" cy="21017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1" name="Title 1">
            <a:extLst>
              <a:ext uri="{FF2B5EF4-FFF2-40B4-BE49-F238E27FC236}">
                <a16:creationId xmlns:a16="http://schemas.microsoft.com/office/drawing/2014/main" id="{07E6B1F8-0071-EB20-FDC1-E3E33B407DC6}"/>
              </a:ext>
            </a:extLst>
          </p:cNvPr>
          <p:cNvSpPr txBox="1">
            <a:spLocks/>
          </p:cNvSpPr>
          <p:nvPr/>
        </p:nvSpPr>
        <p:spPr>
          <a:xfrm>
            <a:off x="783867" y="2239092"/>
            <a:ext cx="5109356" cy="3552108"/>
          </a:xfrm>
          <a:prstGeom prst="rect">
            <a:avLst/>
          </a:prstGeom>
        </p:spPr>
        <p:txBody>
          <a:bodyPr vert="horz" lIns="91440" tIns="45720" rIns="91440" bIns="45720" rtlCol="0" anchor="ctr" anchorCtr="0">
            <a:normAutofit fontScale="97500"/>
          </a:bodyPr>
          <a:lstStyle>
            <a:lvl1pPr algn="l" defTabSz="914400" rtl="0" eaLnBrk="1" latinLnBrk="0" hangingPunct="1">
              <a:lnSpc>
                <a:spcPct val="90000"/>
              </a:lnSpc>
              <a:spcBef>
                <a:spcPct val="0"/>
              </a:spcBef>
              <a:buNone/>
              <a:defRPr sz="3600" kern="1200" cap="all" baseline="0">
                <a:solidFill>
                  <a:schemeClr val="bg1"/>
                </a:solidFill>
                <a:latin typeface="+mj-lt"/>
                <a:ea typeface="+mj-ea"/>
                <a:cs typeface="+mj-cs"/>
              </a:defRPr>
            </a:lvl1pPr>
          </a:lstStyle>
          <a:p>
            <a:r>
              <a:rPr lang="ca-ES" b="1" dirty="0">
                <a:latin typeface="+mn-lt"/>
              </a:rPr>
              <a:t>El </a:t>
            </a:r>
            <a:r>
              <a:rPr lang="ca-ES" b="1" dirty="0" err="1">
                <a:latin typeface="+mn-lt"/>
              </a:rPr>
              <a:t>sacramento</a:t>
            </a:r>
            <a:r>
              <a:rPr lang="ca-ES" b="1" dirty="0">
                <a:latin typeface="+mn-lt"/>
              </a:rPr>
              <a:t> </a:t>
            </a:r>
            <a:r>
              <a:rPr lang="ca-ES" b="1" dirty="0" err="1">
                <a:latin typeface="+mn-lt"/>
              </a:rPr>
              <a:t>salesiano</a:t>
            </a:r>
            <a:endParaRPr lang="ca-ES" b="1" dirty="0">
              <a:latin typeface="+mn-lt"/>
            </a:endParaRPr>
          </a:p>
          <a:p>
            <a:r>
              <a:rPr lang="ca-ES" b="1" dirty="0">
                <a:latin typeface="+mn-lt"/>
              </a:rPr>
              <a:t>de la presencia</a:t>
            </a:r>
          </a:p>
          <a:p>
            <a:endParaRPr lang="ca-ES" b="1" dirty="0">
              <a:latin typeface="+mn-lt"/>
            </a:endParaRPr>
          </a:p>
          <a:p>
            <a:r>
              <a:rPr lang="fr-CA" i="1" dirty="0">
                <a:solidFill>
                  <a:schemeClr val="accent5">
                    <a:lumMod val="60000"/>
                    <a:lumOff val="40000"/>
                  </a:schemeClr>
                </a:solidFill>
                <a:latin typeface="Century Schoolbook" panose="02040604050505020304" pitchFamily="18" charset="0"/>
              </a:rPr>
              <a:t>Le Sacrement Salésien de la présence</a:t>
            </a:r>
            <a:r>
              <a:rPr lang="en-VN" i="1" dirty="0">
                <a:solidFill>
                  <a:schemeClr val="accent5">
                    <a:lumMod val="60000"/>
                    <a:lumOff val="40000"/>
                  </a:schemeClr>
                </a:solidFill>
                <a:latin typeface="Century Schoolbook" panose="02040604050505020304" pitchFamily="18" charset="0"/>
              </a:rPr>
              <a:t> </a:t>
            </a:r>
            <a:r>
              <a:rPr lang="ca-ES" b="1" dirty="0">
                <a:latin typeface="+mn-lt"/>
              </a:rPr>
              <a:t> </a:t>
            </a:r>
            <a:endParaRPr lang="it-IT" b="1" dirty="0">
              <a:latin typeface="+mn-lt"/>
            </a:endParaRPr>
          </a:p>
        </p:txBody>
      </p:sp>
      <p:pic>
        <p:nvPicPr>
          <p:cNvPr id="4" name="Picture 3">
            <a:extLst>
              <a:ext uri="{FF2B5EF4-FFF2-40B4-BE49-F238E27FC236}">
                <a16:creationId xmlns:a16="http://schemas.microsoft.com/office/drawing/2014/main" id="{FB85CCC5-52EA-31F2-3123-29A813654300}"/>
              </a:ext>
            </a:extLst>
          </p:cNvPr>
          <p:cNvPicPr>
            <a:picLocks noChangeAspect="1"/>
          </p:cNvPicPr>
          <p:nvPr/>
        </p:nvPicPr>
        <p:blipFill>
          <a:blip r:embed="rId2"/>
          <a:stretch>
            <a:fillRect/>
          </a:stretch>
        </p:blipFill>
        <p:spPr>
          <a:xfrm>
            <a:off x="5818950" y="1955203"/>
            <a:ext cx="5868746" cy="4390953"/>
          </a:xfrm>
          <a:prstGeom prst="rect">
            <a:avLst/>
          </a:prstGeom>
        </p:spPr>
      </p:pic>
    </p:spTree>
    <p:extLst>
      <p:ext uri="{BB962C8B-B14F-4D97-AF65-F5344CB8AC3E}">
        <p14:creationId xmlns:p14="http://schemas.microsoft.com/office/powerpoint/2010/main" val="2913699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A84371-21D9-8A6E-BEE8-C1E836986BF2}"/>
              </a:ext>
            </a:extLst>
          </p:cNvPr>
          <p:cNvSpPr>
            <a:spLocks noGrp="1"/>
          </p:cNvSpPr>
          <p:nvPr>
            <p:ph type="title"/>
          </p:nvPr>
        </p:nvSpPr>
        <p:spPr/>
        <p:txBody>
          <a:bodyPr/>
          <a:lstStyle/>
          <a:p>
            <a:endParaRPr lang="en-VN"/>
          </a:p>
        </p:txBody>
      </p:sp>
      <p:sp>
        <p:nvSpPr>
          <p:cNvPr id="4" name="Text Placeholder 3">
            <a:extLst>
              <a:ext uri="{FF2B5EF4-FFF2-40B4-BE49-F238E27FC236}">
                <a16:creationId xmlns:a16="http://schemas.microsoft.com/office/drawing/2014/main" id="{D47AC660-DE1F-EDD6-61E3-7B93F66BE128}"/>
              </a:ext>
            </a:extLst>
          </p:cNvPr>
          <p:cNvSpPr>
            <a:spLocks noGrp="1"/>
          </p:cNvSpPr>
          <p:nvPr>
            <p:ph type="body" sz="quarter" idx="14"/>
          </p:nvPr>
        </p:nvSpPr>
        <p:spPr/>
        <p:txBody>
          <a:bodyPr/>
          <a:lstStyle/>
          <a:p>
            <a:endParaRPr lang="en-VN" dirty="0"/>
          </a:p>
        </p:txBody>
      </p:sp>
      <p:sp>
        <p:nvSpPr>
          <p:cNvPr id="5" name="Text Placeholder 4">
            <a:extLst>
              <a:ext uri="{FF2B5EF4-FFF2-40B4-BE49-F238E27FC236}">
                <a16:creationId xmlns:a16="http://schemas.microsoft.com/office/drawing/2014/main" id="{DDFCD1D0-D9B4-AE2B-E731-439264B20B08}"/>
              </a:ext>
            </a:extLst>
          </p:cNvPr>
          <p:cNvSpPr>
            <a:spLocks noGrp="1"/>
          </p:cNvSpPr>
          <p:nvPr>
            <p:ph type="body" sz="quarter" idx="15"/>
          </p:nvPr>
        </p:nvSpPr>
        <p:spPr/>
        <p:txBody>
          <a:bodyPr/>
          <a:lstStyle/>
          <a:p>
            <a:endParaRPr lang="en-VN"/>
          </a:p>
        </p:txBody>
      </p:sp>
      <p:sp>
        <p:nvSpPr>
          <p:cNvPr id="8" name="Rectangle 7">
            <a:extLst>
              <a:ext uri="{FF2B5EF4-FFF2-40B4-BE49-F238E27FC236}">
                <a16:creationId xmlns:a16="http://schemas.microsoft.com/office/drawing/2014/main" id="{2060C451-DD4B-606A-51BC-AF389915F20F}"/>
              </a:ext>
            </a:extLst>
          </p:cNvPr>
          <p:cNvSpPr/>
          <p:nvPr/>
        </p:nvSpPr>
        <p:spPr>
          <a:xfrm>
            <a:off x="34636" y="11575"/>
            <a:ext cx="7329681" cy="68580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9" name="Rectangle 8">
            <a:extLst>
              <a:ext uri="{FF2B5EF4-FFF2-40B4-BE49-F238E27FC236}">
                <a16:creationId xmlns:a16="http://schemas.microsoft.com/office/drawing/2014/main" id="{181C45A5-0D9F-2D9A-7A0F-58B541517CBD}"/>
              </a:ext>
            </a:extLst>
          </p:cNvPr>
          <p:cNvSpPr/>
          <p:nvPr/>
        </p:nvSpPr>
        <p:spPr>
          <a:xfrm>
            <a:off x="7364317" y="0"/>
            <a:ext cx="4835235" cy="68580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1" name="TextBox 20">
            <a:extLst>
              <a:ext uri="{FF2B5EF4-FFF2-40B4-BE49-F238E27FC236}">
                <a16:creationId xmlns:a16="http://schemas.microsoft.com/office/drawing/2014/main" id="{EFA780EB-46AF-481B-175A-556076E4FD7A}"/>
              </a:ext>
            </a:extLst>
          </p:cNvPr>
          <p:cNvSpPr txBox="1"/>
          <p:nvPr/>
        </p:nvSpPr>
        <p:spPr>
          <a:xfrm>
            <a:off x="3667299" y="4263318"/>
            <a:ext cx="7752870" cy="1477328"/>
          </a:xfrm>
          <a:prstGeom prst="rect">
            <a:avLst/>
          </a:prstGeom>
          <a:noFill/>
        </p:spPr>
        <p:txBody>
          <a:bodyPr wrap="square" rtlCol="0">
            <a:spAutoFit/>
          </a:bodyPr>
          <a:lstStyle/>
          <a:p>
            <a:pPr algn="r"/>
            <a:r>
              <a:rPr lang="it-IT" sz="4500" b="1" dirty="0"/>
              <a:t>pensati per</a:t>
            </a:r>
            <a:r>
              <a:rPr lang="en-VN" sz="4500" dirty="0"/>
              <a:t> </a:t>
            </a:r>
            <a:r>
              <a:rPr lang="it-IT" sz="4500" b="1" dirty="0"/>
              <a:t>vivere</a:t>
            </a:r>
          </a:p>
          <a:p>
            <a:pPr algn="r"/>
            <a:r>
              <a:rPr lang="it-IT" sz="4500" b="1" dirty="0"/>
              <a:t>la sinodalità nella Chiesa</a:t>
            </a:r>
            <a:endParaRPr lang="en-VN" sz="4500" dirty="0"/>
          </a:p>
        </p:txBody>
      </p:sp>
      <p:sp>
        <p:nvSpPr>
          <p:cNvPr id="15" name="Text Placeholder 2">
            <a:extLst>
              <a:ext uri="{FF2B5EF4-FFF2-40B4-BE49-F238E27FC236}">
                <a16:creationId xmlns:a16="http://schemas.microsoft.com/office/drawing/2014/main" id="{83883CEF-2D0F-BB53-AC85-03EF5497E695}"/>
              </a:ext>
            </a:extLst>
          </p:cNvPr>
          <p:cNvSpPr txBox="1">
            <a:spLocks/>
          </p:cNvSpPr>
          <p:nvPr/>
        </p:nvSpPr>
        <p:spPr>
          <a:xfrm>
            <a:off x="1020417" y="1464365"/>
            <a:ext cx="10279217" cy="3962399"/>
          </a:xfrm>
          <a:prstGeom prst="rect">
            <a:avLst/>
          </a:prstGeom>
        </p:spPr>
        <p:txBody>
          <a:bodyPr>
            <a:noAutofit/>
          </a:bodyPr>
          <a:lstStyle>
            <a:lvl1pPr marL="0" indent="0" algn="l" defTabSz="914400" rtl="0" eaLnBrk="1" latinLnBrk="0" hangingPunct="1">
              <a:lnSpc>
                <a:spcPts val="2800"/>
              </a:lnSpc>
              <a:spcBef>
                <a:spcPts val="0"/>
              </a:spcBef>
              <a:buFont typeface="Arial" panose="020B0604020202020204" pitchFamily="34" charset="0"/>
              <a:buNone/>
              <a:defRPr sz="18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latin typeface="Segoe UI" panose="020B0502040204020203" pitchFamily="34" charset="0"/>
              </a:rPr>
              <a:t>Use this color palette when you want a balance between warm and cool. PANTONE Very Peri is intensified within this artfully calibrated palette, injecting a feeling of liveliness and visual vibration.</a:t>
            </a:r>
            <a:endParaRPr lang="en-US" dirty="0">
              <a:solidFill>
                <a:schemeClr val="tx1"/>
              </a:solidFill>
            </a:endParaRPr>
          </a:p>
        </p:txBody>
      </p:sp>
      <p:sp>
        <p:nvSpPr>
          <p:cNvPr id="10" name="Rectangle 9">
            <a:extLst>
              <a:ext uri="{FF2B5EF4-FFF2-40B4-BE49-F238E27FC236}">
                <a16:creationId xmlns:a16="http://schemas.microsoft.com/office/drawing/2014/main" id="{8212E57D-CC7A-AE44-9F83-89298E587885}"/>
              </a:ext>
            </a:extLst>
          </p:cNvPr>
          <p:cNvSpPr/>
          <p:nvPr/>
        </p:nvSpPr>
        <p:spPr>
          <a:xfrm>
            <a:off x="630936" y="753799"/>
            <a:ext cx="11001082" cy="501089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 name="Rectangle 5">
            <a:extLst>
              <a:ext uri="{FF2B5EF4-FFF2-40B4-BE49-F238E27FC236}">
                <a16:creationId xmlns:a16="http://schemas.microsoft.com/office/drawing/2014/main" id="{B93F98C6-D913-FE71-28C1-7882EC483D6B}"/>
              </a:ext>
            </a:extLst>
          </p:cNvPr>
          <p:cNvSpPr/>
          <p:nvPr/>
        </p:nvSpPr>
        <p:spPr>
          <a:xfrm>
            <a:off x="3190635" y="5234608"/>
            <a:ext cx="9008917" cy="16233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6" name="Rectangle 15">
            <a:extLst>
              <a:ext uri="{FF2B5EF4-FFF2-40B4-BE49-F238E27FC236}">
                <a16:creationId xmlns:a16="http://schemas.microsoft.com/office/drawing/2014/main" id="{DA9DD3F5-2F8C-0D97-9BCC-92E1C6679F9D}"/>
              </a:ext>
            </a:extLst>
          </p:cNvPr>
          <p:cNvSpPr/>
          <p:nvPr/>
        </p:nvSpPr>
        <p:spPr>
          <a:xfrm>
            <a:off x="3190635" y="5234608"/>
            <a:ext cx="8441383" cy="50603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7" name="Rectangle 16">
            <a:extLst>
              <a:ext uri="{FF2B5EF4-FFF2-40B4-BE49-F238E27FC236}">
                <a16:creationId xmlns:a16="http://schemas.microsoft.com/office/drawing/2014/main" id="{B9EDCCD6-965F-FE66-AFE9-70074D5C25F3}"/>
              </a:ext>
              <a:ext uri="{C183D7F6-B498-43B3-948B-1728B52AA6E4}">
                <adec:decorative xmlns:adec="http://schemas.microsoft.com/office/drawing/2017/decorative" val="1"/>
              </a:ext>
            </a:extLst>
          </p:cNvPr>
          <p:cNvSpPr/>
          <p:nvPr/>
        </p:nvSpPr>
        <p:spPr>
          <a:xfrm>
            <a:off x="228600" y="241300"/>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F905BE-DD41-946C-5495-1ED572AF8146}"/>
              </a:ext>
            </a:extLst>
          </p:cNvPr>
          <p:cNvSpPr txBox="1"/>
          <p:nvPr/>
        </p:nvSpPr>
        <p:spPr>
          <a:xfrm>
            <a:off x="1087883" y="594050"/>
            <a:ext cx="10601232" cy="4832092"/>
          </a:xfrm>
          <a:prstGeom prst="rect">
            <a:avLst/>
          </a:prstGeom>
          <a:noFill/>
        </p:spPr>
        <p:txBody>
          <a:bodyPr wrap="square" rtlCol="0">
            <a:spAutoFit/>
          </a:bodyPr>
          <a:lstStyle/>
          <a:p>
            <a:endParaRPr lang="it-IT" sz="2200" b="1" dirty="0"/>
          </a:p>
          <a:p>
            <a:r>
              <a:rPr lang="ca-ES" sz="2200" b="1" dirty="0" err="1"/>
              <a:t>Nuestra</a:t>
            </a:r>
            <a:r>
              <a:rPr lang="ca-ES" sz="2200" b="1" dirty="0"/>
              <a:t> </a:t>
            </a:r>
            <a:r>
              <a:rPr lang="ca-ES" sz="2200" b="1" dirty="0" err="1"/>
              <a:t>vocación</a:t>
            </a:r>
            <a:r>
              <a:rPr lang="ca-ES" sz="2200" b="1" dirty="0"/>
              <a:t> </a:t>
            </a:r>
            <a:r>
              <a:rPr lang="ca-ES" sz="2200" b="1" dirty="0" err="1"/>
              <a:t>está</a:t>
            </a:r>
            <a:r>
              <a:rPr lang="ca-ES" sz="2200" b="1" dirty="0"/>
              <a:t> marcada por un don especial de </a:t>
            </a:r>
            <a:r>
              <a:rPr lang="ca-ES" sz="2200" b="1" dirty="0" err="1"/>
              <a:t>Dios</a:t>
            </a:r>
            <a:r>
              <a:rPr lang="ca-ES" sz="2200" b="1" dirty="0"/>
              <a:t> para los </a:t>
            </a:r>
            <a:r>
              <a:rPr lang="ca-ES" sz="2200" b="1" dirty="0" err="1"/>
              <a:t>jóvenes</a:t>
            </a:r>
            <a:r>
              <a:rPr lang="ca-ES" sz="2200" b="1" dirty="0"/>
              <a:t>.</a:t>
            </a:r>
          </a:p>
          <a:p>
            <a:r>
              <a:rPr lang="fr-CA" sz="2200" i="1" dirty="0">
                <a:solidFill>
                  <a:schemeClr val="tx2"/>
                </a:solidFill>
                <a:latin typeface="Century Schoolbook" panose="02040604050505020304" pitchFamily="18" charset="0"/>
              </a:rPr>
              <a:t>notre vocation est marquée par un don spécial de Dieu pour les jeunes.</a:t>
            </a:r>
            <a:r>
              <a:rPr lang="en-VN" sz="2200" i="1" dirty="0">
                <a:solidFill>
                  <a:schemeClr val="tx2"/>
                </a:solidFill>
                <a:latin typeface="Century Schoolbook" panose="02040604050505020304" pitchFamily="18" charset="0"/>
              </a:rPr>
              <a:t> </a:t>
            </a:r>
            <a:endParaRPr lang="ca-ES" sz="2200" i="1" dirty="0">
              <a:solidFill>
                <a:schemeClr val="tx2"/>
              </a:solidFill>
              <a:latin typeface="Century Schoolbook" panose="02040604050505020304" pitchFamily="18" charset="0"/>
            </a:endParaRPr>
          </a:p>
          <a:p>
            <a:endParaRPr lang="it-IT" sz="2200" b="1" dirty="0"/>
          </a:p>
          <a:p>
            <a:r>
              <a:rPr lang="ca-ES" sz="2200" u="sng" dirty="0"/>
              <a:t>El </a:t>
            </a:r>
            <a:r>
              <a:rPr lang="ca-ES" sz="2200" u="sng" dirty="0" err="1"/>
              <a:t>artículo</a:t>
            </a:r>
            <a:r>
              <a:rPr lang="it-IT" sz="2200" u="sng" dirty="0"/>
              <a:t> 8</a:t>
            </a:r>
            <a:endParaRPr lang="en-VN" sz="2200" u="sng" dirty="0"/>
          </a:p>
          <a:p>
            <a:r>
              <a:rPr lang="es-ES" sz="2200" dirty="0"/>
              <a:t>“</a:t>
            </a:r>
            <a:r>
              <a:rPr lang="ca-ES" sz="2200" dirty="0"/>
              <a:t>§2. </a:t>
            </a:r>
            <a:r>
              <a:rPr lang="ca-ES" sz="2200" i="1" dirty="0" err="1"/>
              <a:t>Animados</a:t>
            </a:r>
            <a:r>
              <a:rPr lang="ca-ES" sz="2200" i="1" dirty="0"/>
              <a:t> por el </a:t>
            </a:r>
            <a:r>
              <a:rPr lang="ca-ES" sz="2200" i="1" dirty="0" err="1"/>
              <a:t>espíritu</a:t>
            </a:r>
            <a:r>
              <a:rPr lang="ca-ES" sz="2200" i="1" dirty="0"/>
              <a:t> </a:t>
            </a:r>
            <a:r>
              <a:rPr lang="ca-ES" sz="2200" i="1" dirty="0" err="1"/>
              <a:t>salesiano</a:t>
            </a:r>
            <a:r>
              <a:rPr lang="ca-ES" sz="2200" i="1" dirty="0"/>
              <a:t>, </a:t>
            </a:r>
            <a:r>
              <a:rPr lang="ca-ES" sz="2200" i="1" dirty="0" err="1"/>
              <a:t>tienen</a:t>
            </a:r>
            <a:r>
              <a:rPr lang="ca-ES" sz="2200" i="1" dirty="0"/>
              <a:t> una </a:t>
            </a:r>
            <a:r>
              <a:rPr lang="ca-ES" sz="2200" i="1" dirty="0" err="1"/>
              <a:t>atención</a:t>
            </a:r>
            <a:r>
              <a:rPr lang="ca-ES" sz="2200" i="1" dirty="0"/>
              <a:t> privilegiada a los </a:t>
            </a:r>
            <a:r>
              <a:rPr lang="ca-ES" sz="2200" i="1" dirty="0" err="1"/>
              <a:t>jóvenes</a:t>
            </a:r>
            <a:r>
              <a:rPr lang="ca-ES" sz="2200" i="1" dirty="0"/>
              <a:t>, </a:t>
            </a:r>
            <a:r>
              <a:rPr lang="ca-ES" sz="2200" i="1" dirty="0" err="1"/>
              <a:t>especialmente</a:t>
            </a:r>
            <a:r>
              <a:rPr lang="ca-ES" sz="2200" i="1" dirty="0"/>
              <a:t> a los </a:t>
            </a:r>
            <a:r>
              <a:rPr lang="ca-ES" sz="2200" i="1" dirty="0" err="1"/>
              <a:t>más</a:t>
            </a:r>
            <a:r>
              <a:rPr lang="ca-ES" sz="2200" i="1" dirty="0"/>
              <a:t> pobres o </a:t>
            </a:r>
            <a:r>
              <a:rPr lang="ca-ES" sz="2200" i="1" dirty="0" err="1"/>
              <a:t>víctimas</a:t>
            </a:r>
            <a:r>
              <a:rPr lang="ca-ES" sz="2200" i="1" dirty="0"/>
              <a:t> de </a:t>
            </a:r>
            <a:r>
              <a:rPr lang="ca-ES" sz="2200" i="1" dirty="0" err="1"/>
              <a:t>cualquier</a:t>
            </a:r>
            <a:r>
              <a:rPr lang="ca-ES" sz="2200" i="1" dirty="0"/>
              <a:t> forma de </a:t>
            </a:r>
            <a:r>
              <a:rPr lang="ca-ES" sz="2200" i="1" dirty="0" err="1"/>
              <a:t>marginación</a:t>
            </a:r>
            <a:r>
              <a:rPr lang="ca-ES" sz="2200" i="1" dirty="0"/>
              <a:t>, </a:t>
            </a:r>
            <a:r>
              <a:rPr lang="ca-ES" sz="2200" i="1" dirty="0" err="1"/>
              <a:t>explotación</a:t>
            </a:r>
            <a:r>
              <a:rPr lang="ca-ES" sz="2200" i="1" dirty="0"/>
              <a:t> </a:t>
            </a:r>
            <a:r>
              <a:rPr lang="ca-ES" sz="2200" i="1" dirty="0" err="1"/>
              <a:t>y</a:t>
            </a:r>
            <a:r>
              <a:rPr lang="ca-ES" sz="2200" i="1" dirty="0"/>
              <a:t> </a:t>
            </a:r>
            <a:r>
              <a:rPr lang="ca-ES" sz="2200" i="1" dirty="0" err="1"/>
              <a:t>violencia</a:t>
            </a:r>
            <a:r>
              <a:rPr lang="ca-ES" sz="2200" i="1" dirty="0"/>
              <a:t>, a los que se </a:t>
            </a:r>
            <a:r>
              <a:rPr lang="ca-ES" sz="2200" i="1" dirty="0" err="1"/>
              <a:t>incorporan</a:t>
            </a:r>
            <a:r>
              <a:rPr lang="ca-ES" sz="2200" i="1" dirty="0"/>
              <a:t> al mundo del </a:t>
            </a:r>
            <a:r>
              <a:rPr lang="ca-ES" sz="2200" i="1" dirty="0" err="1"/>
              <a:t>trabajo</a:t>
            </a:r>
            <a:r>
              <a:rPr lang="ca-ES" sz="2200" i="1" dirty="0"/>
              <a:t> </a:t>
            </a:r>
            <a:r>
              <a:rPr lang="ca-ES" sz="2200" i="1" dirty="0" err="1"/>
              <a:t>y</a:t>
            </a:r>
            <a:r>
              <a:rPr lang="ca-ES" sz="2200" i="1" dirty="0"/>
              <a:t> a los que dan </a:t>
            </a:r>
            <a:r>
              <a:rPr lang="ca-ES" sz="2200" i="1" dirty="0" err="1"/>
              <a:t>señales</a:t>
            </a:r>
            <a:r>
              <a:rPr lang="ca-ES" sz="2200" i="1" dirty="0"/>
              <a:t> de una </a:t>
            </a:r>
            <a:r>
              <a:rPr lang="ca-ES" sz="2200" i="1" dirty="0" err="1"/>
              <a:t>vocación</a:t>
            </a:r>
            <a:r>
              <a:rPr lang="ca-ES" sz="2200" i="1" dirty="0"/>
              <a:t> específica</a:t>
            </a:r>
            <a:r>
              <a:rPr lang="es-ES" sz="2200" dirty="0"/>
              <a:t>”</a:t>
            </a:r>
            <a:r>
              <a:rPr lang="ca-ES" sz="2200" dirty="0"/>
              <a:t>.</a:t>
            </a:r>
          </a:p>
          <a:p>
            <a:r>
              <a:rPr lang="fr-CA" sz="2200" i="1" dirty="0">
                <a:solidFill>
                  <a:schemeClr val="tx2"/>
                </a:solidFill>
                <a:latin typeface="Century Schoolbook" panose="02040604050505020304" pitchFamily="18" charset="0"/>
              </a:rPr>
              <a:t>« §2. Animés par l'esprit salésien, ils portent une attention privilégiée aux jeunes, spécialement aux plus pauvres ou victimes de toute forme de marginalisation, d'exploitation ou de violence ; à ceux qui se préparent au monde du travail et à tous ceux qui montrent des signes d'une vocation spécifique ».</a:t>
            </a:r>
            <a:endParaRPr lang="en-VN" sz="2200" i="1" dirty="0">
              <a:solidFill>
                <a:schemeClr val="tx2"/>
              </a:solidFill>
              <a:latin typeface="Century Schoolbook" panose="02040604050505020304" pitchFamily="18" charset="0"/>
            </a:endParaRPr>
          </a:p>
          <a:p>
            <a:endParaRPr lang="en-VN" sz="2200" dirty="0"/>
          </a:p>
        </p:txBody>
      </p:sp>
    </p:spTree>
    <p:extLst>
      <p:ext uri="{BB962C8B-B14F-4D97-AF65-F5344CB8AC3E}">
        <p14:creationId xmlns:p14="http://schemas.microsoft.com/office/powerpoint/2010/main" val="98053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83307E4-796D-616C-CCA9-F1A7AE0EE4E0}"/>
              </a:ext>
            </a:extLst>
          </p:cNvPr>
          <p:cNvSpPr>
            <a:spLocks noGrp="1"/>
          </p:cNvSpPr>
          <p:nvPr>
            <p:ph type="pic" sz="quarter" idx="15"/>
          </p:nvPr>
        </p:nvSpPr>
        <p:spPr/>
      </p:sp>
      <p:sp>
        <p:nvSpPr>
          <p:cNvPr id="10" name="Rectangle 9">
            <a:extLst>
              <a:ext uri="{FF2B5EF4-FFF2-40B4-BE49-F238E27FC236}">
                <a16:creationId xmlns:a16="http://schemas.microsoft.com/office/drawing/2014/main" id="{872218B0-9C5D-D10B-E1B1-F6600BFF6562}"/>
              </a:ext>
            </a:extLst>
          </p:cNvPr>
          <p:cNvSpPr/>
          <p:nvPr/>
        </p:nvSpPr>
        <p:spPr>
          <a:xfrm>
            <a:off x="457200" y="543339"/>
            <a:ext cx="11277600" cy="57912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8" name="Rectangle 7">
            <a:extLst>
              <a:ext uri="{FF2B5EF4-FFF2-40B4-BE49-F238E27FC236}">
                <a16:creationId xmlns:a16="http://schemas.microsoft.com/office/drawing/2014/main" id="{881FF23D-DD72-E05C-ED61-04470C109BA7}"/>
              </a:ext>
            </a:extLst>
          </p:cNvPr>
          <p:cNvSpPr/>
          <p:nvPr/>
        </p:nvSpPr>
        <p:spPr>
          <a:xfrm>
            <a:off x="0" y="25400"/>
            <a:ext cx="7935132" cy="1074567"/>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2" name="Rectangle 11">
            <a:extLst>
              <a:ext uri="{FF2B5EF4-FFF2-40B4-BE49-F238E27FC236}">
                <a16:creationId xmlns:a16="http://schemas.microsoft.com/office/drawing/2014/main" id="{3565B9C6-DDDA-6D43-FBFB-2392C4F942D3}"/>
              </a:ext>
            </a:extLst>
          </p:cNvPr>
          <p:cNvSpPr/>
          <p:nvPr/>
        </p:nvSpPr>
        <p:spPr>
          <a:xfrm>
            <a:off x="457200" y="543339"/>
            <a:ext cx="7477932" cy="55662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6" name="Rectangle 15">
            <a:extLst>
              <a:ext uri="{FF2B5EF4-FFF2-40B4-BE49-F238E27FC236}">
                <a16:creationId xmlns:a16="http://schemas.microsoft.com/office/drawing/2014/main" id="{F41CB42D-A527-44ED-ADE2-30B3266BAFB1}"/>
              </a:ext>
              <a:ext uri="{C183D7F6-B498-43B3-948B-1728B52AA6E4}">
                <adec:decorative xmlns:adec="http://schemas.microsoft.com/office/drawing/2017/decorative" val="1"/>
              </a:ext>
            </a:extLst>
          </p:cNvPr>
          <p:cNvSpPr/>
          <p:nvPr/>
        </p:nvSpPr>
        <p:spPr>
          <a:xfrm>
            <a:off x="228600" y="241300"/>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B3D699F8-624C-E690-C684-D70433C560AC}"/>
              </a:ext>
            </a:extLst>
          </p:cNvPr>
          <p:cNvSpPr txBox="1"/>
          <p:nvPr/>
        </p:nvSpPr>
        <p:spPr>
          <a:xfrm>
            <a:off x="805912" y="1099967"/>
            <a:ext cx="10740325" cy="5755422"/>
          </a:xfrm>
          <a:prstGeom prst="rect">
            <a:avLst/>
          </a:prstGeom>
          <a:noFill/>
        </p:spPr>
        <p:txBody>
          <a:bodyPr wrap="square" rtlCol="0">
            <a:spAutoFit/>
          </a:bodyPr>
          <a:lstStyle/>
          <a:p>
            <a:r>
              <a:rPr lang="es-ES" sz="2300" b="1" dirty="0"/>
              <a:t>“</a:t>
            </a:r>
            <a:r>
              <a:rPr lang="ca-ES" sz="2300" b="1" dirty="0"/>
              <a:t>la </a:t>
            </a:r>
            <a:r>
              <a:rPr lang="ca-ES" sz="2300" b="1" dirty="0" err="1"/>
              <a:t>opción</a:t>
            </a:r>
            <a:r>
              <a:rPr lang="ca-ES" sz="2300" b="1" dirty="0"/>
              <a:t> Valdocco </a:t>
            </a:r>
            <a:r>
              <a:rPr lang="ca-ES" sz="2300" b="1" dirty="0" err="1"/>
              <a:t>y</a:t>
            </a:r>
            <a:r>
              <a:rPr lang="ca-ES" sz="2300" b="1" dirty="0"/>
              <a:t> el carisma de la presencia</a:t>
            </a:r>
            <a:r>
              <a:rPr lang="es-ES" sz="2300" b="1" dirty="0"/>
              <a:t>”</a:t>
            </a:r>
            <a:r>
              <a:rPr lang="ca-ES" sz="2300" dirty="0"/>
              <a:t>. </a:t>
            </a:r>
          </a:p>
          <a:p>
            <a:r>
              <a:rPr lang="fr-CA" sz="2300" b="1" i="1" dirty="0">
                <a:solidFill>
                  <a:schemeClr val="tx2"/>
                </a:solidFill>
                <a:latin typeface="Century Schoolbook" panose="02040604050505020304" pitchFamily="18" charset="0"/>
              </a:rPr>
              <a:t>"l'option Valdocco et du charisme de la présence". </a:t>
            </a:r>
            <a:r>
              <a:rPr lang="en-VN" sz="2300" dirty="0"/>
              <a:t>(Papa Francisco)</a:t>
            </a:r>
            <a:endParaRPr lang="fr-CA" sz="2300" b="1" i="1" dirty="0">
              <a:solidFill>
                <a:schemeClr val="tx2"/>
              </a:solidFill>
              <a:latin typeface="Century Schoolbook" panose="02040604050505020304" pitchFamily="18" charset="0"/>
            </a:endParaRPr>
          </a:p>
          <a:p>
            <a:endParaRPr lang="en-VN" sz="2300" dirty="0"/>
          </a:p>
          <a:p>
            <a:r>
              <a:rPr lang="ca-ES" sz="2300" dirty="0"/>
              <a:t>El Papa </a:t>
            </a:r>
            <a:r>
              <a:rPr lang="ca-ES" sz="2300" dirty="0" err="1"/>
              <a:t>escribe</a:t>
            </a:r>
            <a:r>
              <a:rPr lang="ca-ES" sz="2300" dirty="0"/>
              <a:t> que</a:t>
            </a:r>
            <a:r>
              <a:rPr lang="es-ES" sz="2300" dirty="0"/>
              <a:t>, antes de las </a:t>
            </a:r>
            <a:r>
              <a:rPr lang="ca-ES" sz="2300" dirty="0" err="1"/>
              <a:t>cosas</a:t>
            </a:r>
            <a:r>
              <a:rPr lang="ca-ES" sz="2300" dirty="0"/>
              <a:t> que </a:t>
            </a:r>
            <a:r>
              <a:rPr lang="ca-ES" sz="2300" dirty="0" err="1"/>
              <a:t>hay</a:t>
            </a:r>
            <a:r>
              <a:rPr lang="ca-ES" sz="2300" dirty="0"/>
              <a:t> que </a:t>
            </a:r>
            <a:r>
              <a:rPr lang="ca-ES" sz="2300" dirty="0" err="1"/>
              <a:t>hacer</a:t>
            </a:r>
            <a:r>
              <a:rPr lang="ca-ES" sz="2300" dirty="0"/>
              <a:t>, el </a:t>
            </a:r>
            <a:r>
              <a:rPr lang="ca-ES" sz="2300" dirty="0" err="1"/>
              <a:t>salesiano</a:t>
            </a:r>
            <a:r>
              <a:rPr lang="ca-ES" sz="2300" dirty="0"/>
              <a:t> es el </a:t>
            </a:r>
            <a:r>
              <a:rPr lang="ca-ES" sz="2300" dirty="0" err="1"/>
              <a:t>recuerdo</a:t>
            </a:r>
            <a:r>
              <a:rPr lang="ca-ES" sz="2300" dirty="0"/>
              <a:t> </a:t>
            </a:r>
            <a:r>
              <a:rPr lang="ca-ES" sz="2300" dirty="0" err="1"/>
              <a:t>vivo</a:t>
            </a:r>
            <a:r>
              <a:rPr lang="ca-ES" sz="2300" dirty="0"/>
              <a:t> de una presencia </a:t>
            </a:r>
            <a:r>
              <a:rPr lang="ca-ES" sz="2300" dirty="0" err="1"/>
              <a:t>donde</a:t>
            </a:r>
            <a:r>
              <a:rPr lang="ca-ES" sz="2300" dirty="0"/>
              <a:t> la </a:t>
            </a:r>
            <a:r>
              <a:rPr lang="ca-ES" sz="2300" dirty="0" err="1"/>
              <a:t>disponibilidad</a:t>
            </a:r>
            <a:r>
              <a:rPr lang="ca-ES" sz="2300" dirty="0"/>
              <a:t>, la </a:t>
            </a:r>
            <a:r>
              <a:rPr lang="ca-ES" sz="2300" dirty="0" err="1"/>
              <a:t>escucha</a:t>
            </a:r>
            <a:r>
              <a:rPr lang="ca-ES" sz="2300" dirty="0"/>
              <a:t>, la </a:t>
            </a:r>
            <a:r>
              <a:rPr lang="ca-ES" sz="2300" dirty="0" err="1"/>
              <a:t>alegría</a:t>
            </a:r>
            <a:r>
              <a:rPr lang="ca-ES" sz="2300" dirty="0"/>
              <a:t> </a:t>
            </a:r>
            <a:r>
              <a:rPr lang="ca-ES" sz="2300" dirty="0" err="1"/>
              <a:t>y</a:t>
            </a:r>
            <a:r>
              <a:rPr lang="ca-ES" sz="2300" dirty="0"/>
              <a:t> la </a:t>
            </a:r>
            <a:r>
              <a:rPr lang="ca-ES" sz="2300" dirty="0" err="1"/>
              <a:t>dedicación</a:t>
            </a:r>
            <a:r>
              <a:rPr lang="ca-ES" sz="2300" dirty="0"/>
              <a:t> son las </a:t>
            </a:r>
            <a:r>
              <a:rPr lang="ca-ES" sz="2300" dirty="0" err="1"/>
              <a:t>notas</a:t>
            </a:r>
            <a:r>
              <a:rPr lang="ca-ES" sz="2300" dirty="0"/>
              <a:t> </a:t>
            </a:r>
            <a:r>
              <a:rPr lang="ca-ES" sz="2300" dirty="0" err="1"/>
              <a:t>esenciales</a:t>
            </a:r>
            <a:r>
              <a:rPr lang="ca-ES" sz="2300" dirty="0"/>
              <a:t> para despertar los </a:t>
            </a:r>
            <a:r>
              <a:rPr lang="ca-ES" sz="2300" dirty="0" err="1"/>
              <a:t>procesos</a:t>
            </a:r>
            <a:r>
              <a:rPr lang="ca-ES" sz="2300" dirty="0"/>
              <a:t> </a:t>
            </a:r>
            <a:r>
              <a:rPr lang="ca-ES" sz="2300" dirty="0" err="1"/>
              <a:t>educativos</a:t>
            </a:r>
            <a:r>
              <a:rPr lang="ca-ES" sz="2300" dirty="0"/>
              <a:t>. </a:t>
            </a:r>
          </a:p>
          <a:p>
            <a:r>
              <a:rPr lang="fr-CA" sz="2300" i="1" dirty="0">
                <a:solidFill>
                  <a:schemeClr val="tx2"/>
                </a:solidFill>
                <a:latin typeface="Century Schoolbook" panose="02040604050505020304" pitchFamily="18" charset="0"/>
              </a:rPr>
              <a:t>Il a écrit que le Salésien est avant tout le monument vivant d'une Présence, où la disponibilité, l'écoute, la joie et le dévouement sont les aspects essentiels pour éveiller le processus éducatif. </a:t>
            </a:r>
          </a:p>
          <a:p>
            <a:endParaRPr lang="en-VN" sz="2300" dirty="0"/>
          </a:p>
          <a:p>
            <a:r>
              <a:rPr lang="ca-ES" sz="2300" dirty="0" err="1"/>
              <a:t>Nuestro</a:t>
            </a:r>
            <a:r>
              <a:rPr lang="ca-ES" sz="2300" dirty="0"/>
              <a:t> Rector Mayor, el P. Ángel Fernández Artime, lo </a:t>
            </a:r>
            <a:r>
              <a:rPr lang="ca-ES" sz="2300" dirty="0" err="1"/>
              <a:t>describe</a:t>
            </a:r>
            <a:r>
              <a:rPr lang="ca-ES" sz="2300" dirty="0"/>
              <a:t> como el </a:t>
            </a:r>
            <a:r>
              <a:rPr lang="es-ES" sz="2300" b="1" dirty="0"/>
              <a:t>“</a:t>
            </a:r>
            <a:r>
              <a:rPr lang="ca-ES" sz="2300" b="1" dirty="0" err="1"/>
              <a:t>sacramento</a:t>
            </a:r>
            <a:r>
              <a:rPr lang="ca-ES" sz="2300" b="1" dirty="0"/>
              <a:t> </a:t>
            </a:r>
            <a:r>
              <a:rPr lang="ca-ES" sz="2300" b="1" dirty="0" err="1"/>
              <a:t>salesiano</a:t>
            </a:r>
            <a:r>
              <a:rPr lang="es-ES" sz="2300" b="1" dirty="0"/>
              <a:t>”</a:t>
            </a:r>
            <a:r>
              <a:rPr lang="ca-ES" sz="2300" b="1" dirty="0"/>
              <a:t> de la presencia</a:t>
            </a:r>
            <a:r>
              <a:rPr lang="ca-ES" sz="2300" dirty="0"/>
              <a:t>.</a:t>
            </a:r>
            <a:r>
              <a:rPr lang="en-VN" sz="2300" dirty="0"/>
              <a:t> </a:t>
            </a:r>
          </a:p>
          <a:p>
            <a:r>
              <a:rPr lang="fr-CA" sz="2300" i="1" dirty="0">
                <a:solidFill>
                  <a:schemeClr val="tx2"/>
                </a:solidFill>
                <a:latin typeface="Century Schoolbook" panose="02040604050505020304" pitchFamily="18" charset="0"/>
              </a:rPr>
              <a:t>Notre Recteur Majeur, le P. Ángel Fernández Artime, le qualifie de</a:t>
            </a:r>
          </a:p>
          <a:p>
            <a:r>
              <a:rPr lang="fr-CA" sz="2300" b="1" i="1" dirty="0">
                <a:solidFill>
                  <a:schemeClr val="tx2"/>
                </a:solidFill>
                <a:latin typeface="Century Schoolbook" panose="02040604050505020304" pitchFamily="18" charset="0"/>
              </a:rPr>
              <a:t>« Sacrement Salésien » de la présence.</a:t>
            </a:r>
            <a:endParaRPr lang="en-VN" sz="2300" b="1" i="1" dirty="0">
              <a:solidFill>
                <a:schemeClr val="tx2"/>
              </a:solidFill>
              <a:latin typeface="Century Schoolbook" panose="02040604050505020304" pitchFamily="18" charset="0"/>
            </a:endParaRPr>
          </a:p>
          <a:p>
            <a:endParaRPr lang="en-VN" sz="2300" dirty="0"/>
          </a:p>
          <a:p>
            <a:endParaRPr lang="en-VN" sz="2300" dirty="0">
              <a:latin typeface="+mj-lt"/>
            </a:endParaRPr>
          </a:p>
        </p:txBody>
      </p:sp>
    </p:spTree>
    <p:extLst>
      <p:ext uri="{BB962C8B-B14F-4D97-AF65-F5344CB8AC3E}">
        <p14:creationId xmlns:p14="http://schemas.microsoft.com/office/powerpoint/2010/main" val="181907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A84371-21D9-8A6E-BEE8-C1E836986BF2}"/>
              </a:ext>
            </a:extLst>
          </p:cNvPr>
          <p:cNvSpPr>
            <a:spLocks noGrp="1"/>
          </p:cNvSpPr>
          <p:nvPr>
            <p:ph type="title"/>
          </p:nvPr>
        </p:nvSpPr>
        <p:spPr/>
        <p:txBody>
          <a:bodyPr/>
          <a:lstStyle/>
          <a:p>
            <a:endParaRPr lang="en-VN"/>
          </a:p>
        </p:txBody>
      </p:sp>
      <p:sp>
        <p:nvSpPr>
          <p:cNvPr id="4" name="Text Placeholder 3">
            <a:extLst>
              <a:ext uri="{FF2B5EF4-FFF2-40B4-BE49-F238E27FC236}">
                <a16:creationId xmlns:a16="http://schemas.microsoft.com/office/drawing/2014/main" id="{D47AC660-DE1F-EDD6-61E3-7B93F66BE128}"/>
              </a:ext>
            </a:extLst>
          </p:cNvPr>
          <p:cNvSpPr>
            <a:spLocks noGrp="1"/>
          </p:cNvSpPr>
          <p:nvPr>
            <p:ph type="body" sz="quarter" idx="14"/>
          </p:nvPr>
        </p:nvSpPr>
        <p:spPr/>
        <p:txBody>
          <a:bodyPr/>
          <a:lstStyle/>
          <a:p>
            <a:endParaRPr lang="en-VN" dirty="0"/>
          </a:p>
        </p:txBody>
      </p:sp>
      <p:sp>
        <p:nvSpPr>
          <p:cNvPr id="5" name="Text Placeholder 4">
            <a:extLst>
              <a:ext uri="{FF2B5EF4-FFF2-40B4-BE49-F238E27FC236}">
                <a16:creationId xmlns:a16="http://schemas.microsoft.com/office/drawing/2014/main" id="{DDFCD1D0-D9B4-AE2B-E731-439264B20B08}"/>
              </a:ext>
            </a:extLst>
          </p:cNvPr>
          <p:cNvSpPr>
            <a:spLocks noGrp="1"/>
          </p:cNvSpPr>
          <p:nvPr>
            <p:ph type="body" sz="quarter" idx="15"/>
          </p:nvPr>
        </p:nvSpPr>
        <p:spPr/>
        <p:txBody>
          <a:bodyPr/>
          <a:lstStyle/>
          <a:p>
            <a:endParaRPr lang="en-VN"/>
          </a:p>
        </p:txBody>
      </p:sp>
      <p:sp>
        <p:nvSpPr>
          <p:cNvPr id="8" name="Rectangle 7">
            <a:extLst>
              <a:ext uri="{FF2B5EF4-FFF2-40B4-BE49-F238E27FC236}">
                <a16:creationId xmlns:a16="http://schemas.microsoft.com/office/drawing/2014/main" id="{2060C451-DD4B-606A-51BC-AF389915F20F}"/>
              </a:ext>
            </a:extLst>
          </p:cNvPr>
          <p:cNvSpPr/>
          <p:nvPr/>
        </p:nvSpPr>
        <p:spPr>
          <a:xfrm>
            <a:off x="34636" y="0"/>
            <a:ext cx="7329681" cy="68580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9" name="Rectangle 8">
            <a:extLst>
              <a:ext uri="{FF2B5EF4-FFF2-40B4-BE49-F238E27FC236}">
                <a16:creationId xmlns:a16="http://schemas.microsoft.com/office/drawing/2014/main" id="{181C45A5-0D9F-2D9A-7A0F-58B541517CBD}"/>
              </a:ext>
            </a:extLst>
          </p:cNvPr>
          <p:cNvSpPr/>
          <p:nvPr/>
        </p:nvSpPr>
        <p:spPr>
          <a:xfrm>
            <a:off x="7364317" y="0"/>
            <a:ext cx="4835235" cy="68580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1" name="TextBox 20">
            <a:extLst>
              <a:ext uri="{FF2B5EF4-FFF2-40B4-BE49-F238E27FC236}">
                <a16:creationId xmlns:a16="http://schemas.microsoft.com/office/drawing/2014/main" id="{EFA780EB-46AF-481B-175A-556076E4FD7A}"/>
              </a:ext>
            </a:extLst>
          </p:cNvPr>
          <p:cNvSpPr txBox="1"/>
          <p:nvPr/>
        </p:nvSpPr>
        <p:spPr>
          <a:xfrm>
            <a:off x="3667299" y="4263318"/>
            <a:ext cx="7752870" cy="1477328"/>
          </a:xfrm>
          <a:prstGeom prst="rect">
            <a:avLst/>
          </a:prstGeom>
          <a:noFill/>
        </p:spPr>
        <p:txBody>
          <a:bodyPr wrap="square" rtlCol="0">
            <a:spAutoFit/>
          </a:bodyPr>
          <a:lstStyle/>
          <a:p>
            <a:pPr algn="r"/>
            <a:r>
              <a:rPr lang="it-IT" sz="4500" b="1" dirty="0"/>
              <a:t>pensati per</a:t>
            </a:r>
            <a:r>
              <a:rPr lang="en-VN" sz="4500" dirty="0"/>
              <a:t> </a:t>
            </a:r>
            <a:r>
              <a:rPr lang="it-IT" sz="4500" b="1" dirty="0"/>
              <a:t>vivere</a:t>
            </a:r>
          </a:p>
          <a:p>
            <a:pPr algn="r"/>
            <a:r>
              <a:rPr lang="it-IT" sz="4500" b="1" dirty="0"/>
              <a:t>la sinodalità nella Chiesa</a:t>
            </a:r>
            <a:endParaRPr lang="en-VN" sz="4500" dirty="0"/>
          </a:p>
        </p:txBody>
      </p:sp>
      <p:sp>
        <p:nvSpPr>
          <p:cNvPr id="15" name="Text Placeholder 2">
            <a:extLst>
              <a:ext uri="{FF2B5EF4-FFF2-40B4-BE49-F238E27FC236}">
                <a16:creationId xmlns:a16="http://schemas.microsoft.com/office/drawing/2014/main" id="{83883CEF-2D0F-BB53-AC85-03EF5497E695}"/>
              </a:ext>
            </a:extLst>
          </p:cNvPr>
          <p:cNvSpPr txBox="1">
            <a:spLocks/>
          </p:cNvSpPr>
          <p:nvPr/>
        </p:nvSpPr>
        <p:spPr>
          <a:xfrm>
            <a:off x="1020417" y="1464365"/>
            <a:ext cx="10279217" cy="3962399"/>
          </a:xfrm>
          <a:prstGeom prst="rect">
            <a:avLst/>
          </a:prstGeom>
        </p:spPr>
        <p:txBody>
          <a:bodyPr>
            <a:noAutofit/>
          </a:bodyPr>
          <a:lstStyle>
            <a:lvl1pPr marL="0" indent="0" algn="l" defTabSz="914400" rtl="0" eaLnBrk="1" latinLnBrk="0" hangingPunct="1">
              <a:lnSpc>
                <a:spcPts val="2800"/>
              </a:lnSpc>
              <a:spcBef>
                <a:spcPts val="0"/>
              </a:spcBef>
              <a:buFont typeface="Arial" panose="020B0604020202020204" pitchFamily="34" charset="0"/>
              <a:buNone/>
              <a:defRPr sz="18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latin typeface="Segoe UI" panose="020B0502040204020203" pitchFamily="34" charset="0"/>
              </a:rPr>
              <a:t>Use this color palette when you want a balance between warm and cool. PANTONE Very Peri is intensified within this artfully calibrated palette, injecting a feeling of liveliness and visual vibration.</a:t>
            </a:r>
            <a:endParaRPr lang="en-US" dirty="0">
              <a:solidFill>
                <a:schemeClr val="tx1"/>
              </a:solidFill>
            </a:endParaRPr>
          </a:p>
        </p:txBody>
      </p:sp>
      <p:sp>
        <p:nvSpPr>
          <p:cNvPr id="10" name="Rectangle 9">
            <a:extLst>
              <a:ext uri="{FF2B5EF4-FFF2-40B4-BE49-F238E27FC236}">
                <a16:creationId xmlns:a16="http://schemas.microsoft.com/office/drawing/2014/main" id="{8212E57D-CC7A-AE44-9F83-89298E587885}"/>
              </a:ext>
            </a:extLst>
          </p:cNvPr>
          <p:cNvSpPr/>
          <p:nvPr/>
        </p:nvSpPr>
        <p:spPr>
          <a:xfrm>
            <a:off x="630936" y="753799"/>
            <a:ext cx="11001082" cy="501089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 name="Rectangle 5">
            <a:extLst>
              <a:ext uri="{FF2B5EF4-FFF2-40B4-BE49-F238E27FC236}">
                <a16:creationId xmlns:a16="http://schemas.microsoft.com/office/drawing/2014/main" id="{B93F98C6-D913-FE71-28C1-7882EC483D6B}"/>
              </a:ext>
            </a:extLst>
          </p:cNvPr>
          <p:cNvSpPr/>
          <p:nvPr/>
        </p:nvSpPr>
        <p:spPr>
          <a:xfrm>
            <a:off x="3190635" y="5234608"/>
            <a:ext cx="9008917" cy="16233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6" name="Rectangle 15">
            <a:extLst>
              <a:ext uri="{FF2B5EF4-FFF2-40B4-BE49-F238E27FC236}">
                <a16:creationId xmlns:a16="http://schemas.microsoft.com/office/drawing/2014/main" id="{DA9DD3F5-2F8C-0D97-9BCC-92E1C6679F9D}"/>
              </a:ext>
            </a:extLst>
          </p:cNvPr>
          <p:cNvSpPr/>
          <p:nvPr/>
        </p:nvSpPr>
        <p:spPr>
          <a:xfrm>
            <a:off x="3190635" y="5234608"/>
            <a:ext cx="8441383" cy="50603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7" name="Rectangle 16">
            <a:extLst>
              <a:ext uri="{FF2B5EF4-FFF2-40B4-BE49-F238E27FC236}">
                <a16:creationId xmlns:a16="http://schemas.microsoft.com/office/drawing/2014/main" id="{B9EDCCD6-965F-FE66-AFE9-70074D5C25F3}"/>
              </a:ext>
              <a:ext uri="{C183D7F6-B498-43B3-948B-1728B52AA6E4}">
                <adec:decorative xmlns:adec="http://schemas.microsoft.com/office/drawing/2017/decorative" val="1"/>
              </a:ext>
            </a:extLst>
          </p:cNvPr>
          <p:cNvSpPr/>
          <p:nvPr/>
        </p:nvSpPr>
        <p:spPr>
          <a:xfrm>
            <a:off x="228600" y="241300"/>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F905BE-DD41-946C-5495-1ED572AF8146}"/>
              </a:ext>
            </a:extLst>
          </p:cNvPr>
          <p:cNvSpPr txBox="1"/>
          <p:nvPr/>
        </p:nvSpPr>
        <p:spPr>
          <a:xfrm>
            <a:off x="959832" y="925726"/>
            <a:ext cx="10601232" cy="4247317"/>
          </a:xfrm>
          <a:prstGeom prst="rect">
            <a:avLst/>
          </a:prstGeom>
          <a:noFill/>
        </p:spPr>
        <p:txBody>
          <a:bodyPr wrap="square" rtlCol="0">
            <a:spAutoFit/>
          </a:bodyPr>
          <a:lstStyle/>
          <a:p>
            <a:r>
              <a:rPr lang="ca-ES" sz="3000" dirty="0"/>
              <a:t>Ser una </a:t>
            </a:r>
            <a:r>
              <a:rPr lang="ca-ES" sz="3000" b="1" dirty="0"/>
              <a:t>presencia alegre.</a:t>
            </a:r>
          </a:p>
          <a:p>
            <a:r>
              <a:rPr lang="fr-CA" sz="2800" i="1" dirty="0">
                <a:solidFill>
                  <a:schemeClr val="tx2"/>
                </a:solidFill>
                <a:latin typeface="Century Schoolbook" panose="02040604050505020304" pitchFamily="18" charset="0"/>
              </a:rPr>
              <a:t>D'être une </a:t>
            </a:r>
            <a:r>
              <a:rPr lang="fr-CA" sz="2800" b="1" i="1" dirty="0">
                <a:solidFill>
                  <a:schemeClr val="tx2"/>
                </a:solidFill>
                <a:latin typeface="Century Schoolbook" panose="02040604050505020304" pitchFamily="18" charset="0"/>
              </a:rPr>
              <a:t>présence joyeuse. </a:t>
            </a:r>
            <a:endParaRPr lang="ca-ES" sz="2800" b="1" i="1" dirty="0">
              <a:solidFill>
                <a:schemeClr val="tx2"/>
              </a:solidFill>
              <a:latin typeface="Century Schoolbook" panose="02040604050505020304" pitchFamily="18" charset="0"/>
            </a:endParaRPr>
          </a:p>
          <a:p>
            <a:endParaRPr lang="it-IT" sz="3000" b="1" dirty="0"/>
          </a:p>
          <a:p>
            <a:r>
              <a:rPr lang="ca-ES" sz="3000" dirty="0"/>
              <a:t>El secreto para ser una presencia alegre es </a:t>
            </a:r>
            <a:r>
              <a:rPr lang="ca-ES" sz="3000" b="1" dirty="0"/>
              <a:t>estar </a:t>
            </a:r>
            <a:r>
              <a:rPr lang="ca-ES" sz="3000" b="1" dirty="0" err="1"/>
              <a:t>convencidos</a:t>
            </a:r>
            <a:r>
              <a:rPr lang="ca-ES" sz="3000" dirty="0"/>
              <a:t> de </a:t>
            </a:r>
            <a:r>
              <a:rPr lang="ca-ES" sz="3000" dirty="0" err="1"/>
              <a:t>vuestra</a:t>
            </a:r>
            <a:r>
              <a:rPr lang="ca-ES" sz="3000" dirty="0"/>
              <a:t> </a:t>
            </a:r>
            <a:r>
              <a:rPr lang="ca-ES" sz="3000" dirty="0" err="1"/>
              <a:t>vocación</a:t>
            </a:r>
            <a:r>
              <a:rPr lang="es-ES" sz="3000" dirty="0"/>
              <a:t>, sintiéndonos </a:t>
            </a:r>
            <a:r>
              <a:rPr lang="ca-ES" sz="3000" b="1" dirty="0"/>
              <a:t>felices de ser </a:t>
            </a:r>
            <a:r>
              <a:rPr lang="ca-ES" sz="3000" b="1" dirty="0" err="1"/>
              <a:t>Salesianos</a:t>
            </a:r>
            <a:r>
              <a:rPr lang="ca-ES" sz="3000" b="1" dirty="0"/>
              <a:t> Cooperadores.</a:t>
            </a:r>
            <a:r>
              <a:rPr lang="en-VN" sz="3000" dirty="0"/>
              <a:t> </a:t>
            </a:r>
          </a:p>
          <a:p>
            <a:r>
              <a:rPr lang="fr-CA" sz="2800" i="1" dirty="0">
                <a:solidFill>
                  <a:schemeClr val="tx2"/>
                </a:solidFill>
                <a:latin typeface="Century Schoolbook" panose="02040604050505020304" pitchFamily="18" charset="0"/>
              </a:rPr>
              <a:t>Le secret pour assurer une présence joyeuse consiste à </a:t>
            </a:r>
            <a:r>
              <a:rPr lang="fr-CA" sz="2800" b="1" i="1" dirty="0">
                <a:solidFill>
                  <a:schemeClr val="tx2"/>
                </a:solidFill>
                <a:latin typeface="Century Schoolbook" panose="02040604050505020304" pitchFamily="18" charset="0"/>
              </a:rPr>
              <a:t>être convaincu</a:t>
            </a:r>
            <a:r>
              <a:rPr lang="fr-CA" sz="2800" i="1" dirty="0">
                <a:solidFill>
                  <a:schemeClr val="tx2"/>
                </a:solidFill>
                <a:latin typeface="Century Schoolbook" panose="02040604050505020304" pitchFamily="18" charset="0"/>
              </a:rPr>
              <a:t> de sa vocation et à </a:t>
            </a:r>
            <a:r>
              <a:rPr lang="fr-CA" sz="2800" b="1" i="1" dirty="0">
                <a:solidFill>
                  <a:schemeClr val="tx2"/>
                </a:solidFill>
                <a:latin typeface="Century Schoolbook" panose="02040604050505020304" pitchFamily="18" charset="0"/>
              </a:rPr>
              <a:t>être d'heureux Salésiens Coopérateurs</a:t>
            </a:r>
            <a:r>
              <a:rPr lang="fr-CA" sz="2800" b="1" dirty="0">
                <a:solidFill>
                  <a:schemeClr val="tx2"/>
                </a:solidFill>
              </a:rPr>
              <a:t>.</a:t>
            </a:r>
            <a:r>
              <a:rPr lang="en-VN" sz="2800" b="1" dirty="0">
                <a:solidFill>
                  <a:schemeClr val="tx2"/>
                </a:solidFill>
              </a:rPr>
              <a:t> </a:t>
            </a:r>
          </a:p>
        </p:txBody>
      </p:sp>
    </p:spTree>
    <p:extLst>
      <p:ext uri="{BB962C8B-B14F-4D97-AF65-F5344CB8AC3E}">
        <p14:creationId xmlns:p14="http://schemas.microsoft.com/office/powerpoint/2010/main" val="1565903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83307E4-796D-616C-CCA9-F1A7AE0EE4E0}"/>
              </a:ext>
            </a:extLst>
          </p:cNvPr>
          <p:cNvSpPr>
            <a:spLocks noGrp="1"/>
          </p:cNvSpPr>
          <p:nvPr>
            <p:ph type="pic" sz="quarter" idx="15"/>
          </p:nvPr>
        </p:nvSpPr>
        <p:spPr/>
      </p:sp>
      <p:sp>
        <p:nvSpPr>
          <p:cNvPr id="10" name="Rectangle 9">
            <a:extLst>
              <a:ext uri="{FF2B5EF4-FFF2-40B4-BE49-F238E27FC236}">
                <a16:creationId xmlns:a16="http://schemas.microsoft.com/office/drawing/2014/main" id="{872218B0-9C5D-D10B-E1B1-F6600BFF6562}"/>
              </a:ext>
            </a:extLst>
          </p:cNvPr>
          <p:cNvSpPr/>
          <p:nvPr/>
        </p:nvSpPr>
        <p:spPr>
          <a:xfrm>
            <a:off x="457200" y="543339"/>
            <a:ext cx="11277600" cy="57912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8" name="Rectangle 7">
            <a:extLst>
              <a:ext uri="{FF2B5EF4-FFF2-40B4-BE49-F238E27FC236}">
                <a16:creationId xmlns:a16="http://schemas.microsoft.com/office/drawing/2014/main" id="{881FF23D-DD72-E05C-ED61-04470C109BA7}"/>
              </a:ext>
            </a:extLst>
          </p:cNvPr>
          <p:cNvSpPr/>
          <p:nvPr/>
        </p:nvSpPr>
        <p:spPr>
          <a:xfrm>
            <a:off x="0" y="25400"/>
            <a:ext cx="7935132" cy="1074567"/>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2" name="Rectangle 11">
            <a:extLst>
              <a:ext uri="{FF2B5EF4-FFF2-40B4-BE49-F238E27FC236}">
                <a16:creationId xmlns:a16="http://schemas.microsoft.com/office/drawing/2014/main" id="{3565B9C6-DDDA-6D43-FBFB-2392C4F942D3}"/>
              </a:ext>
            </a:extLst>
          </p:cNvPr>
          <p:cNvSpPr/>
          <p:nvPr/>
        </p:nvSpPr>
        <p:spPr>
          <a:xfrm>
            <a:off x="457200" y="543339"/>
            <a:ext cx="7477932" cy="55662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6" name="Rectangle 15">
            <a:extLst>
              <a:ext uri="{FF2B5EF4-FFF2-40B4-BE49-F238E27FC236}">
                <a16:creationId xmlns:a16="http://schemas.microsoft.com/office/drawing/2014/main" id="{F41CB42D-A527-44ED-ADE2-30B3266BAFB1}"/>
              </a:ext>
              <a:ext uri="{C183D7F6-B498-43B3-948B-1728B52AA6E4}">
                <adec:decorative xmlns:adec="http://schemas.microsoft.com/office/drawing/2017/decorative" val="1"/>
              </a:ext>
            </a:extLst>
          </p:cNvPr>
          <p:cNvSpPr/>
          <p:nvPr/>
        </p:nvSpPr>
        <p:spPr>
          <a:xfrm>
            <a:off x="228600" y="241300"/>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B3D699F8-624C-E690-C684-D70433C560AC}"/>
              </a:ext>
            </a:extLst>
          </p:cNvPr>
          <p:cNvSpPr txBox="1"/>
          <p:nvPr/>
        </p:nvSpPr>
        <p:spPr>
          <a:xfrm>
            <a:off x="889039" y="1315867"/>
            <a:ext cx="10740325" cy="4708981"/>
          </a:xfrm>
          <a:prstGeom prst="rect">
            <a:avLst/>
          </a:prstGeom>
          <a:noFill/>
        </p:spPr>
        <p:txBody>
          <a:bodyPr wrap="square" rtlCol="0">
            <a:spAutoFit/>
          </a:bodyPr>
          <a:lstStyle/>
          <a:p>
            <a:r>
              <a:rPr lang="ca-ES" sz="3000" dirty="0" err="1"/>
              <a:t>Sois</a:t>
            </a:r>
            <a:r>
              <a:rPr lang="ca-ES" sz="3000" dirty="0"/>
              <a:t> </a:t>
            </a:r>
            <a:r>
              <a:rPr lang="ca-ES" sz="3000" dirty="0" err="1"/>
              <a:t>salesianos</a:t>
            </a:r>
            <a:r>
              <a:rPr lang="ca-ES" sz="3000" dirty="0"/>
              <a:t> en </a:t>
            </a:r>
            <a:r>
              <a:rPr lang="ca-ES" sz="3000" b="1" dirty="0"/>
              <a:t>la</a:t>
            </a:r>
            <a:r>
              <a:rPr lang="ca-ES" sz="3000" dirty="0"/>
              <a:t> </a:t>
            </a:r>
            <a:r>
              <a:rPr lang="ca-ES" sz="3000" b="1" dirty="0"/>
              <a:t>Iglesia</a:t>
            </a:r>
            <a:r>
              <a:rPr lang="ca-ES" sz="3000" dirty="0"/>
              <a:t> </a:t>
            </a:r>
            <a:r>
              <a:rPr lang="ca-ES" sz="3000" dirty="0" err="1"/>
              <a:t>y</a:t>
            </a:r>
            <a:r>
              <a:rPr lang="ca-ES" sz="3000" dirty="0"/>
              <a:t> en </a:t>
            </a:r>
            <a:r>
              <a:rPr lang="ca-ES" sz="3000" b="1" dirty="0"/>
              <a:t>el</a:t>
            </a:r>
            <a:r>
              <a:rPr lang="ca-ES" sz="3000" dirty="0"/>
              <a:t> </a:t>
            </a:r>
            <a:r>
              <a:rPr lang="ca-ES" sz="3000" b="1" dirty="0"/>
              <a:t>mundo</a:t>
            </a:r>
            <a:r>
              <a:rPr lang="en-VN" sz="3000" dirty="0"/>
              <a:t> </a:t>
            </a:r>
          </a:p>
          <a:p>
            <a:r>
              <a:rPr lang="fr-CA" sz="2800" i="1" dirty="0">
                <a:solidFill>
                  <a:schemeClr val="tx2"/>
                </a:solidFill>
                <a:latin typeface="Century Schoolbook" panose="02040604050505020304" pitchFamily="18" charset="0"/>
              </a:rPr>
              <a:t>Vous êtes les Salésiens dans l'Église et dans le monde</a:t>
            </a:r>
            <a:r>
              <a:rPr lang="en-VN" sz="2800" i="1" dirty="0">
                <a:solidFill>
                  <a:schemeClr val="tx2"/>
                </a:solidFill>
                <a:latin typeface="Century Schoolbook" panose="02040604050505020304" pitchFamily="18" charset="0"/>
              </a:rPr>
              <a:t> </a:t>
            </a:r>
          </a:p>
          <a:p>
            <a:endParaRPr lang="en-US" sz="3000" dirty="0"/>
          </a:p>
          <a:p>
            <a:r>
              <a:rPr lang="ca-ES" sz="3000" u="sng" dirty="0"/>
              <a:t>El </a:t>
            </a:r>
            <a:r>
              <a:rPr lang="ca-ES" sz="3000" u="sng" dirty="0" err="1"/>
              <a:t>artículo</a:t>
            </a:r>
            <a:r>
              <a:rPr lang="en-US" sz="3000" u="sng" dirty="0"/>
              <a:t> 16: </a:t>
            </a:r>
          </a:p>
          <a:p>
            <a:r>
              <a:rPr lang="es-ES" sz="3000" dirty="0"/>
              <a:t>“</a:t>
            </a:r>
            <a:r>
              <a:rPr lang="ca-ES" sz="3000" dirty="0"/>
              <a:t>§1. </a:t>
            </a:r>
            <a:r>
              <a:rPr lang="ca-ES" sz="3000" i="1" dirty="0"/>
              <a:t>Los </a:t>
            </a:r>
            <a:r>
              <a:rPr lang="ca-ES" sz="3000" i="1" dirty="0" err="1"/>
              <a:t>Salesianos</a:t>
            </a:r>
            <a:r>
              <a:rPr lang="ca-ES" sz="3000" i="1" dirty="0"/>
              <a:t> Cooperadores se </a:t>
            </a:r>
            <a:r>
              <a:rPr lang="ca-ES" sz="3000" i="1" dirty="0" err="1"/>
              <a:t>sienten</a:t>
            </a:r>
            <a:r>
              <a:rPr lang="ca-ES" sz="3000" i="1" dirty="0"/>
              <a:t> </a:t>
            </a:r>
            <a:r>
              <a:rPr lang="es-ES" sz="3000" i="1" dirty="0"/>
              <a:t>“</a:t>
            </a:r>
            <a:r>
              <a:rPr lang="ca-ES" sz="3000" i="1" dirty="0" err="1"/>
              <a:t>íntimamente</a:t>
            </a:r>
            <a:r>
              <a:rPr lang="ca-ES" sz="3000" i="1" dirty="0"/>
              <a:t> </a:t>
            </a:r>
            <a:r>
              <a:rPr lang="ca-ES" sz="3000" i="1" dirty="0" err="1"/>
              <a:t>unidos</a:t>
            </a:r>
            <a:r>
              <a:rPr lang="es-ES" sz="3000" i="1" dirty="0"/>
              <a:t>”</a:t>
            </a:r>
            <a:r>
              <a:rPr lang="ca-ES" sz="3000" i="1" dirty="0"/>
              <a:t> a la </a:t>
            </a:r>
            <a:r>
              <a:rPr lang="ca-ES" sz="3000" i="1" dirty="0" err="1"/>
              <a:t>sociedad</a:t>
            </a:r>
            <a:r>
              <a:rPr lang="ca-ES" sz="3000" i="1" dirty="0"/>
              <a:t> en la que </a:t>
            </a:r>
            <a:r>
              <a:rPr lang="ca-ES" sz="3000" i="1" dirty="0" err="1"/>
              <a:t>viven</a:t>
            </a:r>
            <a:r>
              <a:rPr lang="ca-ES" sz="3000" i="1" dirty="0"/>
              <a:t> </a:t>
            </a:r>
            <a:r>
              <a:rPr lang="ca-ES" sz="3000" i="1" dirty="0" err="1"/>
              <a:t>y</a:t>
            </a:r>
            <a:r>
              <a:rPr lang="ca-ES" sz="3000" i="1" dirty="0"/>
              <a:t> en la que </a:t>
            </a:r>
            <a:r>
              <a:rPr lang="ca-ES" sz="3000" i="1" dirty="0" err="1"/>
              <a:t>están</a:t>
            </a:r>
            <a:r>
              <a:rPr lang="ca-ES" sz="3000" i="1" dirty="0"/>
              <a:t> </a:t>
            </a:r>
            <a:r>
              <a:rPr lang="ca-ES" sz="3000" i="1" dirty="0" err="1"/>
              <a:t>llamados</a:t>
            </a:r>
            <a:r>
              <a:rPr lang="ca-ES" sz="3000" i="1" dirty="0"/>
              <a:t> a ser </a:t>
            </a:r>
            <a:r>
              <a:rPr lang="ca-ES" sz="3000" i="1" dirty="0" err="1"/>
              <a:t>luz</a:t>
            </a:r>
            <a:r>
              <a:rPr lang="ca-ES" sz="3000" i="1" dirty="0"/>
              <a:t>, sal </a:t>
            </a:r>
            <a:r>
              <a:rPr lang="ca-ES" sz="3000" i="1" dirty="0" err="1"/>
              <a:t>y</a:t>
            </a:r>
            <a:r>
              <a:rPr lang="ca-ES" sz="3000" i="1" dirty="0"/>
              <a:t> </a:t>
            </a:r>
            <a:r>
              <a:rPr lang="ca-ES" sz="3000" i="1" dirty="0" err="1"/>
              <a:t>levadura</a:t>
            </a:r>
            <a:r>
              <a:rPr lang="ca-ES" sz="3000" i="1" dirty="0"/>
              <a:t>...”</a:t>
            </a:r>
            <a:r>
              <a:rPr lang="en-VN" sz="3000" dirty="0"/>
              <a:t> </a:t>
            </a:r>
          </a:p>
          <a:p>
            <a:r>
              <a:rPr lang="fr-CA" sz="2800" i="1" dirty="0">
                <a:solidFill>
                  <a:schemeClr val="tx2"/>
                </a:solidFill>
                <a:latin typeface="Century Schoolbook" panose="02040604050505020304" pitchFamily="18" charset="0"/>
              </a:rPr>
              <a:t>"§1. Les Salésiens Coopérateurs se sentent « intimement solidaires » avec la société dans laquelle ils vivent et dans laquelle ils sont appelés à être lumière, sel et levain</a:t>
            </a:r>
            <a:r>
              <a:rPr lang="en-VN" sz="2800" i="1" dirty="0">
                <a:solidFill>
                  <a:schemeClr val="tx2"/>
                </a:solidFill>
                <a:latin typeface="Century Schoolbook" panose="02040604050505020304" pitchFamily="18" charset="0"/>
              </a:rPr>
              <a:t>…”</a:t>
            </a:r>
          </a:p>
        </p:txBody>
      </p:sp>
    </p:spTree>
    <p:extLst>
      <p:ext uri="{BB962C8B-B14F-4D97-AF65-F5344CB8AC3E}">
        <p14:creationId xmlns:p14="http://schemas.microsoft.com/office/powerpoint/2010/main" val="180865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A84371-21D9-8A6E-BEE8-C1E836986BF2}"/>
              </a:ext>
            </a:extLst>
          </p:cNvPr>
          <p:cNvSpPr>
            <a:spLocks noGrp="1"/>
          </p:cNvSpPr>
          <p:nvPr>
            <p:ph type="title"/>
          </p:nvPr>
        </p:nvSpPr>
        <p:spPr/>
        <p:txBody>
          <a:bodyPr/>
          <a:lstStyle/>
          <a:p>
            <a:endParaRPr lang="en-VN"/>
          </a:p>
        </p:txBody>
      </p:sp>
      <p:sp>
        <p:nvSpPr>
          <p:cNvPr id="4" name="Text Placeholder 3">
            <a:extLst>
              <a:ext uri="{FF2B5EF4-FFF2-40B4-BE49-F238E27FC236}">
                <a16:creationId xmlns:a16="http://schemas.microsoft.com/office/drawing/2014/main" id="{D47AC660-DE1F-EDD6-61E3-7B93F66BE128}"/>
              </a:ext>
            </a:extLst>
          </p:cNvPr>
          <p:cNvSpPr>
            <a:spLocks noGrp="1"/>
          </p:cNvSpPr>
          <p:nvPr>
            <p:ph type="body" sz="quarter" idx="14"/>
          </p:nvPr>
        </p:nvSpPr>
        <p:spPr/>
        <p:txBody>
          <a:bodyPr/>
          <a:lstStyle/>
          <a:p>
            <a:endParaRPr lang="en-VN" dirty="0"/>
          </a:p>
        </p:txBody>
      </p:sp>
      <p:sp>
        <p:nvSpPr>
          <p:cNvPr id="5" name="Text Placeholder 4">
            <a:extLst>
              <a:ext uri="{FF2B5EF4-FFF2-40B4-BE49-F238E27FC236}">
                <a16:creationId xmlns:a16="http://schemas.microsoft.com/office/drawing/2014/main" id="{DDFCD1D0-D9B4-AE2B-E731-439264B20B08}"/>
              </a:ext>
            </a:extLst>
          </p:cNvPr>
          <p:cNvSpPr>
            <a:spLocks noGrp="1"/>
          </p:cNvSpPr>
          <p:nvPr>
            <p:ph type="body" sz="quarter" idx="15"/>
          </p:nvPr>
        </p:nvSpPr>
        <p:spPr/>
        <p:txBody>
          <a:bodyPr/>
          <a:lstStyle/>
          <a:p>
            <a:endParaRPr lang="en-VN"/>
          </a:p>
        </p:txBody>
      </p:sp>
      <p:sp>
        <p:nvSpPr>
          <p:cNvPr id="8" name="Rectangle 7">
            <a:extLst>
              <a:ext uri="{FF2B5EF4-FFF2-40B4-BE49-F238E27FC236}">
                <a16:creationId xmlns:a16="http://schemas.microsoft.com/office/drawing/2014/main" id="{2060C451-DD4B-606A-51BC-AF389915F20F}"/>
              </a:ext>
            </a:extLst>
          </p:cNvPr>
          <p:cNvSpPr/>
          <p:nvPr/>
        </p:nvSpPr>
        <p:spPr>
          <a:xfrm>
            <a:off x="34636" y="0"/>
            <a:ext cx="7329681" cy="68580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9" name="Rectangle 8">
            <a:extLst>
              <a:ext uri="{FF2B5EF4-FFF2-40B4-BE49-F238E27FC236}">
                <a16:creationId xmlns:a16="http://schemas.microsoft.com/office/drawing/2014/main" id="{181C45A5-0D9F-2D9A-7A0F-58B541517CBD}"/>
              </a:ext>
            </a:extLst>
          </p:cNvPr>
          <p:cNvSpPr/>
          <p:nvPr/>
        </p:nvSpPr>
        <p:spPr>
          <a:xfrm>
            <a:off x="7364317" y="0"/>
            <a:ext cx="4835235" cy="68580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1" name="TextBox 20">
            <a:extLst>
              <a:ext uri="{FF2B5EF4-FFF2-40B4-BE49-F238E27FC236}">
                <a16:creationId xmlns:a16="http://schemas.microsoft.com/office/drawing/2014/main" id="{EFA780EB-46AF-481B-175A-556076E4FD7A}"/>
              </a:ext>
            </a:extLst>
          </p:cNvPr>
          <p:cNvSpPr txBox="1"/>
          <p:nvPr/>
        </p:nvSpPr>
        <p:spPr>
          <a:xfrm>
            <a:off x="3667299" y="4263318"/>
            <a:ext cx="7752870" cy="1477328"/>
          </a:xfrm>
          <a:prstGeom prst="rect">
            <a:avLst/>
          </a:prstGeom>
          <a:noFill/>
        </p:spPr>
        <p:txBody>
          <a:bodyPr wrap="square" rtlCol="0">
            <a:spAutoFit/>
          </a:bodyPr>
          <a:lstStyle/>
          <a:p>
            <a:pPr algn="r"/>
            <a:r>
              <a:rPr lang="it-IT" sz="4500" b="1" dirty="0"/>
              <a:t>pensati per</a:t>
            </a:r>
            <a:r>
              <a:rPr lang="en-VN" sz="4500" dirty="0"/>
              <a:t> </a:t>
            </a:r>
            <a:r>
              <a:rPr lang="it-IT" sz="4500" b="1" dirty="0"/>
              <a:t>vivere</a:t>
            </a:r>
          </a:p>
          <a:p>
            <a:pPr algn="r"/>
            <a:r>
              <a:rPr lang="it-IT" sz="4500" b="1" dirty="0"/>
              <a:t>la sinodalità nella Chiesa</a:t>
            </a:r>
            <a:endParaRPr lang="en-VN" sz="4500" dirty="0"/>
          </a:p>
        </p:txBody>
      </p:sp>
      <p:sp>
        <p:nvSpPr>
          <p:cNvPr id="15" name="Text Placeholder 2">
            <a:extLst>
              <a:ext uri="{FF2B5EF4-FFF2-40B4-BE49-F238E27FC236}">
                <a16:creationId xmlns:a16="http://schemas.microsoft.com/office/drawing/2014/main" id="{83883CEF-2D0F-BB53-AC85-03EF5497E695}"/>
              </a:ext>
            </a:extLst>
          </p:cNvPr>
          <p:cNvSpPr txBox="1">
            <a:spLocks/>
          </p:cNvSpPr>
          <p:nvPr/>
        </p:nvSpPr>
        <p:spPr>
          <a:xfrm>
            <a:off x="1020417" y="1464365"/>
            <a:ext cx="10279217" cy="3962399"/>
          </a:xfrm>
          <a:prstGeom prst="rect">
            <a:avLst/>
          </a:prstGeom>
        </p:spPr>
        <p:txBody>
          <a:bodyPr>
            <a:noAutofit/>
          </a:bodyPr>
          <a:lstStyle>
            <a:lvl1pPr marL="0" indent="0" algn="l" defTabSz="914400" rtl="0" eaLnBrk="1" latinLnBrk="0" hangingPunct="1">
              <a:lnSpc>
                <a:spcPts val="2800"/>
              </a:lnSpc>
              <a:spcBef>
                <a:spcPts val="0"/>
              </a:spcBef>
              <a:buFont typeface="Arial" panose="020B0604020202020204" pitchFamily="34" charset="0"/>
              <a:buNone/>
              <a:defRPr sz="18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latin typeface="Segoe UI" panose="020B0502040204020203" pitchFamily="34" charset="0"/>
              </a:rPr>
              <a:t>Use this color palette when you want a balance between warm and cool. PANTONE Very Peri is intensified within this artfully calibrated palette, injecting a feeling of liveliness and visual vibration.</a:t>
            </a:r>
            <a:endParaRPr lang="en-US" dirty="0">
              <a:solidFill>
                <a:schemeClr val="tx1"/>
              </a:solidFill>
            </a:endParaRPr>
          </a:p>
        </p:txBody>
      </p:sp>
      <p:sp>
        <p:nvSpPr>
          <p:cNvPr id="10" name="Rectangle 9">
            <a:extLst>
              <a:ext uri="{FF2B5EF4-FFF2-40B4-BE49-F238E27FC236}">
                <a16:creationId xmlns:a16="http://schemas.microsoft.com/office/drawing/2014/main" id="{8212E57D-CC7A-AE44-9F83-89298E587885}"/>
              </a:ext>
            </a:extLst>
          </p:cNvPr>
          <p:cNvSpPr/>
          <p:nvPr/>
        </p:nvSpPr>
        <p:spPr>
          <a:xfrm>
            <a:off x="630936" y="753799"/>
            <a:ext cx="11001082" cy="501089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 name="Rectangle 5">
            <a:extLst>
              <a:ext uri="{FF2B5EF4-FFF2-40B4-BE49-F238E27FC236}">
                <a16:creationId xmlns:a16="http://schemas.microsoft.com/office/drawing/2014/main" id="{B93F98C6-D913-FE71-28C1-7882EC483D6B}"/>
              </a:ext>
            </a:extLst>
          </p:cNvPr>
          <p:cNvSpPr/>
          <p:nvPr/>
        </p:nvSpPr>
        <p:spPr>
          <a:xfrm>
            <a:off x="3190635" y="5234608"/>
            <a:ext cx="9008917" cy="16233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6" name="Rectangle 15">
            <a:extLst>
              <a:ext uri="{FF2B5EF4-FFF2-40B4-BE49-F238E27FC236}">
                <a16:creationId xmlns:a16="http://schemas.microsoft.com/office/drawing/2014/main" id="{DA9DD3F5-2F8C-0D97-9BCC-92E1C6679F9D}"/>
              </a:ext>
            </a:extLst>
          </p:cNvPr>
          <p:cNvSpPr/>
          <p:nvPr/>
        </p:nvSpPr>
        <p:spPr>
          <a:xfrm>
            <a:off x="3190635" y="5234608"/>
            <a:ext cx="8441383" cy="50603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7" name="Rectangle 16">
            <a:extLst>
              <a:ext uri="{FF2B5EF4-FFF2-40B4-BE49-F238E27FC236}">
                <a16:creationId xmlns:a16="http://schemas.microsoft.com/office/drawing/2014/main" id="{B9EDCCD6-965F-FE66-AFE9-70074D5C25F3}"/>
              </a:ext>
              <a:ext uri="{C183D7F6-B498-43B3-948B-1728B52AA6E4}">
                <adec:decorative xmlns:adec="http://schemas.microsoft.com/office/drawing/2017/decorative" val="1"/>
              </a:ext>
            </a:extLst>
          </p:cNvPr>
          <p:cNvSpPr/>
          <p:nvPr/>
        </p:nvSpPr>
        <p:spPr>
          <a:xfrm>
            <a:off x="228600" y="241300"/>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F905BE-DD41-946C-5495-1ED572AF8146}"/>
              </a:ext>
            </a:extLst>
          </p:cNvPr>
          <p:cNvSpPr txBox="1"/>
          <p:nvPr/>
        </p:nvSpPr>
        <p:spPr>
          <a:xfrm>
            <a:off x="1148746" y="791685"/>
            <a:ext cx="10601232" cy="3970318"/>
          </a:xfrm>
          <a:prstGeom prst="rect">
            <a:avLst/>
          </a:prstGeom>
          <a:noFill/>
        </p:spPr>
        <p:txBody>
          <a:bodyPr wrap="square" rtlCol="0">
            <a:spAutoFit/>
          </a:bodyPr>
          <a:lstStyle/>
          <a:p>
            <a:endParaRPr lang="it-IT" sz="3300" b="1" dirty="0"/>
          </a:p>
          <a:p>
            <a:r>
              <a:rPr lang="ca-ES" sz="3300" i="1" dirty="0"/>
              <a:t>Ser "</a:t>
            </a:r>
            <a:r>
              <a:rPr lang="ca-ES" sz="3300" b="1" i="1" dirty="0"/>
              <a:t>la sal </a:t>
            </a:r>
            <a:r>
              <a:rPr lang="ca-ES" sz="3300" i="1" dirty="0"/>
              <a:t>de la </a:t>
            </a:r>
            <a:r>
              <a:rPr lang="ca-ES" sz="3300" i="1" dirty="0" err="1"/>
              <a:t>tierra</a:t>
            </a:r>
            <a:r>
              <a:rPr lang="ca-ES" sz="3300" i="1" dirty="0"/>
              <a:t> </a:t>
            </a:r>
            <a:r>
              <a:rPr lang="ca-ES" sz="3300" i="1" dirty="0" err="1"/>
              <a:t>y</a:t>
            </a:r>
            <a:r>
              <a:rPr lang="ca-ES" sz="3300" i="1" dirty="0"/>
              <a:t> </a:t>
            </a:r>
            <a:r>
              <a:rPr lang="ca-ES" sz="3300" b="1" i="1" dirty="0"/>
              <a:t>la </a:t>
            </a:r>
            <a:r>
              <a:rPr lang="ca-ES" sz="3300" b="1" i="1" dirty="0" err="1"/>
              <a:t>luz</a:t>
            </a:r>
            <a:r>
              <a:rPr lang="ca-ES" sz="3300" b="1" i="1" dirty="0"/>
              <a:t> </a:t>
            </a:r>
            <a:r>
              <a:rPr lang="ca-ES" sz="3300" i="1" dirty="0"/>
              <a:t>del mundo</a:t>
            </a:r>
            <a:r>
              <a:rPr lang="es-ES" sz="3300" dirty="0"/>
              <a:t>” </a:t>
            </a:r>
          </a:p>
          <a:p>
            <a:r>
              <a:rPr lang="fr-CA" sz="2900" i="1" dirty="0">
                <a:solidFill>
                  <a:schemeClr val="tx2"/>
                </a:solidFill>
                <a:latin typeface="Century Schoolbook" panose="02040604050505020304" pitchFamily="18" charset="0"/>
              </a:rPr>
              <a:t>Être « </a:t>
            </a:r>
            <a:r>
              <a:rPr lang="fr-CA" sz="2900" b="1" i="1" dirty="0">
                <a:solidFill>
                  <a:schemeClr val="tx2"/>
                </a:solidFill>
                <a:latin typeface="Century Schoolbook" panose="02040604050505020304" pitchFamily="18" charset="0"/>
              </a:rPr>
              <a:t>le sel </a:t>
            </a:r>
            <a:r>
              <a:rPr lang="fr-CA" sz="2900" i="1" dirty="0">
                <a:solidFill>
                  <a:schemeClr val="tx2"/>
                </a:solidFill>
                <a:latin typeface="Century Schoolbook" panose="02040604050505020304" pitchFamily="18" charset="0"/>
              </a:rPr>
              <a:t>de la terre et </a:t>
            </a:r>
            <a:r>
              <a:rPr lang="fr-CA" sz="2900" b="1" i="1" dirty="0">
                <a:solidFill>
                  <a:schemeClr val="tx2"/>
                </a:solidFill>
                <a:latin typeface="Century Schoolbook" panose="02040604050505020304" pitchFamily="18" charset="0"/>
              </a:rPr>
              <a:t>la lumière </a:t>
            </a:r>
            <a:r>
              <a:rPr lang="fr-CA" sz="2900" i="1" dirty="0">
                <a:solidFill>
                  <a:schemeClr val="tx2"/>
                </a:solidFill>
                <a:latin typeface="Century Schoolbook" panose="02040604050505020304" pitchFamily="18" charset="0"/>
              </a:rPr>
              <a:t>du monde »</a:t>
            </a:r>
            <a:r>
              <a:rPr lang="en-VN" sz="2900" i="1" dirty="0">
                <a:solidFill>
                  <a:schemeClr val="tx2"/>
                </a:solidFill>
                <a:latin typeface="Century Schoolbook" panose="02040604050505020304" pitchFamily="18" charset="0"/>
              </a:rPr>
              <a:t> </a:t>
            </a:r>
          </a:p>
          <a:p>
            <a:endParaRPr lang="en-VN" sz="3300" b="1" dirty="0"/>
          </a:p>
          <a:p>
            <a:r>
              <a:rPr lang="ca-ES" sz="3300" dirty="0"/>
              <a:t>Dos </a:t>
            </a:r>
            <a:r>
              <a:rPr lang="ca-ES" sz="3300" dirty="0" err="1"/>
              <a:t>imágenes</a:t>
            </a:r>
            <a:r>
              <a:rPr lang="ca-ES" sz="3300" dirty="0"/>
              <a:t> que nos </a:t>
            </a:r>
            <a:r>
              <a:rPr lang="ca-ES" sz="3300" dirty="0" err="1"/>
              <a:t>dicen</a:t>
            </a:r>
            <a:r>
              <a:rPr lang="ca-ES" sz="3300" dirty="0"/>
              <a:t> que </a:t>
            </a:r>
            <a:r>
              <a:rPr lang="ca-ES" sz="3300" b="1" dirty="0"/>
              <a:t>no se </a:t>
            </a:r>
            <a:r>
              <a:rPr lang="ca-ES" sz="3300" b="1" dirty="0" err="1"/>
              <a:t>trata</a:t>
            </a:r>
            <a:r>
              <a:rPr lang="ca-ES" sz="3300" b="1" dirty="0"/>
              <a:t> de </a:t>
            </a:r>
            <a:r>
              <a:rPr lang="es-ES" sz="3300" b="1" dirty="0"/>
              <a:t>“</a:t>
            </a:r>
            <a:r>
              <a:rPr lang="ca-ES" sz="3300" b="1" dirty="0" err="1"/>
              <a:t>hacer</a:t>
            </a:r>
            <a:r>
              <a:rPr lang="es-ES" sz="3300" b="1" dirty="0"/>
              <a:t>”</a:t>
            </a:r>
            <a:r>
              <a:rPr lang="ca-ES" sz="3300" b="1" dirty="0"/>
              <a:t>, </a:t>
            </a:r>
            <a:r>
              <a:rPr lang="ca-ES" sz="3300" b="1" dirty="0" err="1"/>
              <a:t>sino</a:t>
            </a:r>
            <a:r>
              <a:rPr lang="ca-ES" sz="3300" b="1" dirty="0"/>
              <a:t> de </a:t>
            </a:r>
            <a:r>
              <a:rPr lang="es-ES" sz="3300" b="1" dirty="0"/>
              <a:t>“</a:t>
            </a:r>
            <a:r>
              <a:rPr lang="ca-ES" sz="3300" b="1" dirty="0"/>
              <a:t>ser</a:t>
            </a:r>
            <a:r>
              <a:rPr lang="es-ES" sz="3300" b="1" dirty="0"/>
              <a:t>”</a:t>
            </a:r>
            <a:r>
              <a:rPr lang="ca-ES" sz="3300" b="1" dirty="0"/>
              <a:t>.</a:t>
            </a:r>
          </a:p>
          <a:p>
            <a:r>
              <a:rPr lang="fr-CA" sz="2900" i="1" dirty="0">
                <a:solidFill>
                  <a:schemeClr val="tx2"/>
                </a:solidFill>
                <a:latin typeface="Century Schoolbook" panose="02040604050505020304" pitchFamily="18" charset="0"/>
              </a:rPr>
              <a:t>Deux images nous disent qu'il </a:t>
            </a:r>
            <a:r>
              <a:rPr lang="fr-CA" sz="2900" b="1" i="1" dirty="0">
                <a:solidFill>
                  <a:schemeClr val="tx2"/>
                </a:solidFill>
                <a:latin typeface="Century Schoolbook" panose="02040604050505020304" pitchFamily="18" charset="0"/>
              </a:rPr>
              <a:t>ne s'agit pas de faire, mais d'être.</a:t>
            </a:r>
            <a:r>
              <a:rPr lang="fr-CA" sz="2900" i="1" dirty="0">
                <a:solidFill>
                  <a:schemeClr val="tx2"/>
                </a:solidFill>
                <a:latin typeface="Century Schoolbook" panose="02040604050505020304" pitchFamily="18" charset="0"/>
              </a:rPr>
              <a:t> </a:t>
            </a:r>
            <a:endParaRPr lang="en-VN" sz="2900" i="1" dirty="0">
              <a:solidFill>
                <a:schemeClr val="tx2"/>
              </a:solidFill>
              <a:latin typeface="Century Schoolbook" panose="02040604050505020304" pitchFamily="18" charset="0"/>
            </a:endParaRPr>
          </a:p>
        </p:txBody>
      </p:sp>
    </p:spTree>
    <p:extLst>
      <p:ext uri="{BB962C8B-B14F-4D97-AF65-F5344CB8AC3E}">
        <p14:creationId xmlns:p14="http://schemas.microsoft.com/office/powerpoint/2010/main" val="137010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83307E4-796D-616C-CCA9-F1A7AE0EE4E0}"/>
              </a:ext>
            </a:extLst>
          </p:cNvPr>
          <p:cNvSpPr>
            <a:spLocks noGrp="1"/>
          </p:cNvSpPr>
          <p:nvPr>
            <p:ph type="pic" sz="quarter" idx="15"/>
          </p:nvPr>
        </p:nvSpPr>
        <p:spPr/>
      </p:sp>
      <p:sp>
        <p:nvSpPr>
          <p:cNvPr id="10" name="Rectangle 9">
            <a:extLst>
              <a:ext uri="{FF2B5EF4-FFF2-40B4-BE49-F238E27FC236}">
                <a16:creationId xmlns:a16="http://schemas.microsoft.com/office/drawing/2014/main" id="{872218B0-9C5D-D10B-E1B1-F6600BFF6562}"/>
              </a:ext>
            </a:extLst>
          </p:cNvPr>
          <p:cNvSpPr/>
          <p:nvPr/>
        </p:nvSpPr>
        <p:spPr>
          <a:xfrm>
            <a:off x="457200" y="543339"/>
            <a:ext cx="11277600" cy="57912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8" name="Rectangle 7">
            <a:extLst>
              <a:ext uri="{FF2B5EF4-FFF2-40B4-BE49-F238E27FC236}">
                <a16:creationId xmlns:a16="http://schemas.microsoft.com/office/drawing/2014/main" id="{881FF23D-DD72-E05C-ED61-04470C109BA7}"/>
              </a:ext>
            </a:extLst>
          </p:cNvPr>
          <p:cNvSpPr/>
          <p:nvPr/>
        </p:nvSpPr>
        <p:spPr>
          <a:xfrm>
            <a:off x="0" y="25400"/>
            <a:ext cx="7935132" cy="1074567"/>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2" name="Rectangle 11">
            <a:extLst>
              <a:ext uri="{FF2B5EF4-FFF2-40B4-BE49-F238E27FC236}">
                <a16:creationId xmlns:a16="http://schemas.microsoft.com/office/drawing/2014/main" id="{3565B9C6-DDDA-6D43-FBFB-2392C4F942D3}"/>
              </a:ext>
            </a:extLst>
          </p:cNvPr>
          <p:cNvSpPr/>
          <p:nvPr/>
        </p:nvSpPr>
        <p:spPr>
          <a:xfrm>
            <a:off x="457200" y="543339"/>
            <a:ext cx="7477932" cy="55662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6" name="Rectangle 15">
            <a:extLst>
              <a:ext uri="{FF2B5EF4-FFF2-40B4-BE49-F238E27FC236}">
                <a16:creationId xmlns:a16="http://schemas.microsoft.com/office/drawing/2014/main" id="{F41CB42D-A527-44ED-ADE2-30B3266BAFB1}"/>
              </a:ext>
              <a:ext uri="{C183D7F6-B498-43B3-948B-1728B52AA6E4}">
                <adec:decorative xmlns:adec="http://schemas.microsoft.com/office/drawing/2017/decorative" val="1"/>
              </a:ext>
            </a:extLst>
          </p:cNvPr>
          <p:cNvSpPr/>
          <p:nvPr/>
        </p:nvSpPr>
        <p:spPr>
          <a:xfrm>
            <a:off x="228600" y="241300"/>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B3D699F8-624C-E690-C684-D70433C560AC}"/>
              </a:ext>
            </a:extLst>
          </p:cNvPr>
          <p:cNvSpPr txBox="1"/>
          <p:nvPr/>
        </p:nvSpPr>
        <p:spPr>
          <a:xfrm>
            <a:off x="828014" y="1384825"/>
            <a:ext cx="10740325" cy="4416594"/>
          </a:xfrm>
          <a:prstGeom prst="rect">
            <a:avLst/>
          </a:prstGeom>
          <a:noFill/>
        </p:spPr>
        <p:txBody>
          <a:bodyPr wrap="square" rtlCol="0">
            <a:spAutoFit/>
          </a:bodyPr>
          <a:lstStyle/>
          <a:p>
            <a:r>
              <a:rPr lang="ca-ES" sz="3300" dirty="0"/>
              <a:t>Los Cooperadores </a:t>
            </a:r>
            <a:r>
              <a:rPr lang="ca-ES" sz="3300" dirty="0" err="1"/>
              <a:t>Salesianos</a:t>
            </a:r>
            <a:r>
              <a:rPr lang="ca-ES" sz="3300" dirty="0"/>
              <a:t> </a:t>
            </a:r>
            <a:r>
              <a:rPr lang="ca-ES" sz="3300" dirty="0" err="1"/>
              <a:t>viven</a:t>
            </a:r>
            <a:r>
              <a:rPr lang="ca-ES" sz="3300" dirty="0"/>
              <a:t> como </a:t>
            </a:r>
            <a:r>
              <a:rPr lang="es-ES" sz="3300" dirty="0"/>
              <a:t>“</a:t>
            </a:r>
            <a:r>
              <a:rPr lang="ca-ES" sz="3300" dirty="0" err="1"/>
              <a:t>buenos</a:t>
            </a:r>
            <a:r>
              <a:rPr lang="ca-ES" sz="3300" dirty="0"/>
              <a:t> </a:t>
            </a:r>
            <a:r>
              <a:rPr lang="ca-ES" sz="3300" dirty="0" err="1"/>
              <a:t>cristianos</a:t>
            </a:r>
            <a:r>
              <a:rPr lang="ca-ES" sz="3300" dirty="0"/>
              <a:t> </a:t>
            </a:r>
            <a:r>
              <a:rPr lang="ca-ES" sz="3300" dirty="0" err="1"/>
              <a:t>y</a:t>
            </a:r>
            <a:r>
              <a:rPr lang="ca-ES" sz="3300" dirty="0"/>
              <a:t> </a:t>
            </a:r>
            <a:r>
              <a:rPr lang="ca-ES" sz="3300" dirty="0" err="1"/>
              <a:t>honrados</a:t>
            </a:r>
            <a:r>
              <a:rPr lang="ca-ES" sz="3300" dirty="0"/>
              <a:t> </a:t>
            </a:r>
            <a:r>
              <a:rPr lang="ca-ES" sz="3300" dirty="0" err="1"/>
              <a:t>ciudadanos</a:t>
            </a:r>
            <a:r>
              <a:rPr lang="es-ES" sz="3300" dirty="0"/>
              <a:t>”</a:t>
            </a:r>
            <a:r>
              <a:rPr lang="ca-ES" sz="3300" dirty="0"/>
              <a:t>, </a:t>
            </a:r>
            <a:r>
              <a:rPr lang="ca-ES" sz="3300" dirty="0" err="1"/>
              <a:t>santificando</a:t>
            </a:r>
            <a:r>
              <a:rPr lang="ca-ES" sz="3300" dirty="0"/>
              <a:t> </a:t>
            </a:r>
            <a:r>
              <a:rPr lang="ca-ES" sz="3300" dirty="0" err="1"/>
              <a:t>su</a:t>
            </a:r>
            <a:r>
              <a:rPr lang="ca-ES" sz="3300" dirty="0"/>
              <a:t> </a:t>
            </a:r>
            <a:r>
              <a:rPr lang="ca-ES" sz="3300" dirty="0" err="1"/>
              <a:t>existencia</a:t>
            </a:r>
            <a:r>
              <a:rPr lang="ca-ES" sz="3300" dirty="0"/>
              <a:t> en la vida </a:t>
            </a:r>
            <a:r>
              <a:rPr lang="ca-ES" sz="3300" dirty="0" err="1"/>
              <a:t>cotidiana</a:t>
            </a:r>
            <a:r>
              <a:rPr lang="ca-ES" sz="3300" dirty="0"/>
              <a:t> </a:t>
            </a:r>
            <a:r>
              <a:rPr lang="ca-ES" sz="3300" dirty="0" err="1"/>
              <a:t>y</a:t>
            </a:r>
            <a:r>
              <a:rPr lang="ca-ES" sz="3300" dirty="0"/>
              <a:t> </a:t>
            </a:r>
            <a:r>
              <a:rPr lang="ca-ES" sz="3300" dirty="0" err="1"/>
              <a:t>enraizando</a:t>
            </a:r>
            <a:r>
              <a:rPr lang="ca-ES" sz="3300" dirty="0"/>
              <a:t> </a:t>
            </a:r>
            <a:r>
              <a:rPr lang="ca-ES" sz="3300" dirty="0" err="1"/>
              <a:t>su</a:t>
            </a:r>
            <a:r>
              <a:rPr lang="ca-ES" sz="3300" dirty="0"/>
              <a:t> </a:t>
            </a:r>
            <a:r>
              <a:rPr lang="ca-ES" sz="3300" dirty="0" err="1"/>
              <a:t>acción</a:t>
            </a:r>
            <a:r>
              <a:rPr lang="ca-ES" sz="3300" dirty="0"/>
              <a:t> en la </a:t>
            </a:r>
            <a:r>
              <a:rPr lang="ca-ES" sz="3300" dirty="0" err="1"/>
              <a:t>unión</a:t>
            </a:r>
            <a:r>
              <a:rPr lang="ca-ES" sz="3300" dirty="0"/>
              <a:t> con </a:t>
            </a:r>
            <a:r>
              <a:rPr lang="ca-ES" sz="3300" dirty="0" err="1"/>
              <a:t>Dios</a:t>
            </a:r>
            <a:r>
              <a:rPr lang="ca-ES" sz="3300" dirty="0"/>
              <a:t>.</a:t>
            </a:r>
            <a:r>
              <a:rPr lang="en-VN" sz="3300" dirty="0"/>
              <a:t> </a:t>
            </a:r>
          </a:p>
          <a:p>
            <a:endParaRPr lang="en-VN" sz="3300" dirty="0"/>
          </a:p>
          <a:p>
            <a:r>
              <a:rPr lang="fr-CA" sz="2900" i="1" dirty="0">
                <a:solidFill>
                  <a:schemeClr val="tx2"/>
                </a:solidFill>
                <a:latin typeface="Century Schoolbook" panose="02040604050505020304" pitchFamily="18" charset="0"/>
              </a:rPr>
              <a:t>Les Salésiens Coopérateurs vivent en « bons chrétiens et honnêtes citoyens », sanctifiant leur existence dans leur vie quotidienne et enracinant leurs actions dans l'union avec Dieu.</a:t>
            </a:r>
            <a:endParaRPr lang="en-VN" sz="2900" i="1" dirty="0">
              <a:solidFill>
                <a:schemeClr val="tx2"/>
              </a:solidFill>
              <a:latin typeface="Century Schoolbook" panose="02040604050505020304" pitchFamily="18" charset="0"/>
            </a:endParaRPr>
          </a:p>
        </p:txBody>
      </p:sp>
    </p:spTree>
    <p:extLst>
      <p:ext uri="{BB962C8B-B14F-4D97-AF65-F5344CB8AC3E}">
        <p14:creationId xmlns:p14="http://schemas.microsoft.com/office/powerpoint/2010/main" val="2971910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4719C6E-F91F-1FCF-DF74-6C731BBCC6DC}"/>
              </a:ext>
            </a:extLst>
          </p:cNvPr>
          <p:cNvSpPr/>
          <p:nvPr/>
        </p:nvSpPr>
        <p:spPr>
          <a:xfrm>
            <a:off x="0" y="0"/>
            <a:ext cx="9283485"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 name="Title 1">
            <a:extLst>
              <a:ext uri="{FF2B5EF4-FFF2-40B4-BE49-F238E27FC236}">
                <a16:creationId xmlns:a16="http://schemas.microsoft.com/office/drawing/2014/main" id="{9416A8C9-9EB6-43DA-BD3E-58FAC144BF5C}"/>
              </a:ext>
            </a:extLst>
          </p:cNvPr>
          <p:cNvSpPr>
            <a:spLocks noGrp="1"/>
          </p:cNvSpPr>
          <p:nvPr>
            <p:ph type="title"/>
          </p:nvPr>
        </p:nvSpPr>
        <p:spPr>
          <a:xfrm>
            <a:off x="523701" y="277945"/>
            <a:ext cx="2004125" cy="1825820"/>
          </a:xfrm>
        </p:spPr>
        <p:txBody>
          <a:bodyPr anchor="ctr" anchorCtr="0">
            <a:normAutofit/>
          </a:bodyPr>
          <a:lstStyle/>
          <a:p>
            <a:pPr lvl="0"/>
            <a:r>
              <a:rPr lang="it-IT" sz="7000" b="1" dirty="0">
                <a:latin typeface="+mn-lt"/>
              </a:rPr>
              <a:t>2</a:t>
            </a:r>
          </a:p>
        </p:txBody>
      </p:sp>
      <p:sp>
        <p:nvSpPr>
          <p:cNvPr id="13" name="Rectangle 12">
            <a:extLst>
              <a:ext uri="{FF2B5EF4-FFF2-40B4-BE49-F238E27FC236}">
                <a16:creationId xmlns:a16="http://schemas.microsoft.com/office/drawing/2014/main" id="{6C2589BB-9ABB-B41A-A656-D9F63EE4F326}"/>
              </a:ext>
            </a:extLst>
          </p:cNvPr>
          <p:cNvSpPr/>
          <p:nvPr/>
        </p:nvSpPr>
        <p:spPr>
          <a:xfrm>
            <a:off x="5071255" y="1828800"/>
            <a:ext cx="5730623" cy="50292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4" name="Rectangle 13">
            <a:extLst>
              <a:ext uri="{FF2B5EF4-FFF2-40B4-BE49-F238E27FC236}">
                <a16:creationId xmlns:a16="http://schemas.microsoft.com/office/drawing/2014/main" id="{ACE75AB3-1323-C344-0C59-D286D7677B0B}"/>
              </a:ext>
              <a:ext uri="{C183D7F6-B498-43B3-948B-1728B52AA6E4}">
                <adec:decorative xmlns:adec="http://schemas.microsoft.com/office/drawing/2017/decorative" val="1"/>
              </a:ext>
            </a:extLst>
          </p:cNvPr>
          <p:cNvSpPr/>
          <p:nvPr/>
        </p:nvSpPr>
        <p:spPr>
          <a:xfrm>
            <a:off x="228600" y="241300"/>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3674DC21-1296-AEA8-1FE3-8797BBAB8AAE}"/>
              </a:ext>
            </a:extLst>
          </p:cNvPr>
          <p:cNvSpPr/>
          <p:nvPr/>
        </p:nvSpPr>
        <p:spPr>
          <a:xfrm>
            <a:off x="0" y="1893586"/>
            <a:ext cx="4842655" cy="21017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1" name="Title 1">
            <a:extLst>
              <a:ext uri="{FF2B5EF4-FFF2-40B4-BE49-F238E27FC236}">
                <a16:creationId xmlns:a16="http://schemas.microsoft.com/office/drawing/2014/main" id="{07E6B1F8-0071-EB20-FDC1-E3E33B407DC6}"/>
              </a:ext>
            </a:extLst>
          </p:cNvPr>
          <p:cNvSpPr txBox="1">
            <a:spLocks/>
          </p:cNvSpPr>
          <p:nvPr/>
        </p:nvSpPr>
        <p:spPr>
          <a:xfrm>
            <a:off x="428701" y="2587513"/>
            <a:ext cx="5572299" cy="3829560"/>
          </a:xfrm>
          <a:prstGeom prst="rect">
            <a:avLst/>
          </a:prstGeom>
        </p:spPr>
        <p:txBody>
          <a:bodyPr vert="horz" lIns="91440" tIns="45720" rIns="91440" bIns="45720" rtlCol="0" anchor="ctr" anchorCtr="0">
            <a:normAutofit fontScale="97500"/>
          </a:bodyPr>
          <a:lstStyle>
            <a:lvl1pPr algn="l" defTabSz="914400" rtl="0" eaLnBrk="1" latinLnBrk="0" hangingPunct="1">
              <a:lnSpc>
                <a:spcPct val="90000"/>
              </a:lnSpc>
              <a:spcBef>
                <a:spcPct val="0"/>
              </a:spcBef>
              <a:buNone/>
              <a:defRPr sz="3600" kern="1200" cap="all" baseline="0">
                <a:solidFill>
                  <a:schemeClr val="bg1"/>
                </a:solidFill>
                <a:latin typeface="+mj-lt"/>
                <a:ea typeface="+mj-ea"/>
                <a:cs typeface="+mj-cs"/>
              </a:defRPr>
            </a:lvl1pPr>
          </a:lstStyle>
          <a:p>
            <a:pPr lvl="0"/>
            <a:r>
              <a:rPr lang="it-IT" b="1" dirty="0" err="1">
                <a:latin typeface="+mn-lt"/>
              </a:rPr>
              <a:t>Familiaridad</a:t>
            </a:r>
            <a:endParaRPr lang="it-IT" b="1" dirty="0">
              <a:latin typeface="+mn-lt"/>
            </a:endParaRPr>
          </a:p>
          <a:p>
            <a:pPr lvl="0"/>
            <a:r>
              <a:rPr lang="it-IT" b="1" dirty="0">
                <a:latin typeface="+mn-lt"/>
              </a:rPr>
              <a:t>“</a:t>
            </a:r>
            <a:r>
              <a:rPr lang="it-IT" b="1" dirty="0" err="1">
                <a:latin typeface="+mn-lt"/>
              </a:rPr>
              <a:t>profetas</a:t>
            </a:r>
            <a:r>
              <a:rPr lang="it-IT" b="1" dirty="0">
                <a:latin typeface="+mn-lt"/>
              </a:rPr>
              <a:t> de</a:t>
            </a:r>
          </a:p>
          <a:p>
            <a:pPr lvl="0"/>
            <a:r>
              <a:rPr lang="it-IT" b="1" dirty="0">
                <a:latin typeface="+mn-lt"/>
              </a:rPr>
              <a:t>la </a:t>
            </a:r>
            <a:r>
              <a:rPr lang="it-IT" b="1" dirty="0" err="1">
                <a:latin typeface="+mn-lt"/>
              </a:rPr>
              <a:t>fraternidad</a:t>
            </a:r>
            <a:r>
              <a:rPr lang="it-IT" b="1" dirty="0">
                <a:latin typeface="+mn-lt"/>
              </a:rPr>
              <a:t>”</a:t>
            </a:r>
          </a:p>
          <a:p>
            <a:pPr lvl="0"/>
            <a:endParaRPr lang="it-IT" b="1" dirty="0">
              <a:latin typeface="+mn-lt"/>
            </a:endParaRPr>
          </a:p>
          <a:p>
            <a:pPr lvl="0"/>
            <a:r>
              <a:rPr lang="en-GB" i="1" dirty="0" err="1">
                <a:solidFill>
                  <a:schemeClr val="accent5">
                    <a:lumMod val="60000"/>
                    <a:lumOff val="40000"/>
                  </a:schemeClr>
                </a:solidFill>
                <a:latin typeface="Century Schoolbook" panose="02040604050505020304" pitchFamily="18" charset="0"/>
              </a:rPr>
              <a:t>Familiarité</a:t>
            </a:r>
            <a:endParaRPr lang="en-GB" i="1" dirty="0">
              <a:solidFill>
                <a:schemeClr val="accent5">
                  <a:lumMod val="60000"/>
                  <a:lumOff val="40000"/>
                </a:schemeClr>
              </a:solidFill>
              <a:latin typeface="Century Schoolbook" panose="02040604050505020304" pitchFamily="18" charset="0"/>
            </a:endParaRPr>
          </a:p>
          <a:p>
            <a:pPr lvl="0"/>
            <a:r>
              <a:rPr lang="en-GB" i="1" dirty="0">
                <a:solidFill>
                  <a:schemeClr val="accent5">
                    <a:lumMod val="60000"/>
                    <a:lumOff val="40000"/>
                  </a:schemeClr>
                </a:solidFill>
                <a:latin typeface="Century Schoolbook" panose="02040604050505020304" pitchFamily="18" charset="0"/>
              </a:rPr>
              <a:t>‘</a:t>
            </a:r>
            <a:r>
              <a:rPr lang="en-GB" i="1" dirty="0" err="1">
                <a:solidFill>
                  <a:schemeClr val="accent5">
                    <a:lumMod val="60000"/>
                    <a:lumOff val="40000"/>
                  </a:schemeClr>
                </a:solidFill>
                <a:latin typeface="Century Schoolbook" panose="02040604050505020304" pitchFamily="18" charset="0"/>
              </a:rPr>
              <a:t>Prophètes</a:t>
            </a:r>
            <a:r>
              <a:rPr lang="en-GB" i="1" dirty="0">
                <a:solidFill>
                  <a:schemeClr val="accent5">
                    <a:lumMod val="60000"/>
                    <a:lumOff val="40000"/>
                  </a:schemeClr>
                </a:solidFill>
                <a:latin typeface="Century Schoolbook" panose="02040604050505020304" pitchFamily="18" charset="0"/>
              </a:rPr>
              <a:t> de la </a:t>
            </a:r>
            <a:r>
              <a:rPr lang="en-GB" i="1" dirty="0" err="1">
                <a:solidFill>
                  <a:schemeClr val="accent5">
                    <a:lumMod val="60000"/>
                    <a:lumOff val="40000"/>
                  </a:schemeClr>
                </a:solidFill>
                <a:latin typeface="Century Schoolbook" panose="02040604050505020304" pitchFamily="18" charset="0"/>
              </a:rPr>
              <a:t>Fraternité</a:t>
            </a:r>
            <a:r>
              <a:rPr lang="en-GB" i="1" dirty="0">
                <a:solidFill>
                  <a:schemeClr val="accent5">
                    <a:lumMod val="60000"/>
                    <a:lumOff val="40000"/>
                  </a:schemeClr>
                </a:solidFill>
                <a:latin typeface="Century Schoolbook" panose="02040604050505020304" pitchFamily="18" charset="0"/>
              </a:rPr>
              <a:t>’</a:t>
            </a:r>
            <a:r>
              <a:rPr lang="en-VN" i="1" dirty="0">
                <a:solidFill>
                  <a:schemeClr val="accent5">
                    <a:lumMod val="60000"/>
                    <a:lumOff val="40000"/>
                  </a:schemeClr>
                </a:solidFill>
                <a:latin typeface="Century Schoolbook" panose="02040604050505020304" pitchFamily="18" charset="0"/>
              </a:rPr>
              <a:t> </a:t>
            </a:r>
          </a:p>
          <a:p>
            <a:pPr lvl="0"/>
            <a:endParaRPr lang="en-VN" dirty="0">
              <a:latin typeface="+mn-lt"/>
            </a:endParaRPr>
          </a:p>
        </p:txBody>
      </p:sp>
      <p:pic>
        <p:nvPicPr>
          <p:cNvPr id="6" name="Picture 5">
            <a:extLst>
              <a:ext uri="{FF2B5EF4-FFF2-40B4-BE49-F238E27FC236}">
                <a16:creationId xmlns:a16="http://schemas.microsoft.com/office/drawing/2014/main" id="{A65A6897-F9F1-7405-77CF-B45E0C8CDAE5}"/>
              </a:ext>
            </a:extLst>
          </p:cNvPr>
          <p:cNvPicPr>
            <a:picLocks noChangeAspect="1"/>
          </p:cNvPicPr>
          <p:nvPr/>
        </p:nvPicPr>
        <p:blipFill>
          <a:blip r:embed="rId2"/>
          <a:stretch>
            <a:fillRect/>
          </a:stretch>
        </p:blipFill>
        <p:spPr>
          <a:xfrm>
            <a:off x="5336769" y="2123562"/>
            <a:ext cx="6440267" cy="4293511"/>
          </a:xfrm>
          <a:prstGeom prst="rect">
            <a:avLst/>
          </a:prstGeom>
        </p:spPr>
      </p:pic>
    </p:spTree>
    <p:extLst>
      <p:ext uri="{BB962C8B-B14F-4D97-AF65-F5344CB8AC3E}">
        <p14:creationId xmlns:p14="http://schemas.microsoft.com/office/powerpoint/2010/main" val="2311200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A84371-21D9-8A6E-BEE8-C1E836986BF2}"/>
              </a:ext>
            </a:extLst>
          </p:cNvPr>
          <p:cNvSpPr>
            <a:spLocks noGrp="1"/>
          </p:cNvSpPr>
          <p:nvPr>
            <p:ph type="title"/>
          </p:nvPr>
        </p:nvSpPr>
        <p:spPr/>
        <p:txBody>
          <a:bodyPr/>
          <a:lstStyle/>
          <a:p>
            <a:endParaRPr lang="en-VN"/>
          </a:p>
        </p:txBody>
      </p:sp>
      <p:sp>
        <p:nvSpPr>
          <p:cNvPr id="4" name="Text Placeholder 3">
            <a:extLst>
              <a:ext uri="{FF2B5EF4-FFF2-40B4-BE49-F238E27FC236}">
                <a16:creationId xmlns:a16="http://schemas.microsoft.com/office/drawing/2014/main" id="{D47AC660-DE1F-EDD6-61E3-7B93F66BE128}"/>
              </a:ext>
            </a:extLst>
          </p:cNvPr>
          <p:cNvSpPr>
            <a:spLocks noGrp="1"/>
          </p:cNvSpPr>
          <p:nvPr>
            <p:ph type="body" sz="quarter" idx="14"/>
          </p:nvPr>
        </p:nvSpPr>
        <p:spPr/>
        <p:txBody>
          <a:bodyPr/>
          <a:lstStyle/>
          <a:p>
            <a:endParaRPr lang="en-VN" dirty="0"/>
          </a:p>
        </p:txBody>
      </p:sp>
      <p:sp>
        <p:nvSpPr>
          <p:cNvPr id="5" name="Text Placeholder 4">
            <a:extLst>
              <a:ext uri="{FF2B5EF4-FFF2-40B4-BE49-F238E27FC236}">
                <a16:creationId xmlns:a16="http://schemas.microsoft.com/office/drawing/2014/main" id="{DDFCD1D0-D9B4-AE2B-E731-439264B20B08}"/>
              </a:ext>
            </a:extLst>
          </p:cNvPr>
          <p:cNvSpPr>
            <a:spLocks noGrp="1"/>
          </p:cNvSpPr>
          <p:nvPr>
            <p:ph type="body" sz="quarter" idx="15"/>
          </p:nvPr>
        </p:nvSpPr>
        <p:spPr/>
        <p:txBody>
          <a:bodyPr/>
          <a:lstStyle/>
          <a:p>
            <a:endParaRPr lang="en-VN"/>
          </a:p>
        </p:txBody>
      </p:sp>
      <p:sp>
        <p:nvSpPr>
          <p:cNvPr id="8" name="Rectangle 7">
            <a:extLst>
              <a:ext uri="{FF2B5EF4-FFF2-40B4-BE49-F238E27FC236}">
                <a16:creationId xmlns:a16="http://schemas.microsoft.com/office/drawing/2014/main" id="{2060C451-DD4B-606A-51BC-AF389915F20F}"/>
              </a:ext>
            </a:extLst>
          </p:cNvPr>
          <p:cNvSpPr/>
          <p:nvPr/>
        </p:nvSpPr>
        <p:spPr>
          <a:xfrm>
            <a:off x="34636" y="0"/>
            <a:ext cx="7329681" cy="68580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9" name="Rectangle 8">
            <a:extLst>
              <a:ext uri="{FF2B5EF4-FFF2-40B4-BE49-F238E27FC236}">
                <a16:creationId xmlns:a16="http://schemas.microsoft.com/office/drawing/2014/main" id="{181C45A5-0D9F-2D9A-7A0F-58B541517CBD}"/>
              </a:ext>
            </a:extLst>
          </p:cNvPr>
          <p:cNvSpPr/>
          <p:nvPr/>
        </p:nvSpPr>
        <p:spPr>
          <a:xfrm>
            <a:off x="7364317" y="0"/>
            <a:ext cx="4835235" cy="68580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1" name="TextBox 20">
            <a:extLst>
              <a:ext uri="{FF2B5EF4-FFF2-40B4-BE49-F238E27FC236}">
                <a16:creationId xmlns:a16="http://schemas.microsoft.com/office/drawing/2014/main" id="{EFA780EB-46AF-481B-175A-556076E4FD7A}"/>
              </a:ext>
            </a:extLst>
          </p:cNvPr>
          <p:cNvSpPr txBox="1"/>
          <p:nvPr/>
        </p:nvSpPr>
        <p:spPr>
          <a:xfrm>
            <a:off x="3667299" y="4263318"/>
            <a:ext cx="7752870" cy="1477328"/>
          </a:xfrm>
          <a:prstGeom prst="rect">
            <a:avLst/>
          </a:prstGeom>
          <a:noFill/>
        </p:spPr>
        <p:txBody>
          <a:bodyPr wrap="square" rtlCol="0">
            <a:spAutoFit/>
          </a:bodyPr>
          <a:lstStyle/>
          <a:p>
            <a:pPr algn="r"/>
            <a:r>
              <a:rPr lang="it-IT" sz="4500" b="1" dirty="0"/>
              <a:t>pensati per</a:t>
            </a:r>
            <a:r>
              <a:rPr lang="en-VN" sz="4500" dirty="0"/>
              <a:t> </a:t>
            </a:r>
            <a:r>
              <a:rPr lang="it-IT" sz="4500" b="1" dirty="0"/>
              <a:t>vivere</a:t>
            </a:r>
          </a:p>
          <a:p>
            <a:pPr algn="r"/>
            <a:r>
              <a:rPr lang="it-IT" sz="4500" b="1" dirty="0"/>
              <a:t>la sinodalità nella Chiesa</a:t>
            </a:r>
            <a:endParaRPr lang="en-VN" sz="4500" dirty="0"/>
          </a:p>
        </p:txBody>
      </p:sp>
      <p:sp>
        <p:nvSpPr>
          <p:cNvPr id="15" name="Text Placeholder 2">
            <a:extLst>
              <a:ext uri="{FF2B5EF4-FFF2-40B4-BE49-F238E27FC236}">
                <a16:creationId xmlns:a16="http://schemas.microsoft.com/office/drawing/2014/main" id="{83883CEF-2D0F-BB53-AC85-03EF5497E695}"/>
              </a:ext>
            </a:extLst>
          </p:cNvPr>
          <p:cNvSpPr txBox="1">
            <a:spLocks/>
          </p:cNvSpPr>
          <p:nvPr/>
        </p:nvSpPr>
        <p:spPr>
          <a:xfrm>
            <a:off x="1020417" y="1464365"/>
            <a:ext cx="10279217" cy="3962399"/>
          </a:xfrm>
          <a:prstGeom prst="rect">
            <a:avLst/>
          </a:prstGeom>
        </p:spPr>
        <p:txBody>
          <a:bodyPr>
            <a:noAutofit/>
          </a:bodyPr>
          <a:lstStyle>
            <a:lvl1pPr marL="0" indent="0" algn="l" defTabSz="914400" rtl="0" eaLnBrk="1" latinLnBrk="0" hangingPunct="1">
              <a:lnSpc>
                <a:spcPts val="2800"/>
              </a:lnSpc>
              <a:spcBef>
                <a:spcPts val="0"/>
              </a:spcBef>
              <a:buFont typeface="Arial" panose="020B0604020202020204" pitchFamily="34" charset="0"/>
              <a:buNone/>
              <a:defRPr sz="18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latin typeface="Segoe UI" panose="020B0502040204020203" pitchFamily="34" charset="0"/>
              </a:rPr>
              <a:t>Use this color palette when you want a balance between warm and cool. PANTONE Very Peri is intensified within this artfully calibrated palette, injecting a feeling of liveliness and visual vibration.</a:t>
            </a:r>
            <a:endParaRPr lang="en-US" dirty="0">
              <a:solidFill>
                <a:schemeClr val="tx1"/>
              </a:solidFill>
            </a:endParaRPr>
          </a:p>
        </p:txBody>
      </p:sp>
      <p:sp>
        <p:nvSpPr>
          <p:cNvPr id="10" name="Rectangle 9">
            <a:extLst>
              <a:ext uri="{FF2B5EF4-FFF2-40B4-BE49-F238E27FC236}">
                <a16:creationId xmlns:a16="http://schemas.microsoft.com/office/drawing/2014/main" id="{8212E57D-CC7A-AE44-9F83-89298E587885}"/>
              </a:ext>
            </a:extLst>
          </p:cNvPr>
          <p:cNvSpPr/>
          <p:nvPr/>
        </p:nvSpPr>
        <p:spPr>
          <a:xfrm>
            <a:off x="630936" y="753799"/>
            <a:ext cx="11001082" cy="501089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 name="Rectangle 5">
            <a:extLst>
              <a:ext uri="{FF2B5EF4-FFF2-40B4-BE49-F238E27FC236}">
                <a16:creationId xmlns:a16="http://schemas.microsoft.com/office/drawing/2014/main" id="{B93F98C6-D913-FE71-28C1-7882EC483D6B}"/>
              </a:ext>
            </a:extLst>
          </p:cNvPr>
          <p:cNvSpPr/>
          <p:nvPr/>
        </p:nvSpPr>
        <p:spPr>
          <a:xfrm>
            <a:off x="3190635" y="5234608"/>
            <a:ext cx="9008917" cy="16233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6" name="Rectangle 15">
            <a:extLst>
              <a:ext uri="{FF2B5EF4-FFF2-40B4-BE49-F238E27FC236}">
                <a16:creationId xmlns:a16="http://schemas.microsoft.com/office/drawing/2014/main" id="{DA9DD3F5-2F8C-0D97-9BCC-92E1C6679F9D}"/>
              </a:ext>
            </a:extLst>
          </p:cNvPr>
          <p:cNvSpPr/>
          <p:nvPr/>
        </p:nvSpPr>
        <p:spPr>
          <a:xfrm>
            <a:off x="3190635" y="5234608"/>
            <a:ext cx="8441383" cy="50603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7" name="Rectangle 16">
            <a:extLst>
              <a:ext uri="{FF2B5EF4-FFF2-40B4-BE49-F238E27FC236}">
                <a16:creationId xmlns:a16="http://schemas.microsoft.com/office/drawing/2014/main" id="{B9EDCCD6-965F-FE66-AFE9-70074D5C25F3}"/>
              </a:ext>
              <a:ext uri="{C183D7F6-B498-43B3-948B-1728B52AA6E4}">
                <adec:decorative xmlns:adec="http://schemas.microsoft.com/office/drawing/2017/decorative" val="1"/>
              </a:ext>
            </a:extLst>
          </p:cNvPr>
          <p:cNvSpPr/>
          <p:nvPr/>
        </p:nvSpPr>
        <p:spPr>
          <a:xfrm>
            <a:off x="228600" y="241300"/>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F905BE-DD41-946C-5495-1ED572AF8146}"/>
              </a:ext>
            </a:extLst>
          </p:cNvPr>
          <p:cNvSpPr txBox="1"/>
          <p:nvPr/>
        </p:nvSpPr>
        <p:spPr>
          <a:xfrm>
            <a:off x="892366" y="595251"/>
            <a:ext cx="10601232" cy="4308872"/>
          </a:xfrm>
          <a:prstGeom prst="rect">
            <a:avLst/>
          </a:prstGeom>
          <a:noFill/>
        </p:spPr>
        <p:txBody>
          <a:bodyPr wrap="square" rtlCol="0">
            <a:spAutoFit/>
          </a:bodyPr>
          <a:lstStyle/>
          <a:p>
            <a:endParaRPr lang="it-IT" sz="3500" dirty="0"/>
          </a:p>
          <a:p>
            <a:endParaRPr lang="it-IT" sz="3500" dirty="0"/>
          </a:p>
          <a:p>
            <a:r>
              <a:rPr lang="ca-ES" sz="3500" dirty="0"/>
              <a:t>Para </a:t>
            </a:r>
            <a:r>
              <a:rPr lang="ca-ES" sz="3500" dirty="0" err="1"/>
              <a:t>vivir</a:t>
            </a:r>
            <a:r>
              <a:rPr lang="ca-ES" sz="3500" dirty="0"/>
              <a:t> la </a:t>
            </a:r>
            <a:r>
              <a:rPr lang="ca-ES" sz="3500" dirty="0" err="1"/>
              <a:t>sinodalidad</a:t>
            </a:r>
            <a:r>
              <a:rPr lang="ca-ES" sz="3500" dirty="0"/>
              <a:t>, </a:t>
            </a:r>
            <a:r>
              <a:rPr lang="es-ES" sz="3500" dirty="0"/>
              <a:t>no olvidemos </a:t>
            </a:r>
            <a:r>
              <a:rPr lang="ca-ES" sz="3500" dirty="0"/>
              <a:t>crear un </a:t>
            </a:r>
            <a:r>
              <a:rPr lang="ca-ES" sz="3500" b="1" dirty="0" err="1"/>
              <a:t>ambiente</a:t>
            </a:r>
            <a:r>
              <a:rPr lang="ca-ES" sz="3500" b="1" dirty="0"/>
              <a:t> fraternal </a:t>
            </a:r>
          </a:p>
          <a:p>
            <a:endParaRPr lang="ca-ES" sz="3500" b="1" dirty="0"/>
          </a:p>
          <a:p>
            <a:r>
              <a:rPr lang="fr-CA" sz="3300" i="1" dirty="0">
                <a:solidFill>
                  <a:schemeClr val="tx2"/>
                </a:solidFill>
                <a:latin typeface="Century Schoolbook" panose="02040604050505020304" pitchFamily="18" charset="0"/>
              </a:rPr>
              <a:t>Pour vivre la </a:t>
            </a:r>
            <a:r>
              <a:rPr lang="fr-CA" sz="3300" i="1" dirty="0" err="1">
                <a:solidFill>
                  <a:schemeClr val="tx2"/>
                </a:solidFill>
                <a:latin typeface="Century Schoolbook" panose="02040604050505020304" pitchFamily="18" charset="0"/>
              </a:rPr>
              <a:t>synodalité</a:t>
            </a:r>
            <a:r>
              <a:rPr lang="fr-CA" sz="3300" i="1" dirty="0">
                <a:solidFill>
                  <a:schemeClr val="tx2"/>
                </a:solidFill>
                <a:latin typeface="Century Schoolbook" panose="02040604050505020304" pitchFamily="18" charset="0"/>
              </a:rPr>
              <a:t>, nous ne pouvons pas manquer la dimension de créer un </a:t>
            </a:r>
            <a:r>
              <a:rPr lang="fr-CA" sz="3300" b="1" i="1" dirty="0">
                <a:solidFill>
                  <a:schemeClr val="tx2"/>
                </a:solidFill>
                <a:latin typeface="Century Schoolbook" panose="02040604050505020304" pitchFamily="18" charset="0"/>
              </a:rPr>
              <a:t>environnement fraternel </a:t>
            </a:r>
            <a:endParaRPr lang="en-VN" sz="3300" b="1" i="1" dirty="0">
              <a:solidFill>
                <a:schemeClr val="tx2"/>
              </a:solidFill>
              <a:latin typeface="Century Schoolbook" panose="02040604050505020304" pitchFamily="18" charset="0"/>
            </a:endParaRPr>
          </a:p>
        </p:txBody>
      </p:sp>
    </p:spTree>
    <p:extLst>
      <p:ext uri="{BB962C8B-B14F-4D97-AF65-F5344CB8AC3E}">
        <p14:creationId xmlns:p14="http://schemas.microsoft.com/office/powerpoint/2010/main" val="3734573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155822E-DB2B-51B4-5A0B-2FE255450A83}"/>
              </a:ext>
            </a:extLst>
          </p:cNvPr>
          <p:cNvSpPr/>
          <p:nvPr/>
        </p:nvSpPr>
        <p:spPr>
          <a:xfrm>
            <a:off x="-1" y="872197"/>
            <a:ext cx="4869871" cy="5993026"/>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 name="Text Placeholder 4">
            <a:extLst>
              <a:ext uri="{FF2B5EF4-FFF2-40B4-BE49-F238E27FC236}">
                <a16:creationId xmlns:a16="http://schemas.microsoft.com/office/drawing/2014/main" id="{DDFCD1D0-D9B4-AE2B-E731-439264B20B08}"/>
              </a:ext>
            </a:extLst>
          </p:cNvPr>
          <p:cNvSpPr>
            <a:spLocks noGrp="1"/>
          </p:cNvSpPr>
          <p:nvPr>
            <p:ph type="body" sz="quarter" idx="15"/>
          </p:nvPr>
        </p:nvSpPr>
        <p:spPr/>
        <p:txBody>
          <a:bodyPr/>
          <a:lstStyle/>
          <a:p>
            <a:endParaRPr lang="en-VN"/>
          </a:p>
        </p:txBody>
      </p:sp>
      <p:sp>
        <p:nvSpPr>
          <p:cNvPr id="8" name="Rectangle 7">
            <a:extLst>
              <a:ext uri="{FF2B5EF4-FFF2-40B4-BE49-F238E27FC236}">
                <a16:creationId xmlns:a16="http://schemas.microsoft.com/office/drawing/2014/main" id="{2060C451-DD4B-606A-51BC-AF389915F20F}"/>
              </a:ext>
            </a:extLst>
          </p:cNvPr>
          <p:cNvSpPr/>
          <p:nvPr/>
        </p:nvSpPr>
        <p:spPr>
          <a:xfrm>
            <a:off x="630936" y="659923"/>
            <a:ext cx="6733381" cy="2618296"/>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9" name="Rectangle 8">
            <a:extLst>
              <a:ext uri="{FF2B5EF4-FFF2-40B4-BE49-F238E27FC236}">
                <a16:creationId xmlns:a16="http://schemas.microsoft.com/office/drawing/2014/main" id="{181C45A5-0D9F-2D9A-7A0F-58B541517CBD}"/>
              </a:ext>
            </a:extLst>
          </p:cNvPr>
          <p:cNvSpPr/>
          <p:nvPr/>
        </p:nvSpPr>
        <p:spPr>
          <a:xfrm>
            <a:off x="4869872" y="0"/>
            <a:ext cx="7329681" cy="685800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3" name="Rectangle 12">
            <a:extLst>
              <a:ext uri="{FF2B5EF4-FFF2-40B4-BE49-F238E27FC236}">
                <a16:creationId xmlns:a16="http://schemas.microsoft.com/office/drawing/2014/main" id="{E35776A1-76D3-83B2-97E2-9F500A44265E}"/>
              </a:ext>
            </a:extLst>
          </p:cNvPr>
          <p:cNvSpPr/>
          <p:nvPr/>
        </p:nvSpPr>
        <p:spPr>
          <a:xfrm>
            <a:off x="0" y="5316"/>
            <a:ext cx="4869872" cy="100184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2" name="Rectangle 21">
            <a:extLst>
              <a:ext uri="{FF2B5EF4-FFF2-40B4-BE49-F238E27FC236}">
                <a16:creationId xmlns:a16="http://schemas.microsoft.com/office/drawing/2014/main" id="{F4EFF87D-5208-5DF6-2F33-0D1FE6710C46}"/>
              </a:ext>
            </a:extLst>
          </p:cNvPr>
          <p:cNvSpPr/>
          <p:nvPr/>
        </p:nvSpPr>
        <p:spPr>
          <a:xfrm>
            <a:off x="4869872" y="1007166"/>
            <a:ext cx="6733381" cy="2618295"/>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1" name="TextBox 20">
            <a:extLst>
              <a:ext uri="{FF2B5EF4-FFF2-40B4-BE49-F238E27FC236}">
                <a16:creationId xmlns:a16="http://schemas.microsoft.com/office/drawing/2014/main" id="{EFA780EB-46AF-481B-175A-556076E4FD7A}"/>
              </a:ext>
            </a:extLst>
          </p:cNvPr>
          <p:cNvSpPr txBox="1"/>
          <p:nvPr/>
        </p:nvSpPr>
        <p:spPr>
          <a:xfrm>
            <a:off x="2170701" y="980395"/>
            <a:ext cx="9473513" cy="2246769"/>
          </a:xfrm>
          <a:prstGeom prst="rect">
            <a:avLst/>
          </a:prstGeom>
          <a:noFill/>
        </p:spPr>
        <p:txBody>
          <a:bodyPr wrap="square" rtlCol="0">
            <a:spAutoFit/>
          </a:bodyPr>
          <a:lstStyle/>
          <a:p>
            <a:r>
              <a:rPr lang="it-IT" sz="3500" dirty="0"/>
              <a:t>   </a:t>
            </a:r>
            <a:r>
              <a:rPr lang="ca-ES" sz="3500" dirty="0"/>
              <a:t>El </a:t>
            </a:r>
            <a:r>
              <a:rPr lang="ca-ES" sz="3500" dirty="0" err="1"/>
              <a:t>término</a:t>
            </a:r>
            <a:r>
              <a:rPr lang="ca-ES" sz="3500" dirty="0"/>
              <a:t> </a:t>
            </a:r>
            <a:endParaRPr lang="it-IT" sz="3500" dirty="0"/>
          </a:p>
          <a:p>
            <a:r>
              <a:rPr lang="it-IT" sz="3500" dirty="0"/>
              <a:t>   </a:t>
            </a:r>
            <a:r>
              <a:rPr lang="it-IT" sz="3500" b="1" dirty="0"/>
              <a:t>sinodalità</a:t>
            </a:r>
            <a:r>
              <a:rPr lang="it-IT" sz="3500" dirty="0"/>
              <a:t>	</a:t>
            </a:r>
            <a:r>
              <a:rPr lang="it-IT" sz="3500" dirty="0">
                <a:solidFill>
                  <a:schemeClr val="bg1"/>
                </a:solidFill>
              </a:rPr>
              <a:t>(</a:t>
            </a:r>
            <a:r>
              <a:rPr lang="it-IT" sz="3500" dirty="0" err="1">
                <a:solidFill>
                  <a:schemeClr val="bg1"/>
                </a:solidFill>
              </a:rPr>
              <a:t>caminar</a:t>
            </a:r>
            <a:r>
              <a:rPr lang="it-IT" sz="3500" dirty="0">
                <a:solidFill>
                  <a:schemeClr val="bg1"/>
                </a:solidFill>
              </a:rPr>
              <a:t> </a:t>
            </a:r>
            <a:r>
              <a:rPr lang="it-IT" sz="3500" dirty="0" err="1">
                <a:solidFill>
                  <a:schemeClr val="bg1"/>
                </a:solidFill>
              </a:rPr>
              <a:t>juntos</a:t>
            </a:r>
            <a:r>
              <a:rPr lang="it-IT" sz="3500" dirty="0">
                <a:solidFill>
                  <a:schemeClr val="bg1"/>
                </a:solidFill>
              </a:rPr>
              <a:t>)</a:t>
            </a:r>
          </a:p>
          <a:p>
            <a:r>
              <a:rPr lang="it-IT" sz="3500" dirty="0"/>
              <a:t>   </a:t>
            </a:r>
            <a:r>
              <a:rPr lang="it-IT" sz="3500" dirty="0" err="1"/>
              <a:t>unido</a:t>
            </a:r>
            <a:r>
              <a:rPr lang="it-IT" sz="3500" dirty="0"/>
              <a:t> a </a:t>
            </a:r>
          </a:p>
          <a:p>
            <a:r>
              <a:rPr lang="it-IT" sz="3500" dirty="0"/>
              <a:t>   </a:t>
            </a:r>
            <a:r>
              <a:rPr lang="it-IT" sz="3500" b="1" dirty="0"/>
              <a:t>sinergia</a:t>
            </a:r>
            <a:r>
              <a:rPr lang="it-IT" sz="3500" dirty="0"/>
              <a:t>	</a:t>
            </a:r>
            <a:r>
              <a:rPr lang="it-IT" sz="3500" dirty="0">
                <a:solidFill>
                  <a:schemeClr val="bg1"/>
                </a:solidFill>
              </a:rPr>
              <a:t>(</a:t>
            </a:r>
            <a:r>
              <a:rPr lang="it-IT" sz="3500" dirty="0" err="1">
                <a:solidFill>
                  <a:schemeClr val="bg1"/>
                </a:solidFill>
              </a:rPr>
              <a:t>trabajar</a:t>
            </a:r>
            <a:r>
              <a:rPr lang="it-IT" sz="3500" dirty="0">
                <a:solidFill>
                  <a:schemeClr val="bg1"/>
                </a:solidFill>
              </a:rPr>
              <a:t> </a:t>
            </a:r>
            <a:r>
              <a:rPr lang="it-IT" sz="3500" dirty="0" err="1">
                <a:solidFill>
                  <a:schemeClr val="bg1"/>
                </a:solidFill>
              </a:rPr>
              <a:t>juntos</a:t>
            </a:r>
            <a:r>
              <a:rPr lang="it-IT" sz="3500" dirty="0">
                <a:solidFill>
                  <a:schemeClr val="bg1"/>
                </a:solidFill>
              </a:rPr>
              <a:t>)</a:t>
            </a:r>
            <a:r>
              <a:rPr lang="en-VN" sz="3500" dirty="0">
                <a:solidFill>
                  <a:schemeClr val="bg1"/>
                </a:solidFill>
              </a:rPr>
              <a:t> </a:t>
            </a:r>
            <a:endParaRPr lang="it-IT" sz="3500" dirty="0">
              <a:solidFill>
                <a:schemeClr val="bg1"/>
              </a:solidFill>
            </a:endParaRPr>
          </a:p>
        </p:txBody>
      </p:sp>
      <p:sp>
        <p:nvSpPr>
          <p:cNvPr id="17" name="Rectangle 16">
            <a:extLst>
              <a:ext uri="{FF2B5EF4-FFF2-40B4-BE49-F238E27FC236}">
                <a16:creationId xmlns:a16="http://schemas.microsoft.com/office/drawing/2014/main" id="{E8DBB97D-E637-8A29-B979-F613D17CAE97}"/>
              </a:ext>
              <a:ext uri="{C183D7F6-B498-43B3-948B-1728B52AA6E4}">
                <adec:decorative xmlns:adec="http://schemas.microsoft.com/office/drawing/2017/decorative" val="1"/>
              </a:ext>
            </a:extLst>
          </p:cNvPr>
          <p:cNvSpPr/>
          <p:nvPr/>
        </p:nvSpPr>
        <p:spPr>
          <a:xfrm>
            <a:off x="309489" y="740781"/>
            <a:ext cx="11617468" cy="5420628"/>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15F6283D-0F75-42AD-6F97-E175209A690C}"/>
              </a:ext>
            </a:extLst>
          </p:cNvPr>
          <p:cNvSpPr/>
          <p:nvPr/>
        </p:nvSpPr>
        <p:spPr>
          <a:xfrm>
            <a:off x="630936" y="3270995"/>
            <a:ext cx="6733381" cy="261829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3" name="Rectangle 2">
            <a:extLst>
              <a:ext uri="{FF2B5EF4-FFF2-40B4-BE49-F238E27FC236}">
                <a16:creationId xmlns:a16="http://schemas.microsoft.com/office/drawing/2014/main" id="{0446DE4B-E796-1BFE-5BCD-880DB56F6B3E}"/>
              </a:ext>
            </a:extLst>
          </p:cNvPr>
          <p:cNvSpPr/>
          <p:nvPr/>
        </p:nvSpPr>
        <p:spPr>
          <a:xfrm>
            <a:off x="4869870" y="3259364"/>
            <a:ext cx="6733381" cy="2618295"/>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0" name="TextBox 9">
            <a:extLst>
              <a:ext uri="{FF2B5EF4-FFF2-40B4-BE49-F238E27FC236}">
                <a16:creationId xmlns:a16="http://schemas.microsoft.com/office/drawing/2014/main" id="{F3119041-4096-E947-22E9-BA5D358DC278}"/>
              </a:ext>
            </a:extLst>
          </p:cNvPr>
          <p:cNvSpPr txBox="1"/>
          <p:nvPr/>
        </p:nvSpPr>
        <p:spPr>
          <a:xfrm>
            <a:off x="2393528" y="3474989"/>
            <a:ext cx="8567697" cy="2662267"/>
          </a:xfrm>
          <a:prstGeom prst="rect">
            <a:avLst/>
          </a:prstGeom>
          <a:noFill/>
        </p:spPr>
        <p:txBody>
          <a:bodyPr wrap="square" rtlCol="0">
            <a:spAutoFit/>
          </a:bodyPr>
          <a:lstStyle/>
          <a:p>
            <a:r>
              <a:rPr lang="fr-CA" sz="3300" i="1" dirty="0">
                <a:solidFill>
                  <a:schemeClr val="accent3">
                    <a:lumMod val="50000"/>
                  </a:schemeClr>
                </a:solidFill>
                <a:latin typeface="Century Schoolbook" panose="02040604050505020304" pitchFamily="18" charset="0"/>
                <a:cs typeface="BIG CASLON MEDIUM" panose="02000603090000020003" pitchFamily="2" charset="-79"/>
              </a:rPr>
              <a:t>Le terme</a:t>
            </a:r>
          </a:p>
          <a:p>
            <a:r>
              <a:rPr lang="fr-CA" sz="3300" b="1" i="1" dirty="0" err="1">
                <a:solidFill>
                  <a:schemeClr val="accent3">
                    <a:lumMod val="50000"/>
                  </a:schemeClr>
                </a:solidFill>
                <a:latin typeface="Century Schoolbook" panose="02040604050505020304" pitchFamily="18" charset="0"/>
                <a:cs typeface="BIG CASLON MEDIUM" panose="02000603090000020003" pitchFamily="2" charset="-79"/>
              </a:rPr>
              <a:t>synodalité</a:t>
            </a:r>
            <a:r>
              <a:rPr lang="fr-CA" sz="3300" i="1" dirty="0">
                <a:solidFill>
                  <a:schemeClr val="accent3">
                    <a:lumMod val="50000"/>
                  </a:schemeClr>
                </a:solidFill>
                <a:latin typeface="Century Schoolbook" panose="02040604050505020304" pitchFamily="18" charset="0"/>
                <a:cs typeface="BIG CASLON MEDIUM" panose="02000603090000020003" pitchFamily="2" charset="-79"/>
              </a:rPr>
              <a:t>   (marcher ensemble)</a:t>
            </a:r>
          </a:p>
          <a:p>
            <a:r>
              <a:rPr lang="fr-CA" sz="3300" i="1" dirty="0">
                <a:solidFill>
                  <a:schemeClr val="accent3">
                    <a:lumMod val="50000"/>
                  </a:schemeClr>
                </a:solidFill>
                <a:latin typeface="Century Schoolbook" panose="02040604050505020304" pitchFamily="18" charset="0"/>
                <a:cs typeface="BIG CASLON MEDIUM" panose="02000603090000020003" pitchFamily="2" charset="-79"/>
              </a:rPr>
              <a:t>est lié à la </a:t>
            </a:r>
          </a:p>
          <a:p>
            <a:r>
              <a:rPr lang="fr-CA" sz="3300" b="1" i="1" dirty="0">
                <a:solidFill>
                  <a:schemeClr val="accent3">
                    <a:lumMod val="50000"/>
                  </a:schemeClr>
                </a:solidFill>
                <a:latin typeface="Century Schoolbook" panose="02040604050505020304" pitchFamily="18" charset="0"/>
                <a:cs typeface="BIG CASLON MEDIUM" panose="02000603090000020003" pitchFamily="2" charset="-79"/>
              </a:rPr>
              <a:t>synergie</a:t>
            </a:r>
            <a:r>
              <a:rPr lang="fr-CA" sz="3300" i="1" dirty="0">
                <a:solidFill>
                  <a:schemeClr val="accent3">
                    <a:lumMod val="50000"/>
                  </a:schemeClr>
                </a:solidFill>
                <a:latin typeface="Century Schoolbook" panose="02040604050505020304" pitchFamily="18" charset="0"/>
                <a:cs typeface="BIG CASLON MEDIUM" panose="02000603090000020003" pitchFamily="2" charset="-79"/>
              </a:rPr>
              <a:t>       (travailler ensemble) </a:t>
            </a:r>
            <a:endParaRPr lang="it-IT" sz="3300" i="1" dirty="0">
              <a:solidFill>
                <a:schemeClr val="accent3">
                  <a:lumMod val="50000"/>
                </a:schemeClr>
              </a:solidFill>
              <a:latin typeface="Century Schoolbook" panose="02040604050505020304" pitchFamily="18" charset="0"/>
              <a:cs typeface="BIG CASLON MEDIUM" panose="02000603090000020003" pitchFamily="2" charset="-79"/>
            </a:endParaRPr>
          </a:p>
          <a:p>
            <a:r>
              <a:rPr lang="it-IT" sz="3500" i="1" dirty="0">
                <a:latin typeface="Century Schoolbook" panose="02040604050505020304" pitchFamily="18" charset="0"/>
              </a:rPr>
              <a:t>     </a:t>
            </a:r>
            <a:endParaRPr lang="en-VN" sz="3500" i="1" dirty="0">
              <a:solidFill>
                <a:schemeClr val="bg1"/>
              </a:solidFill>
              <a:latin typeface="Century Schoolbook" panose="02040604050505020304" pitchFamily="18" charset="0"/>
            </a:endParaRPr>
          </a:p>
        </p:txBody>
      </p:sp>
    </p:spTree>
    <p:extLst>
      <p:ext uri="{BB962C8B-B14F-4D97-AF65-F5344CB8AC3E}">
        <p14:creationId xmlns:p14="http://schemas.microsoft.com/office/powerpoint/2010/main" val="508730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83307E4-796D-616C-CCA9-F1A7AE0EE4E0}"/>
              </a:ext>
            </a:extLst>
          </p:cNvPr>
          <p:cNvSpPr>
            <a:spLocks noGrp="1"/>
          </p:cNvSpPr>
          <p:nvPr>
            <p:ph type="pic" sz="quarter" idx="15"/>
          </p:nvPr>
        </p:nvSpPr>
        <p:spPr/>
      </p:sp>
      <p:sp>
        <p:nvSpPr>
          <p:cNvPr id="10" name="Rectangle 9">
            <a:extLst>
              <a:ext uri="{FF2B5EF4-FFF2-40B4-BE49-F238E27FC236}">
                <a16:creationId xmlns:a16="http://schemas.microsoft.com/office/drawing/2014/main" id="{872218B0-9C5D-D10B-E1B1-F6600BFF6562}"/>
              </a:ext>
            </a:extLst>
          </p:cNvPr>
          <p:cNvSpPr/>
          <p:nvPr/>
        </p:nvSpPr>
        <p:spPr>
          <a:xfrm>
            <a:off x="457200" y="543339"/>
            <a:ext cx="11277600" cy="57912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8" name="Rectangle 7">
            <a:extLst>
              <a:ext uri="{FF2B5EF4-FFF2-40B4-BE49-F238E27FC236}">
                <a16:creationId xmlns:a16="http://schemas.microsoft.com/office/drawing/2014/main" id="{881FF23D-DD72-E05C-ED61-04470C109BA7}"/>
              </a:ext>
            </a:extLst>
          </p:cNvPr>
          <p:cNvSpPr/>
          <p:nvPr/>
        </p:nvSpPr>
        <p:spPr>
          <a:xfrm>
            <a:off x="0" y="25400"/>
            <a:ext cx="7935132" cy="1074567"/>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2" name="Rectangle 11">
            <a:extLst>
              <a:ext uri="{FF2B5EF4-FFF2-40B4-BE49-F238E27FC236}">
                <a16:creationId xmlns:a16="http://schemas.microsoft.com/office/drawing/2014/main" id="{3565B9C6-DDDA-6D43-FBFB-2392C4F942D3}"/>
              </a:ext>
            </a:extLst>
          </p:cNvPr>
          <p:cNvSpPr/>
          <p:nvPr/>
        </p:nvSpPr>
        <p:spPr>
          <a:xfrm>
            <a:off x="457200" y="543339"/>
            <a:ext cx="7477932" cy="55662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6" name="Rectangle 15">
            <a:extLst>
              <a:ext uri="{FF2B5EF4-FFF2-40B4-BE49-F238E27FC236}">
                <a16:creationId xmlns:a16="http://schemas.microsoft.com/office/drawing/2014/main" id="{F41CB42D-A527-44ED-ADE2-30B3266BAFB1}"/>
              </a:ext>
              <a:ext uri="{C183D7F6-B498-43B3-948B-1728B52AA6E4}">
                <adec:decorative xmlns:adec="http://schemas.microsoft.com/office/drawing/2017/decorative" val="1"/>
              </a:ext>
            </a:extLst>
          </p:cNvPr>
          <p:cNvSpPr/>
          <p:nvPr/>
        </p:nvSpPr>
        <p:spPr>
          <a:xfrm>
            <a:off x="228600" y="241300"/>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B3D699F8-624C-E690-C684-D70433C560AC}"/>
              </a:ext>
            </a:extLst>
          </p:cNvPr>
          <p:cNvSpPr txBox="1"/>
          <p:nvPr/>
        </p:nvSpPr>
        <p:spPr>
          <a:xfrm>
            <a:off x="855788" y="1781611"/>
            <a:ext cx="10740325" cy="4308872"/>
          </a:xfrm>
          <a:prstGeom prst="rect">
            <a:avLst/>
          </a:prstGeom>
          <a:noFill/>
        </p:spPr>
        <p:txBody>
          <a:bodyPr wrap="square" rtlCol="0">
            <a:spAutoFit/>
          </a:bodyPr>
          <a:lstStyle/>
          <a:p>
            <a:r>
              <a:rPr lang="ca-ES" sz="3500" dirty="0"/>
              <a:t>Don Bosco </a:t>
            </a:r>
            <a:r>
              <a:rPr lang="ca-ES" sz="3500" dirty="0" err="1"/>
              <a:t>invitó</a:t>
            </a:r>
            <a:r>
              <a:rPr lang="ca-ES" sz="3500" dirty="0"/>
              <a:t> a </a:t>
            </a:r>
            <a:r>
              <a:rPr lang="ca-ES" sz="3500" dirty="0" err="1"/>
              <a:t>su</a:t>
            </a:r>
            <a:r>
              <a:rPr lang="ca-ES" sz="3500" dirty="0"/>
              <a:t> </a:t>
            </a:r>
            <a:r>
              <a:rPr lang="ca-ES" sz="3500" dirty="0" err="1"/>
              <a:t>madre</a:t>
            </a:r>
            <a:r>
              <a:rPr lang="ca-ES" sz="3500" dirty="0"/>
              <a:t> a venir a Valdocco. Con </a:t>
            </a:r>
            <a:r>
              <a:rPr lang="ca-ES" sz="3500" dirty="0" err="1"/>
              <a:t>su</a:t>
            </a:r>
            <a:r>
              <a:rPr lang="ca-ES" sz="3500" dirty="0"/>
              <a:t> presencia </a:t>
            </a:r>
            <a:r>
              <a:rPr lang="ca-ES" sz="3500" dirty="0" err="1"/>
              <a:t>dio</a:t>
            </a:r>
            <a:r>
              <a:rPr lang="ca-ES" sz="3500" dirty="0"/>
              <a:t> a los </a:t>
            </a:r>
            <a:r>
              <a:rPr lang="ca-ES" sz="3500" dirty="0" err="1"/>
              <a:t>jóvenes</a:t>
            </a:r>
            <a:r>
              <a:rPr lang="ca-ES" sz="3500" dirty="0"/>
              <a:t> </a:t>
            </a:r>
            <a:r>
              <a:rPr lang="ca-ES" sz="3500" dirty="0" err="1"/>
              <a:t>huérfanos</a:t>
            </a:r>
            <a:r>
              <a:rPr lang="ca-ES" sz="3500" dirty="0"/>
              <a:t> el </a:t>
            </a:r>
            <a:r>
              <a:rPr lang="ca-ES" sz="3500" dirty="0" err="1"/>
              <a:t>sentimiento</a:t>
            </a:r>
            <a:r>
              <a:rPr lang="ca-ES" sz="3500" dirty="0"/>
              <a:t> de amor de una verdadera </a:t>
            </a:r>
            <a:r>
              <a:rPr lang="ca-ES" sz="3500" dirty="0" err="1"/>
              <a:t>madre</a:t>
            </a:r>
            <a:r>
              <a:rPr lang="ca-ES" sz="3500" dirty="0"/>
              <a:t>.</a:t>
            </a:r>
          </a:p>
          <a:p>
            <a:endParaRPr lang="ca-ES" sz="3500" dirty="0"/>
          </a:p>
          <a:p>
            <a:r>
              <a:rPr lang="fr-CA" sz="3300" i="1" dirty="0">
                <a:solidFill>
                  <a:schemeClr val="tx2"/>
                </a:solidFill>
                <a:latin typeface="Century Schoolbook" panose="02040604050505020304" pitchFamily="18" charset="0"/>
              </a:rPr>
              <a:t>Don Bosco invita sa mère à venir à Valdocco. Par sa présence, elle a donné aux jeunes orphelins le sens d'un véritable amour maternel.</a:t>
            </a:r>
            <a:endParaRPr lang="en-VN" sz="3300" i="1" dirty="0">
              <a:solidFill>
                <a:schemeClr val="tx2"/>
              </a:solidFill>
              <a:latin typeface="Century Schoolbook" panose="02040604050505020304" pitchFamily="18" charset="0"/>
            </a:endParaRPr>
          </a:p>
          <a:p>
            <a:endParaRPr lang="en-VN" sz="3500" dirty="0"/>
          </a:p>
        </p:txBody>
      </p:sp>
    </p:spTree>
    <p:extLst>
      <p:ext uri="{BB962C8B-B14F-4D97-AF65-F5344CB8AC3E}">
        <p14:creationId xmlns:p14="http://schemas.microsoft.com/office/powerpoint/2010/main" val="2033015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A84371-21D9-8A6E-BEE8-C1E836986BF2}"/>
              </a:ext>
            </a:extLst>
          </p:cNvPr>
          <p:cNvSpPr>
            <a:spLocks noGrp="1"/>
          </p:cNvSpPr>
          <p:nvPr>
            <p:ph type="title"/>
          </p:nvPr>
        </p:nvSpPr>
        <p:spPr/>
        <p:txBody>
          <a:bodyPr/>
          <a:lstStyle/>
          <a:p>
            <a:endParaRPr lang="en-VN"/>
          </a:p>
        </p:txBody>
      </p:sp>
      <p:sp>
        <p:nvSpPr>
          <p:cNvPr id="4" name="Text Placeholder 3">
            <a:extLst>
              <a:ext uri="{FF2B5EF4-FFF2-40B4-BE49-F238E27FC236}">
                <a16:creationId xmlns:a16="http://schemas.microsoft.com/office/drawing/2014/main" id="{D47AC660-DE1F-EDD6-61E3-7B93F66BE128}"/>
              </a:ext>
            </a:extLst>
          </p:cNvPr>
          <p:cNvSpPr>
            <a:spLocks noGrp="1"/>
          </p:cNvSpPr>
          <p:nvPr>
            <p:ph type="body" sz="quarter" idx="14"/>
          </p:nvPr>
        </p:nvSpPr>
        <p:spPr/>
        <p:txBody>
          <a:bodyPr/>
          <a:lstStyle/>
          <a:p>
            <a:endParaRPr lang="en-VN" dirty="0"/>
          </a:p>
        </p:txBody>
      </p:sp>
      <p:sp>
        <p:nvSpPr>
          <p:cNvPr id="5" name="Text Placeholder 4">
            <a:extLst>
              <a:ext uri="{FF2B5EF4-FFF2-40B4-BE49-F238E27FC236}">
                <a16:creationId xmlns:a16="http://schemas.microsoft.com/office/drawing/2014/main" id="{DDFCD1D0-D9B4-AE2B-E731-439264B20B08}"/>
              </a:ext>
            </a:extLst>
          </p:cNvPr>
          <p:cNvSpPr>
            <a:spLocks noGrp="1"/>
          </p:cNvSpPr>
          <p:nvPr>
            <p:ph type="body" sz="quarter" idx="15"/>
          </p:nvPr>
        </p:nvSpPr>
        <p:spPr/>
        <p:txBody>
          <a:bodyPr/>
          <a:lstStyle/>
          <a:p>
            <a:endParaRPr lang="en-VN"/>
          </a:p>
        </p:txBody>
      </p:sp>
      <p:sp>
        <p:nvSpPr>
          <p:cNvPr id="8" name="Rectangle 7">
            <a:extLst>
              <a:ext uri="{FF2B5EF4-FFF2-40B4-BE49-F238E27FC236}">
                <a16:creationId xmlns:a16="http://schemas.microsoft.com/office/drawing/2014/main" id="{2060C451-DD4B-606A-51BC-AF389915F20F}"/>
              </a:ext>
            </a:extLst>
          </p:cNvPr>
          <p:cNvSpPr/>
          <p:nvPr/>
        </p:nvSpPr>
        <p:spPr>
          <a:xfrm>
            <a:off x="34636" y="0"/>
            <a:ext cx="7329681" cy="68580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9" name="Rectangle 8">
            <a:extLst>
              <a:ext uri="{FF2B5EF4-FFF2-40B4-BE49-F238E27FC236}">
                <a16:creationId xmlns:a16="http://schemas.microsoft.com/office/drawing/2014/main" id="{181C45A5-0D9F-2D9A-7A0F-58B541517CBD}"/>
              </a:ext>
            </a:extLst>
          </p:cNvPr>
          <p:cNvSpPr/>
          <p:nvPr/>
        </p:nvSpPr>
        <p:spPr>
          <a:xfrm>
            <a:off x="7364317" y="0"/>
            <a:ext cx="4835235" cy="68580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1" name="TextBox 20">
            <a:extLst>
              <a:ext uri="{FF2B5EF4-FFF2-40B4-BE49-F238E27FC236}">
                <a16:creationId xmlns:a16="http://schemas.microsoft.com/office/drawing/2014/main" id="{EFA780EB-46AF-481B-175A-556076E4FD7A}"/>
              </a:ext>
            </a:extLst>
          </p:cNvPr>
          <p:cNvSpPr txBox="1"/>
          <p:nvPr/>
        </p:nvSpPr>
        <p:spPr>
          <a:xfrm>
            <a:off x="3667299" y="4263318"/>
            <a:ext cx="7752870" cy="1477328"/>
          </a:xfrm>
          <a:prstGeom prst="rect">
            <a:avLst/>
          </a:prstGeom>
          <a:noFill/>
        </p:spPr>
        <p:txBody>
          <a:bodyPr wrap="square" rtlCol="0">
            <a:spAutoFit/>
          </a:bodyPr>
          <a:lstStyle/>
          <a:p>
            <a:pPr algn="r"/>
            <a:r>
              <a:rPr lang="it-IT" sz="4500" b="1" dirty="0"/>
              <a:t>pensati per</a:t>
            </a:r>
            <a:r>
              <a:rPr lang="en-VN" sz="4500" dirty="0"/>
              <a:t> </a:t>
            </a:r>
            <a:r>
              <a:rPr lang="it-IT" sz="4500" b="1" dirty="0"/>
              <a:t>vivere</a:t>
            </a:r>
          </a:p>
          <a:p>
            <a:pPr algn="r"/>
            <a:r>
              <a:rPr lang="it-IT" sz="4500" b="1" dirty="0"/>
              <a:t>la sinodalità nella Chiesa</a:t>
            </a:r>
            <a:endParaRPr lang="en-VN" sz="4500" dirty="0"/>
          </a:p>
        </p:txBody>
      </p:sp>
      <p:sp>
        <p:nvSpPr>
          <p:cNvPr id="15" name="Text Placeholder 2">
            <a:extLst>
              <a:ext uri="{FF2B5EF4-FFF2-40B4-BE49-F238E27FC236}">
                <a16:creationId xmlns:a16="http://schemas.microsoft.com/office/drawing/2014/main" id="{83883CEF-2D0F-BB53-AC85-03EF5497E695}"/>
              </a:ext>
            </a:extLst>
          </p:cNvPr>
          <p:cNvSpPr txBox="1">
            <a:spLocks/>
          </p:cNvSpPr>
          <p:nvPr/>
        </p:nvSpPr>
        <p:spPr>
          <a:xfrm>
            <a:off x="1020417" y="1464365"/>
            <a:ext cx="10279217" cy="3962399"/>
          </a:xfrm>
          <a:prstGeom prst="rect">
            <a:avLst/>
          </a:prstGeom>
        </p:spPr>
        <p:txBody>
          <a:bodyPr>
            <a:noAutofit/>
          </a:bodyPr>
          <a:lstStyle>
            <a:lvl1pPr marL="0" indent="0" algn="l" defTabSz="914400" rtl="0" eaLnBrk="1" latinLnBrk="0" hangingPunct="1">
              <a:lnSpc>
                <a:spcPts val="2800"/>
              </a:lnSpc>
              <a:spcBef>
                <a:spcPts val="0"/>
              </a:spcBef>
              <a:buFont typeface="Arial" panose="020B0604020202020204" pitchFamily="34" charset="0"/>
              <a:buNone/>
              <a:defRPr sz="18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latin typeface="Segoe UI" panose="020B0502040204020203" pitchFamily="34" charset="0"/>
              </a:rPr>
              <a:t>Use this color palette when you want a balance between warm and cool. PANTONE Very Peri is intensified within this artfully calibrated palette, injecting a feeling of liveliness and visual vibration.</a:t>
            </a:r>
            <a:endParaRPr lang="en-US" dirty="0">
              <a:solidFill>
                <a:schemeClr val="tx1"/>
              </a:solidFill>
            </a:endParaRPr>
          </a:p>
        </p:txBody>
      </p:sp>
      <p:sp>
        <p:nvSpPr>
          <p:cNvPr id="10" name="Rectangle 9">
            <a:extLst>
              <a:ext uri="{FF2B5EF4-FFF2-40B4-BE49-F238E27FC236}">
                <a16:creationId xmlns:a16="http://schemas.microsoft.com/office/drawing/2014/main" id="{8212E57D-CC7A-AE44-9F83-89298E587885}"/>
              </a:ext>
            </a:extLst>
          </p:cNvPr>
          <p:cNvSpPr/>
          <p:nvPr/>
        </p:nvSpPr>
        <p:spPr>
          <a:xfrm>
            <a:off x="630936" y="753799"/>
            <a:ext cx="11001082" cy="501089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 name="Rectangle 5">
            <a:extLst>
              <a:ext uri="{FF2B5EF4-FFF2-40B4-BE49-F238E27FC236}">
                <a16:creationId xmlns:a16="http://schemas.microsoft.com/office/drawing/2014/main" id="{B93F98C6-D913-FE71-28C1-7882EC483D6B}"/>
              </a:ext>
            </a:extLst>
          </p:cNvPr>
          <p:cNvSpPr/>
          <p:nvPr/>
        </p:nvSpPr>
        <p:spPr>
          <a:xfrm>
            <a:off x="3190635" y="5234608"/>
            <a:ext cx="9008917" cy="16233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6" name="Rectangle 15">
            <a:extLst>
              <a:ext uri="{FF2B5EF4-FFF2-40B4-BE49-F238E27FC236}">
                <a16:creationId xmlns:a16="http://schemas.microsoft.com/office/drawing/2014/main" id="{DA9DD3F5-2F8C-0D97-9BCC-92E1C6679F9D}"/>
              </a:ext>
            </a:extLst>
          </p:cNvPr>
          <p:cNvSpPr/>
          <p:nvPr/>
        </p:nvSpPr>
        <p:spPr>
          <a:xfrm>
            <a:off x="3190635" y="5234608"/>
            <a:ext cx="8441383" cy="50603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7" name="Rectangle 16">
            <a:extLst>
              <a:ext uri="{FF2B5EF4-FFF2-40B4-BE49-F238E27FC236}">
                <a16:creationId xmlns:a16="http://schemas.microsoft.com/office/drawing/2014/main" id="{B9EDCCD6-965F-FE66-AFE9-70074D5C25F3}"/>
              </a:ext>
              <a:ext uri="{C183D7F6-B498-43B3-948B-1728B52AA6E4}">
                <adec:decorative xmlns:adec="http://schemas.microsoft.com/office/drawing/2017/decorative" val="1"/>
              </a:ext>
            </a:extLst>
          </p:cNvPr>
          <p:cNvSpPr/>
          <p:nvPr/>
        </p:nvSpPr>
        <p:spPr>
          <a:xfrm>
            <a:off x="228600" y="241300"/>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F905BE-DD41-946C-5495-1ED572AF8146}"/>
              </a:ext>
            </a:extLst>
          </p:cNvPr>
          <p:cNvSpPr txBox="1"/>
          <p:nvPr/>
        </p:nvSpPr>
        <p:spPr>
          <a:xfrm>
            <a:off x="892366" y="595251"/>
            <a:ext cx="10601232" cy="4308872"/>
          </a:xfrm>
          <a:prstGeom prst="rect">
            <a:avLst/>
          </a:prstGeom>
          <a:noFill/>
        </p:spPr>
        <p:txBody>
          <a:bodyPr wrap="square" rtlCol="0">
            <a:spAutoFit/>
          </a:bodyPr>
          <a:lstStyle/>
          <a:p>
            <a:endParaRPr lang="it-IT" sz="3500" dirty="0"/>
          </a:p>
          <a:p>
            <a:r>
              <a:rPr lang="es-ES" sz="3500" dirty="0"/>
              <a:t>“</a:t>
            </a:r>
            <a:r>
              <a:rPr lang="ca-ES" sz="3500" dirty="0"/>
              <a:t>¿</a:t>
            </a:r>
            <a:r>
              <a:rPr lang="ca-ES" sz="3500" dirty="0" err="1"/>
              <a:t>Qué</a:t>
            </a:r>
            <a:r>
              <a:rPr lang="ca-ES" sz="3500" dirty="0"/>
              <a:t> </a:t>
            </a:r>
            <a:r>
              <a:rPr lang="ca-ES" sz="3500" dirty="0" err="1"/>
              <a:t>sería</a:t>
            </a:r>
            <a:r>
              <a:rPr lang="ca-ES" sz="3500" dirty="0"/>
              <a:t> de Valdocco </a:t>
            </a:r>
            <a:r>
              <a:rPr lang="ca-ES" sz="3500" dirty="0" err="1"/>
              <a:t>sin</a:t>
            </a:r>
            <a:r>
              <a:rPr lang="ca-ES" sz="3500" dirty="0"/>
              <a:t> la presencia de Mama Margar</a:t>
            </a:r>
            <a:r>
              <a:rPr lang="es-ES" sz="3500" dirty="0" err="1"/>
              <a:t>ita</a:t>
            </a:r>
            <a:r>
              <a:rPr lang="ca-ES" sz="3500" dirty="0"/>
              <a:t>? ¿</a:t>
            </a:r>
            <a:r>
              <a:rPr lang="ca-ES" sz="3500" dirty="0" err="1"/>
              <a:t>Habrían</a:t>
            </a:r>
            <a:r>
              <a:rPr lang="ca-ES" sz="3500" dirty="0"/>
              <a:t> </a:t>
            </a:r>
            <a:r>
              <a:rPr lang="ca-ES" sz="3500" dirty="0" err="1"/>
              <a:t>sido</a:t>
            </a:r>
            <a:r>
              <a:rPr lang="ca-ES" sz="3500" dirty="0"/>
              <a:t> </a:t>
            </a:r>
            <a:r>
              <a:rPr lang="ca-ES" sz="3500" dirty="0" err="1"/>
              <a:t>posibles</a:t>
            </a:r>
            <a:r>
              <a:rPr lang="ca-ES" sz="3500" dirty="0"/>
              <a:t> </a:t>
            </a:r>
            <a:r>
              <a:rPr lang="ca-ES" sz="3500" dirty="0" err="1"/>
              <a:t>sus</a:t>
            </a:r>
            <a:r>
              <a:rPr lang="ca-ES" sz="3500" dirty="0"/>
              <a:t> </a:t>
            </a:r>
            <a:r>
              <a:rPr lang="ca-ES" sz="3500" dirty="0" err="1"/>
              <a:t>casas</a:t>
            </a:r>
            <a:r>
              <a:rPr lang="ca-ES" sz="3500" dirty="0"/>
              <a:t> </a:t>
            </a:r>
            <a:r>
              <a:rPr lang="ca-ES" sz="3500" dirty="0" err="1"/>
              <a:t>sin</a:t>
            </a:r>
            <a:r>
              <a:rPr lang="ca-ES" sz="3500" dirty="0"/>
              <a:t> esta </a:t>
            </a:r>
            <a:r>
              <a:rPr lang="ca-ES" sz="3500" dirty="0" err="1"/>
              <a:t>mujer</a:t>
            </a:r>
            <a:r>
              <a:rPr lang="ca-ES" sz="3500" dirty="0"/>
              <a:t> de fe?</a:t>
            </a:r>
            <a:r>
              <a:rPr lang="es-ES" sz="3500" dirty="0"/>
              <a:t>”</a:t>
            </a:r>
            <a:r>
              <a:rPr lang="en-VN" sz="3500" dirty="0"/>
              <a:t> </a:t>
            </a:r>
          </a:p>
          <a:p>
            <a:r>
              <a:rPr lang="fr-CA" sz="3300" i="1" dirty="0">
                <a:solidFill>
                  <a:schemeClr val="tx2"/>
                </a:solidFill>
                <a:latin typeface="Century Schoolbook" panose="02040604050505020304" pitchFamily="18" charset="0"/>
              </a:rPr>
              <a:t>« Que deviendrait Valdocco sans la présence de Maman Marguerite ? Vos maisons auraient-elles été possibles sans cette femme de foi ? »</a:t>
            </a:r>
            <a:endParaRPr lang="en-VN" sz="3300" i="1" dirty="0">
              <a:solidFill>
                <a:schemeClr val="tx2"/>
              </a:solidFill>
              <a:latin typeface="Century Schoolbook" panose="02040604050505020304" pitchFamily="18" charset="0"/>
            </a:endParaRPr>
          </a:p>
          <a:p>
            <a:pPr algn="r"/>
            <a:r>
              <a:rPr lang="en-VN" sz="3500" dirty="0"/>
              <a:t>(Papa Francisco)</a:t>
            </a:r>
            <a:endParaRPr lang="en-VN" sz="3500" b="1" dirty="0"/>
          </a:p>
        </p:txBody>
      </p:sp>
    </p:spTree>
    <p:extLst>
      <p:ext uri="{BB962C8B-B14F-4D97-AF65-F5344CB8AC3E}">
        <p14:creationId xmlns:p14="http://schemas.microsoft.com/office/powerpoint/2010/main" val="3282741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83307E4-796D-616C-CCA9-F1A7AE0EE4E0}"/>
              </a:ext>
            </a:extLst>
          </p:cNvPr>
          <p:cNvSpPr>
            <a:spLocks noGrp="1"/>
          </p:cNvSpPr>
          <p:nvPr>
            <p:ph type="pic" sz="quarter" idx="15"/>
          </p:nvPr>
        </p:nvSpPr>
        <p:spPr/>
      </p:sp>
      <p:sp>
        <p:nvSpPr>
          <p:cNvPr id="10" name="Rectangle 9">
            <a:extLst>
              <a:ext uri="{FF2B5EF4-FFF2-40B4-BE49-F238E27FC236}">
                <a16:creationId xmlns:a16="http://schemas.microsoft.com/office/drawing/2014/main" id="{872218B0-9C5D-D10B-E1B1-F6600BFF6562}"/>
              </a:ext>
            </a:extLst>
          </p:cNvPr>
          <p:cNvSpPr/>
          <p:nvPr/>
        </p:nvSpPr>
        <p:spPr>
          <a:xfrm>
            <a:off x="457200" y="543339"/>
            <a:ext cx="11277600" cy="57912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8" name="Rectangle 7">
            <a:extLst>
              <a:ext uri="{FF2B5EF4-FFF2-40B4-BE49-F238E27FC236}">
                <a16:creationId xmlns:a16="http://schemas.microsoft.com/office/drawing/2014/main" id="{881FF23D-DD72-E05C-ED61-04470C109BA7}"/>
              </a:ext>
            </a:extLst>
          </p:cNvPr>
          <p:cNvSpPr/>
          <p:nvPr/>
        </p:nvSpPr>
        <p:spPr>
          <a:xfrm>
            <a:off x="0" y="25400"/>
            <a:ext cx="7935132" cy="1074567"/>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2" name="Rectangle 11">
            <a:extLst>
              <a:ext uri="{FF2B5EF4-FFF2-40B4-BE49-F238E27FC236}">
                <a16:creationId xmlns:a16="http://schemas.microsoft.com/office/drawing/2014/main" id="{3565B9C6-DDDA-6D43-FBFB-2392C4F942D3}"/>
              </a:ext>
            </a:extLst>
          </p:cNvPr>
          <p:cNvSpPr/>
          <p:nvPr/>
        </p:nvSpPr>
        <p:spPr>
          <a:xfrm>
            <a:off x="457200" y="543339"/>
            <a:ext cx="7477932" cy="55662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6" name="Rectangle 15">
            <a:extLst>
              <a:ext uri="{FF2B5EF4-FFF2-40B4-BE49-F238E27FC236}">
                <a16:creationId xmlns:a16="http://schemas.microsoft.com/office/drawing/2014/main" id="{F41CB42D-A527-44ED-ADE2-30B3266BAFB1}"/>
              </a:ext>
              <a:ext uri="{C183D7F6-B498-43B3-948B-1728B52AA6E4}">
                <adec:decorative xmlns:adec="http://schemas.microsoft.com/office/drawing/2017/decorative" val="1"/>
              </a:ext>
            </a:extLst>
          </p:cNvPr>
          <p:cNvSpPr/>
          <p:nvPr/>
        </p:nvSpPr>
        <p:spPr>
          <a:xfrm>
            <a:off x="228600" y="241300"/>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B3D699F8-624C-E690-C684-D70433C560AC}"/>
              </a:ext>
            </a:extLst>
          </p:cNvPr>
          <p:cNvSpPr txBox="1"/>
          <p:nvPr/>
        </p:nvSpPr>
        <p:spPr>
          <a:xfrm>
            <a:off x="1261176" y="1125367"/>
            <a:ext cx="10243640" cy="5355312"/>
          </a:xfrm>
          <a:prstGeom prst="rect">
            <a:avLst/>
          </a:prstGeom>
          <a:noFill/>
        </p:spPr>
        <p:txBody>
          <a:bodyPr wrap="square" rtlCol="0">
            <a:spAutoFit/>
          </a:bodyPr>
          <a:lstStyle/>
          <a:p>
            <a:r>
              <a:rPr lang="ca-ES" sz="3500" dirty="0" err="1"/>
              <a:t>Donde</a:t>
            </a:r>
            <a:r>
              <a:rPr lang="ca-ES" sz="3500" dirty="0"/>
              <a:t> </a:t>
            </a:r>
            <a:r>
              <a:rPr lang="ca-ES" sz="3500" dirty="0" err="1"/>
              <a:t>hay</a:t>
            </a:r>
            <a:r>
              <a:rPr lang="ca-ES" sz="3500" dirty="0"/>
              <a:t> una </a:t>
            </a:r>
            <a:r>
              <a:rPr lang="ca-ES" sz="3500" dirty="0" err="1"/>
              <a:t>comunidad</a:t>
            </a:r>
            <a:r>
              <a:rPr lang="ca-ES" sz="3500" dirty="0"/>
              <a:t> salesiana, se </a:t>
            </a:r>
            <a:r>
              <a:rPr lang="ca-ES" sz="3500" dirty="0" err="1"/>
              <a:t>hace</a:t>
            </a:r>
            <a:r>
              <a:rPr lang="ca-ES" sz="3500" dirty="0"/>
              <a:t> </a:t>
            </a:r>
            <a:r>
              <a:rPr lang="ca-ES" sz="3500" b="1" dirty="0"/>
              <a:t>una </a:t>
            </a:r>
            <a:r>
              <a:rPr lang="ca-ES" sz="3500" b="1" dirty="0" err="1"/>
              <a:t>experiencia</a:t>
            </a:r>
            <a:r>
              <a:rPr lang="ca-ES" sz="3500" b="1" dirty="0"/>
              <a:t> de fe</a:t>
            </a:r>
            <a:r>
              <a:rPr lang="ca-ES" sz="3500" dirty="0"/>
              <a:t>, se </a:t>
            </a:r>
            <a:r>
              <a:rPr lang="ca-ES" sz="3500" dirty="0" err="1"/>
              <a:t>construye</a:t>
            </a:r>
            <a:r>
              <a:rPr lang="ca-ES" sz="3500" dirty="0"/>
              <a:t> </a:t>
            </a:r>
            <a:r>
              <a:rPr lang="ca-ES" sz="3500" b="1" dirty="0"/>
              <a:t>una </a:t>
            </a:r>
            <a:r>
              <a:rPr lang="ca-ES" sz="3500" b="1" dirty="0" err="1"/>
              <a:t>red</a:t>
            </a:r>
            <a:r>
              <a:rPr lang="ca-ES" sz="3500" b="1" dirty="0"/>
              <a:t> de relaciones</a:t>
            </a:r>
            <a:r>
              <a:rPr lang="ca-ES" sz="3500" dirty="0"/>
              <a:t>, se </a:t>
            </a:r>
            <a:r>
              <a:rPr lang="ca-ES" sz="3500" dirty="0" err="1"/>
              <a:t>ofrecen</a:t>
            </a:r>
            <a:r>
              <a:rPr lang="ca-ES" sz="3500" dirty="0"/>
              <a:t> múltiples </a:t>
            </a:r>
            <a:r>
              <a:rPr lang="ca-ES" sz="3500" dirty="0" err="1"/>
              <a:t>formas</a:t>
            </a:r>
            <a:r>
              <a:rPr lang="ca-ES" sz="3500" dirty="0"/>
              <a:t> de </a:t>
            </a:r>
            <a:r>
              <a:rPr lang="ca-ES" sz="3500" dirty="0" err="1"/>
              <a:t>servicio</a:t>
            </a:r>
            <a:r>
              <a:rPr lang="ca-ES" sz="3500" dirty="0"/>
              <a:t> a los </a:t>
            </a:r>
            <a:r>
              <a:rPr lang="ca-ES" sz="3500" dirty="0" err="1"/>
              <a:t>jóvenes</a:t>
            </a:r>
            <a:r>
              <a:rPr lang="ca-ES" sz="3500" dirty="0"/>
              <a:t>.</a:t>
            </a:r>
          </a:p>
          <a:p>
            <a:endParaRPr lang="ca-ES" sz="3500" dirty="0">
              <a:solidFill>
                <a:schemeClr val="tx2"/>
              </a:solidFill>
            </a:endParaRPr>
          </a:p>
          <a:p>
            <a:r>
              <a:rPr lang="fr-CA" sz="3300" i="1" dirty="0">
                <a:solidFill>
                  <a:schemeClr val="tx2"/>
                </a:solidFill>
                <a:latin typeface="Century Schoolbook" panose="02040604050505020304" pitchFamily="18" charset="0"/>
              </a:rPr>
              <a:t>Là où il y a une communauté Salésienne, </a:t>
            </a:r>
            <a:r>
              <a:rPr lang="fr-CA" sz="3300" b="1" i="1" dirty="0">
                <a:solidFill>
                  <a:schemeClr val="tx2"/>
                </a:solidFill>
                <a:latin typeface="Century Schoolbook" panose="02040604050505020304" pitchFamily="18" charset="0"/>
              </a:rPr>
              <a:t>une expérience de foi</a:t>
            </a:r>
            <a:r>
              <a:rPr lang="fr-CA" sz="3300" i="1" dirty="0">
                <a:solidFill>
                  <a:schemeClr val="tx2"/>
                </a:solidFill>
                <a:latin typeface="Century Schoolbook" panose="02040604050505020304" pitchFamily="18" charset="0"/>
              </a:rPr>
              <a:t> est présente, </a:t>
            </a:r>
            <a:r>
              <a:rPr lang="fr-CA" sz="3300" b="1" i="1" dirty="0">
                <a:solidFill>
                  <a:schemeClr val="tx2"/>
                </a:solidFill>
                <a:latin typeface="Century Schoolbook" panose="02040604050505020304" pitchFamily="18" charset="0"/>
              </a:rPr>
              <a:t>un réseau de relations </a:t>
            </a:r>
            <a:r>
              <a:rPr lang="fr-CA" sz="3300" i="1" dirty="0">
                <a:solidFill>
                  <a:schemeClr val="tx2"/>
                </a:solidFill>
                <a:latin typeface="Century Schoolbook" panose="02040604050505020304" pitchFamily="18" charset="0"/>
              </a:rPr>
              <a:t>se construit et de multiples formes de service sont offertes aux jeunes.</a:t>
            </a:r>
            <a:endParaRPr lang="en-VN" sz="3300" i="1" dirty="0">
              <a:solidFill>
                <a:schemeClr val="tx2"/>
              </a:solidFill>
              <a:latin typeface="Century Schoolbook" panose="02040604050505020304" pitchFamily="18" charset="0"/>
            </a:endParaRPr>
          </a:p>
          <a:p>
            <a:r>
              <a:rPr lang="en-VN" sz="3500" dirty="0"/>
              <a:t> </a:t>
            </a:r>
          </a:p>
        </p:txBody>
      </p:sp>
    </p:spTree>
    <p:extLst>
      <p:ext uri="{BB962C8B-B14F-4D97-AF65-F5344CB8AC3E}">
        <p14:creationId xmlns:p14="http://schemas.microsoft.com/office/powerpoint/2010/main" val="393751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A84371-21D9-8A6E-BEE8-C1E836986BF2}"/>
              </a:ext>
            </a:extLst>
          </p:cNvPr>
          <p:cNvSpPr>
            <a:spLocks noGrp="1"/>
          </p:cNvSpPr>
          <p:nvPr>
            <p:ph type="title"/>
          </p:nvPr>
        </p:nvSpPr>
        <p:spPr/>
        <p:txBody>
          <a:bodyPr/>
          <a:lstStyle/>
          <a:p>
            <a:endParaRPr lang="en-VN"/>
          </a:p>
        </p:txBody>
      </p:sp>
      <p:sp>
        <p:nvSpPr>
          <p:cNvPr id="4" name="Text Placeholder 3">
            <a:extLst>
              <a:ext uri="{FF2B5EF4-FFF2-40B4-BE49-F238E27FC236}">
                <a16:creationId xmlns:a16="http://schemas.microsoft.com/office/drawing/2014/main" id="{D47AC660-DE1F-EDD6-61E3-7B93F66BE128}"/>
              </a:ext>
            </a:extLst>
          </p:cNvPr>
          <p:cNvSpPr>
            <a:spLocks noGrp="1"/>
          </p:cNvSpPr>
          <p:nvPr>
            <p:ph type="body" sz="quarter" idx="14"/>
          </p:nvPr>
        </p:nvSpPr>
        <p:spPr/>
        <p:txBody>
          <a:bodyPr/>
          <a:lstStyle/>
          <a:p>
            <a:endParaRPr lang="en-VN" dirty="0"/>
          </a:p>
        </p:txBody>
      </p:sp>
      <p:sp>
        <p:nvSpPr>
          <p:cNvPr id="5" name="Text Placeholder 4">
            <a:extLst>
              <a:ext uri="{FF2B5EF4-FFF2-40B4-BE49-F238E27FC236}">
                <a16:creationId xmlns:a16="http://schemas.microsoft.com/office/drawing/2014/main" id="{DDFCD1D0-D9B4-AE2B-E731-439264B20B08}"/>
              </a:ext>
            </a:extLst>
          </p:cNvPr>
          <p:cNvSpPr>
            <a:spLocks noGrp="1"/>
          </p:cNvSpPr>
          <p:nvPr>
            <p:ph type="body" sz="quarter" idx="15"/>
          </p:nvPr>
        </p:nvSpPr>
        <p:spPr/>
        <p:txBody>
          <a:bodyPr/>
          <a:lstStyle/>
          <a:p>
            <a:endParaRPr lang="en-VN"/>
          </a:p>
        </p:txBody>
      </p:sp>
      <p:sp>
        <p:nvSpPr>
          <p:cNvPr id="8" name="Rectangle 7">
            <a:extLst>
              <a:ext uri="{FF2B5EF4-FFF2-40B4-BE49-F238E27FC236}">
                <a16:creationId xmlns:a16="http://schemas.microsoft.com/office/drawing/2014/main" id="{2060C451-DD4B-606A-51BC-AF389915F20F}"/>
              </a:ext>
            </a:extLst>
          </p:cNvPr>
          <p:cNvSpPr/>
          <p:nvPr/>
        </p:nvSpPr>
        <p:spPr>
          <a:xfrm>
            <a:off x="34636" y="0"/>
            <a:ext cx="7329681" cy="68580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9" name="Rectangle 8">
            <a:extLst>
              <a:ext uri="{FF2B5EF4-FFF2-40B4-BE49-F238E27FC236}">
                <a16:creationId xmlns:a16="http://schemas.microsoft.com/office/drawing/2014/main" id="{181C45A5-0D9F-2D9A-7A0F-58B541517CBD}"/>
              </a:ext>
            </a:extLst>
          </p:cNvPr>
          <p:cNvSpPr/>
          <p:nvPr/>
        </p:nvSpPr>
        <p:spPr>
          <a:xfrm>
            <a:off x="7364317" y="0"/>
            <a:ext cx="4835235" cy="68580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1" name="TextBox 20">
            <a:extLst>
              <a:ext uri="{FF2B5EF4-FFF2-40B4-BE49-F238E27FC236}">
                <a16:creationId xmlns:a16="http://schemas.microsoft.com/office/drawing/2014/main" id="{EFA780EB-46AF-481B-175A-556076E4FD7A}"/>
              </a:ext>
            </a:extLst>
          </p:cNvPr>
          <p:cNvSpPr txBox="1"/>
          <p:nvPr/>
        </p:nvSpPr>
        <p:spPr>
          <a:xfrm>
            <a:off x="3667299" y="4263318"/>
            <a:ext cx="7752870" cy="1477328"/>
          </a:xfrm>
          <a:prstGeom prst="rect">
            <a:avLst/>
          </a:prstGeom>
          <a:noFill/>
        </p:spPr>
        <p:txBody>
          <a:bodyPr wrap="square" rtlCol="0">
            <a:spAutoFit/>
          </a:bodyPr>
          <a:lstStyle/>
          <a:p>
            <a:pPr algn="r"/>
            <a:r>
              <a:rPr lang="it-IT" sz="4500" b="1" dirty="0"/>
              <a:t>pensati per</a:t>
            </a:r>
            <a:r>
              <a:rPr lang="en-VN" sz="4500" dirty="0"/>
              <a:t> </a:t>
            </a:r>
            <a:r>
              <a:rPr lang="it-IT" sz="4500" b="1" dirty="0"/>
              <a:t>vivere</a:t>
            </a:r>
          </a:p>
          <a:p>
            <a:pPr algn="r"/>
            <a:r>
              <a:rPr lang="it-IT" sz="4500" b="1" dirty="0"/>
              <a:t>la sinodalità nella Chiesa</a:t>
            </a:r>
            <a:endParaRPr lang="en-VN" sz="4500" dirty="0"/>
          </a:p>
        </p:txBody>
      </p:sp>
      <p:sp>
        <p:nvSpPr>
          <p:cNvPr id="15" name="Text Placeholder 2">
            <a:extLst>
              <a:ext uri="{FF2B5EF4-FFF2-40B4-BE49-F238E27FC236}">
                <a16:creationId xmlns:a16="http://schemas.microsoft.com/office/drawing/2014/main" id="{83883CEF-2D0F-BB53-AC85-03EF5497E695}"/>
              </a:ext>
            </a:extLst>
          </p:cNvPr>
          <p:cNvSpPr txBox="1">
            <a:spLocks/>
          </p:cNvSpPr>
          <p:nvPr/>
        </p:nvSpPr>
        <p:spPr>
          <a:xfrm>
            <a:off x="1020417" y="1464365"/>
            <a:ext cx="10279217" cy="3962399"/>
          </a:xfrm>
          <a:prstGeom prst="rect">
            <a:avLst/>
          </a:prstGeom>
        </p:spPr>
        <p:txBody>
          <a:bodyPr>
            <a:noAutofit/>
          </a:bodyPr>
          <a:lstStyle>
            <a:lvl1pPr marL="0" indent="0" algn="l" defTabSz="914400" rtl="0" eaLnBrk="1" latinLnBrk="0" hangingPunct="1">
              <a:lnSpc>
                <a:spcPts val="2800"/>
              </a:lnSpc>
              <a:spcBef>
                <a:spcPts val="0"/>
              </a:spcBef>
              <a:buFont typeface="Arial" panose="020B0604020202020204" pitchFamily="34" charset="0"/>
              <a:buNone/>
              <a:defRPr sz="18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latin typeface="Segoe UI" panose="020B0502040204020203" pitchFamily="34" charset="0"/>
              </a:rPr>
              <a:t>Use this color palette when you want a balance between warm and cool. PANTONE Very Peri is intensified within this artfully calibrated palette, injecting a feeling of liveliness and visual vibration.</a:t>
            </a:r>
            <a:endParaRPr lang="en-US" dirty="0">
              <a:solidFill>
                <a:schemeClr val="tx1"/>
              </a:solidFill>
            </a:endParaRPr>
          </a:p>
        </p:txBody>
      </p:sp>
      <p:sp>
        <p:nvSpPr>
          <p:cNvPr id="10" name="Rectangle 9">
            <a:extLst>
              <a:ext uri="{FF2B5EF4-FFF2-40B4-BE49-F238E27FC236}">
                <a16:creationId xmlns:a16="http://schemas.microsoft.com/office/drawing/2014/main" id="{8212E57D-CC7A-AE44-9F83-89298E587885}"/>
              </a:ext>
            </a:extLst>
          </p:cNvPr>
          <p:cNvSpPr/>
          <p:nvPr/>
        </p:nvSpPr>
        <p:spPr>
          <a:xfrm>
            <a:off x="630936" y="753799"/>
            <a:ext cx="11001082" cy="501089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 name="Rectangle 5">
            <a:extLst>
              <a:ext uri="{FF2B5EF4-FFF2-40B4-BE49-F238E27FC236}">
                <a16:creationId xmlns:a16="http://schemas.microsoft.com/office/drawing/2014/main" id="{B93F98C6-D913-FE71-28C1-7882EC483D6B}"/>
              </a:ext>
            </a:extLst>
          </p:cNvPr>
          <p:cNvSpPr/>
          <p:nvPr/>
        </p:nvSpPr>
        <p:spPr>
          <a:xfrm>
            <a:off x="3190635" y="5234608"/>
            <a:ext cx="9008917" cy="16233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6" name="Rectangle 15">
            <a:extLst>
              <a:ext uri="{FF2B5EF4-FFF2-40B4-BE49-F238E27FC236}">
                <a16:creationId xmlns:a16="http://schemas.microsoft.com/office/drawing/2014/main" id="{DA9DD3F5-2F8C-0D97-9BCC-92E1C6679F9D}"/>
              </a:ext>
            </a:extLst>
          </p:cNvPr>
          <p:cNvSpPr/>
          <p:nvPr/>
        </p:nvSpPr>
        <p:spPr>
          <a:xfrm>
            <a:off x="3190635" y="5234608"/>
            <a:ext cx="8441383" cy="50603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7" name="Rectangle 16">
            <a:extLst>
              <a:ext uri="{FF2B5EF4-FFF2-40B4-BE49-F238E27FC236}">
                <a16:creationId xmlns:a16="http://schemas.microsoft.com/office/drawing/2014/main" id="{B9EDCCD6-965F-FE66-AFE9-70074D5C25F3}"/>
              </a:ext>
              <a:ext uri="{C183D7F6-B498-43B3-948B-1728B52AA6E4}">
                <adec:decorative xmlns:adec="http://schemas.microsoft.com/office/drawing/2017/decorative" val="1"/>
              </a:ext>
            </a:extLst>
          </p:cNvPr>
          <p:cNvSpPr/>
          <p:nvPr/>
        </p:nvSpPr>
        <p:spPr>
          <a:xfrm>
            <a:off x="228600" y="241300"/>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F905BE-DD41-946C-5495-1ED572AF8146}"/>
              </a:ext>
            </a:extLst>
          </p:cNvPr>
          <p:cNvSpPr txBox="1"/>
          <p:nvPr/>
        </p:nvSpPr>
        <p:spPr>
          <a:xfrm>
            <a:off x="892366" y="595251"/>
            <a:ext cx="10601232" cy="4662815"/>
          </a:xfrm>
          <a:prstGeom prst="rect">
            <a:avLst/>
          </a:prstGeom>
          <a:noFill/>
        </p:spPr>
        <p:txBody>
          <a:bodyPr wrap="square" rtlCol="0">
            <a:spAutoFit/>
          </a:bodyPr>
          <a:lstStyle/>
          <a:p>
            <a:endParaRPr lang="it-IT" sz="3300" dirty="0"/>
          </a:p>
          <a:p>
            <a:r>
              <a:rPr lang="ca-ES" sz="3300" dirty="0"/>
              <a:t>Es </a:t>
            </a:r>
            <a:r>
              <a:rPr lang="ca-ES" sz="3300" dirty="0" err="1"/>
              <a:t>necesario</a:t>
            </a:r>
            <a:r>
              <a:rPr lang="ca-ES" sz="3300" dirty="0"/>
              <a:t>, en primer </a:t>
            </a:r>
            <a:r>
              <a:rPr lang="ca-ES" sz="3300" dirty="0" err="1"/>
              <a:t>lugar</a:t>
            </a:r>
            <a:r>
              <a:rPr lang="ca-ES" sz="3300" dirty="0"/>
              <a:t>, </a:t>
            </a:r>
            <a:r>
              <a:rPr lang="ca-ES" sz="3300" dirty="0" err="1"/>
              <a:t>volver</a:t>
            </a:r>
            <a:r>
              <a:rPr lang="ca-ES" sz="3300" dirty="0"/>
              <a:t> a los </a:t>
            </a:r>
            <a:r>
              <a:rPr lang="ca-ES" sz="3300" dirty="0" err="1"/>
              <a:t>jóvenes</a:t>
            </a:r>
            <a:r>
              <a:rPr lang="ca-ES" sz="3300" dirty="0"/>
              <a:t> </a:t>
            </a:r>
            <a:r>
              <a:rPr lang="ca-ES" sz="3300" dirty="0" err="1"/>
              <a:t>y</a:t>
            </a:r>
            <a:r>
              <a:rPr lang="ca-ES" sz="3300" dirty="0"/>
              <a:t> ser no </a:t>
            </a:r>
            <a:r>
              <a:rPr lang="ca-ES" sz="3300" dirty="0" err="1"/>
              <a:t>sólo</a:t>
            </a:r>
            <a:r>
              <a:rPr lang="ca-ES" sz="3300" dirty="0"/>
              <a:t> una </a:t>
            </a:r>
            <a:r>
              <a:rPr lang="ca-ES" sz="3300" dirty="0" err="1"/>
              <a:t>comunidad</a:t>
            </a:r>
            <a:r>
              <a:rPr lang="ca-ES" sz="3300" dirty="0"/>
              <a:t> </a:t>
            </a:r>
            <a:r>
              <a:rPr lang="es-ES" sz="3300" b="1" dirty="0"/>
              <a:t>“</a:t>
            </a:r>
            <a:r>
              <a:rPr lang="ca-ES" sz="3300" b="1" dirty="0"/>
              <a:t>para</a:t>
            </a:r>
            <a:r>
              <a:rPr lang="es-ES" sz="3300" b="1" dirty="0"/>
              <a:t>”</a:t>
            </a:r>
            <a:r>
              <a:rPr lang="ca-ES" sz="3300" b="1" dirty="0"/>
              <a:t> los </a:t>
            </a:r>
            <a:r>
              <a:rPr lang="ca-ES" sz="3300" b="1" dirty="0" err="1"/>
              <a:t>jóvenes</a:t>
            </a:r>
            <a:r>
              <a:rPr lang="ca-ES" sz="3300" dirty="0"/>
              <a:t>, </a:t>
            </a:r>
            <a:r>
              <a:rPr lang="ca-ES" sz="3300" dirty="0" err="1"/>
              <a:t>sino</a:t>
            </a:r>
            <a:r>
              <a:rPr lang="ca-ES" sz="3300" dirty="0"/>
              <a:t> </a:t>
            </a:r>
            <a:r>
              <a:rPr lang="ca-ES" sz="3300" dirty="0" err="1"/>
              <a:t>también</a:t>
            </a:r>
            <a:r>
              <a:rPr lang="ca-ES" sz="3300" dirty="0"/>
              <a:t> una </a:t>
            </a:r>
            <a:r>
              <a:rPr lang="ca-ES" sz="3300" dirty="0" err="1"/>
              <a:t>comunidad</a:t>
            </a:r>
            <a:r>
              <a:rPr lang="ca-ES" sz="3300" dirty="0"/>
              <a:t> </a:t>
            </a:r>
            <a:r>
              <a:rPr lang="es-ES" sz="3300" b="1" dirty="0"/>
              <a:t>“</a:t>
            </a:r>
            <a:r>
              <a:rPr lang="ca-ES" sz="3300" b="1" dirty="0"/>
              <a:t>con</a:t>
            </a:r>
            <a:r>
              <a:rPr lang="es-ES" sz="3300" b="1" dirty="0"/>
              <a:t>”</a:t>
            </a:r>
            <a:r>
              <a:rPr lang="ca-ES" sz="3300" b="1" dirty="0"/>
              <a:t> los </a:t>
            </a:r>
            <a:r>
              <a:rPr lang="ca-ES" sz="3300" b="1" dirty="0" err="1"/>
              <a:t>jóvenes</a:t>
            </a:r>
            <a:r>
              <a:rPr lang="ca-ES" sz="3300" dirty="0"/>
              <a:t>.</a:t>
            </a:r>
          </a:p>
          <a:p>
            <a:endParaRPr lang="ca-ES" sz="3300" dirty="0"/>
          </a:p>
          <a:p>
            <a:r>
              <a:rPr lang="fr-CA" sz="3300" i="1" dirty="0">
                <a:solidFill>
                  <a:schemeClr val="tx2"/>
                </a:solidFill>
                <a:latin typeface="Century Schoolbook" panose="02040604050505020304" pitchFamily="18" charset="0"/>
              </a:rPr>
              <a:t>Il faut avant tout revenir aux jeunes et être non seulement une communauté </a:t>
            </a:r>
            <a:r>
              <a:rPr lang="fr-CA" sz="3300" b="1" i="1" dirty="0">
                <a:solidFill>
                  <a:schemeClr val="tx2"/>
                </a:solidFill>
                <a:latin typeface="Century Schoolbook" panose="02040604050505020304" pitchFamily="18" charset="0"/>
              </a:rPr>
              <a:t>pour les jeunes</a:t>
            </a:r>
            <a:r>
              <a:rPr lang="fr-CA" sz="3300" i="1" dirty="0">
                <a:solidFill>
                  <a:schemeClr val="tx2"/>
                </a:solidFill>
                <a:latin typeface="Century Schoolbook" panose="02040604050505020304" pitchFamily="18" charset="0"/>
              </a:rPr>
              <a:t>, mais aussi une communauté </a:t>
            </a:r>
            <a:r>
              <a:rPr lang="fr-CA" sz="3300" b="1" i="1" dirty="0">
                <a:solidFill>
                  <a:schemeClr val="tx2"/>
                </a:solidFill>
                <a:latin typeface="Century Schoolbook" panose="02040604050505020304" pitchFamily="18" charset="0"/>
              </a:rPr>
              <a:t>avec les jeunes</a:t>
            </a:r>
            <a:r>
              <a:rPr lang="fr-CA" sz="3300" i="1" dirty="0">
                <a:solidFill>
                  <a:schemeClr val="tx2"/>
                </a:solidFill>
                <a:latin typeface="Century Schoolbook" panose="02040604050505020304" pitchFamily="18" charset="0"/>
              </a:rPr>
              <a:t>. </a:t>
            </a:r>
            <a:endParaRPr lang="ca-ES" sz="3300" i="1" dirty="0">
              <a:solidFill>
                <a:schemeClr val="tx2"/>
              </a:solidFill>
              <a:latin typeface="Century Schoolbook" panose="02040604050505020304" pitchFamily="18" charset="0"/>
            </a:endParaRPr>
          </a:p>
          <a:p>
            <a:r>
              <a:rPr lang="ca-ES" sz="3300" dirty="0"/>
              <a:t> </a:t>
            </a:r>
          </a:p>
        </p:txBody>
      </p:sp>
    </p:spTree>
    <p:extLst>
      <p:ext uri="{BB962C8B-B14F-4D97-AF65-F5344CB8AC3E}">
        <p14:creationId xmlns:p14="http://schemas.microsoft.com/office/powerpoint/2010/main" val="2651568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A84371-21D9-8A6E-BEE8-C1E836986BF2}"/>
              </a:ext>
            </a:extLst>
          </p:cNvPr>
          <p:cNvSpPr>
            <a:spLocks noGrp="1"/>
          </p:cNvSpPr>
          <p:nvPr>
            <p:ph type="title"/>
          </p:nvPr>
        </p:nvSpPr>
        <p:spPr/>
        <p:txBody>
          <a:bodyPr/>
          <a:lstStyle/>
          <a:p>
            <a:endParaRPr lang="en-VN"/>
          </a:p>
        </p:txBody>
      </p:sp>
      <p:sp>
        <p:nvSpPr>
          <p:cNvPr id="4" name="Text Placeholder 3">
            <a:extLst>
              <a:ext uri="{FF2B5EF4-FFF2-40B4-BE49-F238E27FC236}">
                <a16:creationId xmlns:a16="http://schemas.microsoft.com/office/drawing/2014/main" id="{D47AC660-DE1F-EDD6-61E3-7B93F66BE128}"/>
              </a:ext>
            </a:extLst>
          </p:cNvPr>
          <p:cNvSpPr>
            <a:spLocks noGrp="1"/>
          </p:cNvSpPr>
          <p:nvPr>
            <p:ph type="body" sz="quarter" idx="14"/>
          </p:nvPr>
        </p:nvSpPr>
        <p:spPr/>
        <p:txBody>
          <a:bodyPr/>
          <a:lstStyle/>
          <a:p>
            <a:endParaRPr lang="en-VN" dirty="0"/>
          </a:p>
        </p:txBody>
      </p:sp>
      <p:sp>
        <p:nvSpPr>
          <p:cNvPr id="5" name="Text Placeholder 4">
            <a:extLst>
              <a:ext uri="{FF2B5EF4-FFF2-40B4-BE49-F238E27FC236}">
                <a16:creationId xmlns:a16="http://schemas.microsoft.com/office/drawing/2014/main" id="{DDFCD1D0-D9B4-AE2B-E731-439264B20B08}"/>
              </a:ext>
            </a:extLst>
          </p:cNvPr>
          <p:cNvSpPr>
            <a:spLocks noGrp="1"/>
          </p:cNvSpPr>
          <p:nvPr>
            <p:ph type="body" sz="quarter" idx="15"/>
          </p:nvPr>
        </p:nvSpPr>
        <p:spPr/>
        <p:txBody>
          <a:bodyPr/>
          <a:lstStyle/>
          <a:p>
            <a:endParaRPr lang="en-VN"/>
          </a:p>
        </p:txBody>
      </p:sp>
      <p:sp>
        <p:nvSpPr>
          <p:cNvPr id="8" name="Rectangle 7">
            <a:extLst>
              <a:ext uri="{FF2B5EF4-FFF2-40B4-BE49-F238E27FC236}">
                <a16:creationId xmlns:a16="http://schemas.microsoft.com/office/drawing/2014/main" id="{2060C451-DD4B-606A-51BC-AF389915F20F}"/>
              </a:ext>
            </a:extLst>
          </p:cNvPr>
          <p:cNvSpPr/>
          <p:nvPr/>
        </p:nvSpPr>
        <p:spPr>
          <a:xfrm>
            <a:off x="34636" y="0"/>
            <a:ext cx="7329681" cy="68580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9" name="Rectangle 8">
            <a:extLst>
              <a:ext uri="{FF2B5EF4-FFF2-40B4-BE49-F238E27FC236}">
                <a16:creationId xmlns:a16="http://schemas.microsoft.com/office/drawing/2014/main" id="{181C45A5-0D9F-2D9A-7A0F-58B541517CBD}"/>
              </a:ext>
            </a:extLst>
          </p:cNvPr>
          <p:cNvSpPr/>
          <p:nvPr/>
        </p:nvSpPr>
        <p:spPr>
          <a:xfrm>
            <a:off x="7364317" y="0"/>
            <a:ext cx="4835235" cy="68580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1" name="TextBox 20">
            <a:extLst>
              <a:ext uri="{FF2B5EF4-FFF2-40B4-BE49-F238E27FC236}">
                <a16:creationId xmlns:a16="http://schemas.microsoft.com/office/drawing/2014/main" id="{EFA780EB-46AF-481B-175A-556076E4FD7A}"/>
              </a:ext>
            </a:extLst>
          </p:cNvPr>
          <p:cNvSpPr txBox="1"/>
          <p:nvPr/>
        </p:nvSpPr>
        <p:spPr>
          <a:xfrm>
            <a:off x="3667299" y="4263318"/>
            <a:ext cx="7752870" cy="1477328"/>
          </a:xfrm>
          <a:prstGeom prst="rect">
            <a:avLst/>
          </a:prstGeom>
          <a:noFill/>
        </p:spPr>
        <p:txBody>
          <a:bodyPr wrap="square" rtlCol="0">
            <a:spAutoFit/>
          </a:bodyPr>
          <a:lstStyle/>
          <a:p>
            <a:pPr algn="r"/>
            <a:r>
              <a:rPr lang="it-IT" sz="4500" b="1" dirty="0"/>
              <a:t>pensati per</a:t>
            </a:r>
            <a:r>
              <a:rPr lang="en-VN" sz="4500" dirty="0"/>
              <a:t> </a:t>
            </a:r>
            <a:r>
              <a:rPr lang="it-IT" sz="4500" b="1" dirty="0"/>
              <a:t>vivere</a:t>
            </a:r>
          </a:p>
          <a:p>
            <a:pPr algn="r"/>
            <a:r>
              <a:rPr lang="it-IT" sz="4500" b="1" dirty="0"/>
              <a:t>la sinodalità nella Chiesa</a:t>
            </a:r>
            <a:endParaRPr lang="en-VN" sz="4500" dirty="0"/>
          </a:p>
        </p:txBody>
      </p:sp>
      <p:sp>
        <p:nvSpPr>
          <p:cNvPr id="15" name="Text Placeholder 2">
            <a:extLst>
              <a:ext uri="{FF2B5EF4-FFF2-40B4-BE49-F238E27FC236}">
                <a16:creationId xmlns:a16="http://schemas.microsoft.com/office/drawing/2014/main" id="{83883CEF-2D0F-BB53-AC85-03EF5497E695}"/>
              </a:ext>
            </a:extLst>
          </p:cNvPr>
          <p:cNvSpPr txBox="1">
            <a:spLocks/>
          </p:cNvSpPr>
          <p:nvPr/>
        </p:nvSpPr>
        <p:spPr>
          <a:xfrm>
            <a:off x="1020417" y="1464365"/>
            <a:ext cx="10279217" cy="3962399"/>
          </a:xfrm>
          <a:prstGeom prst="rect">
            <a:avLst/>
          </a:prstGeom>
        </p:spPr>
        <p:txBody>
          <a:bodyPr>
            <a:noAutofit/>
          </a:bodyPr>
          <a:lstStyle>
            <a:lvl1pPr marL="0" indent="0" algn="l" defTabSz="914400" rtl="0" eaLnBrk="1" latinLnBrk="0" hangingPunct="1">
              <a:lnSpc>
                <a:spcPts val="2800"/>
              </a:lnSpc>
              <a:spcBef>
                <a:spcPts val="0"/>
              </a:spcBef>
              <a:buFont typeface="Arial" panose="020B0604020202020204" pitchFamily="34" charset="0"/>
              <a:buNone/>
              <a:defRPr sz="18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latin typeface="Segoe UI" panose="020B0502040204020203" pitchFamily="34" charset="0"/>
              </a:rPr>
              <a:t>Use this color palette when you want a balance between warm and cool. PANTONE Very Peri is intensified within this artfully calibrated palette, injecting a feeling of liveliness and visual vibration.</a:t>
            </a:r>
            <a:endParaRPr lang="en-US" dirty="0">
              <a:solidFill>
                <a:schemeClr val="tx1"/>
              </a:solidFill>
            </a:endParaRPr>
          </a:p>
        </p:txBody>
      </p:sp>
      <p:sp>
        <p:nvSpPr>
          <p:cNvPr id="10" name="Rectangle 9">
            <a:extLst>
              <a:ext uri="{FF2B5EF4-FFF2-40B4-BE49-F238E27FC236}">
                <a16:creationId xmlns:a16="http://schemas.microsoft.com/office/drawing/2014/main" id="{8212E57D-CC7A-AE44-9F83-89298E587885}"/>
              </a:ext>
            </a:extLst>
          </p:cNvPr>
          <p:cNvSpPr/>
          <p:nvPr/>
        </p:nvSpPr>
        <p:spPr>
          <a:xfrm>
            <a:off x="630936" y="753799"/>
            <a:ext cx="11001082" cy="501089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 name="Rectangle 5">
            <a:extLst>
              <a:ext uri="{FF2B5EF4-FFF2-40B4-BE49-F238E27FC236}">
                <a16:creationId xmlns:a16="http://schemas.microsoft.com/office/drawing/2014/main" id="{B93F98C6-D913-FE71-28C1-7882EC483D6B}"/>
              </a:ext>
            </a:extLst>
          </p:cNvPr>
          <p:cNvSpPr/>
          <p:nvPr/>
        </p:nvSpPr>
        <p:spPr>
          <a:xfrm>
            <a:off x="3190635" y="5234608"/>
            <a:ext cx="9008917" cy="16233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6" name="Rectangle 15">
            <a:extLst>
              <a:ext uri="{FF2B5EF4-FFF2-40B4-BE49-F238E27FC236}">
                <a16:creationId xmlns:a16="http://schemas.microsoft.com/office/drawing/2014/main" id="{DA9DD3F5-2F8C-0D97-9BCC-92E1C6679F9D}"/>
              </a:ext>
            </a:extLst>
          </p:cNvPr>
          <p:cNvSpPr/>
          <p:nvPr/>
        </p:nvSpPr>
        <p:spPr>
          <a:xfrm>
            <a:off x="3190635" y="5234608"/>
            <a:ext cx="8441383" cy="50603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7" name="Rectangle 16">
            <a:extLst>
              <a:ext uri="{FF2B5EF4-FFF2-40B4-BE49-F238E27FC236}">
                <a16:creationId xmlns:a16="http://schemas.microsoft.com/office/drawing/2014/main" id="{B9EDCCD6-965F-FE66-AFE9-70074D5C25F3}"/>
              </a:ext>
              <a:ext uri="{C183D7F6-B498-43B3-948B-1728B52AA6E4}">
                <adec:decorative xmlns:adec="http://schemas.microsoft.com/office/drawing/2017/decorative" val="1"/>
              </a:ext>
            </a:extLst>
          </p:cNvPr>
          <p:cNvSpPr/>
          <p:nvPr/>
        </p:nvSpPr>
        <p:spPr>
          <a:xfrm>
            <a:off x="228600" y="241300"/>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F905BE-DD41-946C-5495-1ED572AF8146}"/>
              </a:ext>
            </a:extLst>
          </p:cNvPr>
          <p:cNvSpPr txBox="1"/>
          <p:nvPr/>
        </p:nvSpPr>
        <p:spPr>
          <a:xfrm>
            <a:off x="892366" y="745641"/>
            <a:ext cx="10601232" cy="4539704"/>
          </a:xfrm>
          <a:prstGeom prst="rect">
            <a:avLst/>
          </a:prstGeom>
          <a:noFill/>
        </p:spPr>
        <p:txBody>
          <a:bodyPr wrap="square" rtlCol="0">
            <a:spAutoFit/>
          </a:bodyPr>
          <a:lstStyle/>
          <a:p>
            <a:r>
              <a:rPr lang="ca-ES" sz="3300" dirty="0"/>
              <a:t> La </a:t>
            </a:r>
            <a:r>
              <a:rPr lang="ca-ES" sz="3300" dirty="0" err="1"/>
              <a:t>comunidad</a:t>
            </a:r>
            <a:r>
              <a:rPr lang="ca-ES" sz="3300" dirty="0"/>
              <a:t> salesiana </a:t>
            </a:r>
            <a:r>
              <a:rPr lang="ca-ES" sz="3300" b="1" dirty="0" err="1"/>
              <a:t>construye</a:t>
            </a:r>
            <a:r>
              <a:rPr lang="ca-ES" sz="3300" b="1" dirty="0"/>
              <a:t> una presencia de </a:t>
            </a:r>
            <a:r>
              <a:rPr lang="ca-ES" sz="3300" b="1" dirty="0" err="1"/>
              <a:t>comunión</a:t>
            </a:r>
            <a:r>
              <a:rPr lang="ca-ES" sz="3300" dirty="0"/>
              <a:t> </a:t>
            </a:r>
            <a:r>
              <a:rPr lang="ca-ES" sz="3300" dirty="0" err="1"/>
              <a:t>y</a:t>
            </a:r>
            <a:r>
              <a:rPr lang="ca-ES" sz="3300" dirty="0"/>
              <a:t> </a:t>
            </a:r>
            <a:r>
              <a:rPr lang="ca-ES" sz="3300" dirty="0" err="1"/>
              <a:t>participación</a:t>
            </a:r>
            <a:r>
              <a:rPr lang="ca-ES" sz="3300" dirty="0"/>
              <a:t>, involucra a los </a:t>
            </a:r>
            <a:r>
              <a:rPr lang="ca-ES" sz="3300" dirty="0" err="1"/>
              <a:t>laicos</a:t>
            </a:r>
            <a:r>
              <a:rPr lang="ca-ES" sz="3300" dirty="0"/>
              <a:t> </a:t>
            </a:r>
            <a:r>
              <a:rPr lang="ca-ES" sz="3300" dirty="0" err="1"/>
              <a:t>y</a:t>
            </a:r>
            <a:r>
              <a:rPr lang="ca-ES" sz="3300" dirty="0"/>
              <a:t> a la </a:t>
            </a:r>
            <a:r>
              <a:rPr lang="ca-ES" sz="3300" dirty="0" err="1"/>
              <a:t>Familia</a:t>
            </a:r>
            <a:r>
              <a:rPr lang="ca-ES" sz="3300" dirty="0"/>
              <a:t> Salesiana, </a:t>
            </a:r>
            <a:r>
              <a:rPr lang="ca-ES" sz="3300" dirty="0" err="1"/>
              <a:t>y</a:t>
            </a:r>
            <a:r>
              <a:rPr lang="ca-ES" sz="3300" dirty="0"/>
              <a:t> </a:t>
            </a:r>
            <a:r>
              <a:rPr lang="ca-ES" sz="3300" b="1" dirty="0"/>
              <a:t>se integra en el </a:t>
            </a:r>
            <a:r>
              <a:rPr lang="ca-ES" sz="3300" b="1" dirty="0" err="1"/>
              <a:t>territorio</a:t>
            </a:r>
            <a:r>
              <a:rPr lang="ca-ES" sz="3300" b="1" dirty="0"/>
              <a:t> </a:t>
            </a:r>
            <a:r>
              <a:rPr lang="ca-ES" sz="3300" b="1" dirty="0" err="1"/>
              <a:t>y</a:t>
            </a:r>
            <a:r>
              <a:rPr lang="ca-ES" sz="3300" b="1" dirty="0"/>
              <a:t> en la Iglesia local</a:t>
            </a:r>
            <a:r>
              <a:rPr lang="ca-ES" sz="3300" dirty="0"/>
              <a:t>. </a:t>
            </a:r>
          </a:p>
          <a:p>
            <a:endParaRPr lang="ca-ES" sz="3300" dirty="0"/>
          </a:p>
          <a:p>
            <a:r>
              <a:rPr lang="fr-CA" sz="3100" i="1" dirty="0">
                <a:solidFill>
                  <a:schemeClr val="tx2"/>
                </a:solidFill>
                <a:latin typeface="Century Schoolbook" panose="02040604050505020304" pitchFamily="18" charset="0"/>
              </a:rPr>
              <a:t>La communauté Salésienne </a:t>
            </a:r>
            <a:r>
              <a:rPr lang="fr-CA" sz="3100" b="1" i="1" dirty="0">
                <a:solidFill>
                  <a:schemeClr val="tx2"/>
                </a:solidFill>
                <a:latin typeface="Century Schoolbook" panose="02040604050505020304" pitchFamily="18" charset="0"/>
              </a:rPr>
              <a:t>construit une présence de communion</a:t>
            </a:r>
            <a:r>
              <a:rPr lang="fr-CA" sz="3100" i="1" dirty="0">
                <a:solidFill>
                  <a:schemeClr val="tx2"/>
                </a:solidFill>
                <a:latin typeface="Century Schoolbook" panose="02040604050505020304" pitchFamily="18" charset="0"/>
              </a:rPr>
              <a:t> et de participation, impliquant les laïcs et la Famille salésienne, et </a:t>
            </a:r>
            <a:r>
              <a:rPr lang="fr-CA" sz="3100" b="1" i="1" dirty="0">
                <a:solidFill>
                  <a:schemeClr val="tx2"/>
                </a:solidFill>
                <a:latin typeface="Century Schoolbook" panose="02040604050505020304" pitchFamily="18" charset="0"/>
              </a:rPr>
              <a:t>devient une partie du territoire et de l'Église locale</a:t>
            </a:r>
            <a:r>
              <a:rPr lang="fr-CA" sz="3100" i="1" dirty="0">
                <a:solidFill>
                  <a:schemeClr val="tx2"/>
                </a:solidFill>
                <a:latin typeface="Century Schoolbook" panose="02040604050505020304" pitchFamily="18" charset="0"/>
              </a:rPr>
              <a:t>. </a:t>
            </a:r>
            <a:endParaRPr lang="en-VN" sz="3100" i="1" dirty="0">
              <a:solidFill>
                <a:schemeClr val="tx2"/>
              </a:solidFill>
              <a:latin typeface="Century Schoolbook" panose="02040604050505020304" pitchFamily="18" charset="0"/>
            </a:endParaRPr>
          </a:p>
        </p:txBody>
      </p:sp>
    </p:spTree>
    <p:extLst>
      <p:ext uri="{BB962C8B-B14F-4D97-AF65-F5344CB8AC3E}">
        <p14:creationId xmlns:p14="http://schemas.microsoft.com/office/powerpoint/2010/main" val="847757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83307E4-796D-616C-CCA9-F1A7AE0EE4E0}"/>
              </a:ext>
            </a:extLst>
          </p:cNvPr>
          <p:cNvSpPr>
            <a:spLocks noGrp="1"/>
          </p:cNvSpPr>
          <p:nvPr>
            <p:ph type="pic" sz="quarter" idx="15"/>
          </p:nvPr>
        </p:nvSpPr>
        <p:spPr/>
      </p:sp>
      <p:sp>
        <p:nvSpPr>
          <p:cNvPr id="10" name="Rectangle 9">
            <a:extLst>
              <a:ext uri="{FF2B5EF4-FFF2-40B4-BE49-F238E27FC236}">
                <a16:creationId xmlns:a16="http://schemas.microsoft.com/office/drawing/2014/main" id="{872218B0-9C5D-D10B-E1B1-F6600BFF6562}"/>
              </a:ext>
            </a:extLst>
          </p:cNvPr>
          <p:cNvSpPr/>
          <p:nvPr/>
        </p:nvSpPr>
        <p:spPr>
          <a:xfrm>
            <a:off x="457200" y="543339"/>
            <a:ext cx="11277600" cy="57912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8" name="Rectangle 7">
            <a:extLst>
              <a:ext uri="{FF2B5EF4-FFF2-40B4-BE49-F238E27FC236}">
                <a16:creationId xmlns:a16="http://schemas.microsoft.com/office/drawing/2014/main" id="{881FF23D-DD72-E05C-ED61-04470C109BA7}"/>
              </a:ext>
            </a:extLst>
          </p:cNvPr>
          <p:cNvSpPr/>
          <p:nvPr/>
        </p:nvSpPr>
        <p:spPr>
          <a:xfrm>
            <a:off x="0" y="25400"/>
            <a:ext cx="7935132" cy="1074567"/>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2" name="Rectangle 11">
            <a:extLst>
              <a:ext uri="{FF2B5EF4-FFF2-40B4-BE49-F238E27FC236}">
                <a16:creationId xmlns:a16="http://schemas.microsoft.com/office/drawing/2014/main" id="{3565B9C6-DDDA-6D43-FBFB-2392C4F942D3}"/>
              </a:ext>
            </a:extLst>
          </p:cNvPr>
          <p:cNvSpPr/>
          <p:nvPr/>
        </p:nvSpPr>
        <p:spPr>
          <a:xfrm>
            <a:off x="457200" y="543339"/>
            <a:ext cx="7477932" cy="55662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6" name="Rectangle 15">
            <a:extLst>
              <a:ext uri="{FF2B5EF4-FFF2-40B4-BE49-F238E27FC236}">
                <a16:creationId xmlns:a16="http://schemas.microsoft.com/office/drawing/2014/main" id="{F41CB42D-A527-44ED-ADE2-30B3266BAFB1}"/>
              </a:ext>
              <a:ext uri="{C183D7F6-B498-43B3-948B-1728B52AA6E4}">
                <adec:decorative xmlns:adec="http://schemas.microsoft.com/office/drawing/2017/decorative" val="1"/>
              </a:ext>
            </a:extLst>
          </p:cNvPr>
          <p:cNvSpPr/>
          <p:nvPr/>
        </p:nvSpPr>
        <p:spPr>
          <a:xfrm>
            <a:off x="228600" y="241300"/>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B3D699F8-624C-E690-C684-D70433C560AC}"/>
              </a:ext>
            </a:extLst>
          </p:cNvPr>
          <p:cNvSpPr txBox="1"/>
          <p:nvPr/>
        </p:nvSpPr>
        <p:spPr>
          <a:xfrm>
            <a:off x="994475" y="1125367"/>
            <a:ext cx="10740325" cy="5016758"/>
          </a:xfrm>
          <a:prstGeom prst="rect">
            <a:avLst/>
          </a:prstGeom>
          <a:noFill/>
        </p:spPr>
        <p:txBody>
          <a:bodyPr wrap="square" rtlCol="0">
            <a:spAutoFit/>
          </a:bodyPr>
          <a:lstStyle/>
          <a:p>
            <a:endParaRPr lang="it-IT" sz="3200" dirty="0"/>
          </a:p>
          <a:p>
            <a:r>
              <a:rPr lang="ca-ES" sz="3200" dirty="0"/>
              <a:t>Ser una </a:t>
            </a:r>
            <a:r>
              <a:rPr lang="ca-ES" sz="3200" dirty="0" err="1"/>
              <a:t>comunidad</a:t>
            </a:r>
            <a:r>
              <a:rPr lang="ca-ES" sz="3200" dirty="0"/>
              <a:t> que </a:t>
            </a:r>
            <a:r>
              <a:rPr lang="ca-ES" sz="3200" dirty="0" err="1"/>
              <a:t>vive</a:t>
            </a:r>
            <a:r>
              <a:rPr lang="ca-ES" sz="3200" dirty="0"/>
              <a:t> la </a:t>
            </a:r>
            <a:r>
              <a:rPr lang="ca-ES" sz="3200" dirty="0" err="1"/>
              <a:t>fraternidad</a:t>
            </a:r>
            <a:r>
              <a:rPr lang="ca-ES" sz="3200" dirty="0"/>
              <a:t>, que da un </a:t>
            </a:r>
            <a:r>
              <a:rPr lang="ca-ES" sz="3200" dirty="0" err="1"/>
              <a:t>fuerte</a:t>
            </a:r>
            <a:r>
              <a:rPr lang="ca-ES" sz="3200" dirty="0"/>
              <a:t> </a:t>
            </a:r>
            <a:r>
              <a:rPr lang="ca-ES" sz="3200" dirty="0" err="1"/>
              <a:t>y</a:t>
            </a:r>
            <a:r>
              <a:rPr lang="ca-ES" sz="3200" dirty="0"/>
              <a:t> </a:t>
            </a:r>
            <a:r>
              <a:rPr lang="ca-ES" sz="3200" dirty="0" err="1"/>
              <a:t>claro</a:t>
            </a:r>
            <a:r>
              <a:rPr lang="ca-ES" sz="3200" dirty="0"/>
              <a:t> testimonio </a:t>
            </a:r>
            <a:r>
              <a:rPr lang="ca-ES" sz="3200" dirty="0" err="1"/>
              <a:t>evangélico</a:t>
            </a:r>
            <a:r>
              <a:rPr lang="ca-ES" sz="3200" dirty="0"/>
              <a:t>, que se </a:t>
            </a:r>
            <a:r>
              <a:rPr lang="ca-ES" sz="3200" dirty="0" err="1"/>
              <a:t>convierte</a:t>
            </a:r>
            <a:r>
              <a:rPr lang="ca-ES" sz="3200" dirty="0"/>
              <a:t> en una presencia animadora entre los </a:t>
            </a:r>
            <a:r>
              <a:rPr lang="ca-ES" sz="3200" dirty="0" err="1"/>
              <a:t>jóvenes</a:t>
            </a:r>
            <a:r>
              <a:rPr lang="ca-ES" sz="3200" dirty="0"/>
              <a:t> </a:t>
            </a:r>
            <a:r>
              <a:rPr lang="ca-ES" sz="3200" dirty="0" err="1"/>
              <a:t>y</a:t>
            </a:r>
            <a:r>
              <a:rPr lang="ca-ES" sz="3200" dirty="0"/>
              <a:t> en la Iglesia.</a:t>
            </a:r>
          </a:p>
          <a:p>
            <a:endParaRPr lang="ca-ES" sz="3200" dirty="0"/>
          </a:p>
          <a:p>
            <a:r>
              <a:rPr lang="fr-CA" sz="3200" i="1" dirty="0">
                <a:solidFill>
                  <a:schemeClr val="tx2"/>
                </a:solidFill>
                <a:latin typeface="Century Schoolbook" panose="02040604050505020304" pitchFamily="18" charset="0"/>
              </a:rPr>
              <a:t>Nous devons être une communauté qui vit en fraternité, qui donne un témoignage évangélique fort et clair, qui devienne une présence animatrice parmi les jeunes et dans l'Église.</a:t>
            </a:r>
            <a:endParaRPr lang="en-VN" sz="3200" i="1" dirty="0">
              <a:solidFill>
                <a:schemeClr val="tx2"/>
              </a:solidFill>
              <a:latin typeface="Century Schoolbook" panose="02040604050505020304" pitchFamily="18" charset="0"/>
            </a:endParaRPr>
          </a:p>
          <a:p>
            <a:endParaRPr lang="en-VN" sz="3200" dirty="0"/>
          </a:p>
        </p:txBody>
      </p:sp>
    </p:spTree>
    <p:extLst>
      <p:ext uri="{BB962C8B-B14F-4D97-AF65-F5344CB8AC3E}">
        <p14:creationId xmlns:p14="http://schemas.microsoft.com/office/powerpoint/2010/main" val="8715317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A84371-21D9-8A6E-BEE8-C1E836986BF2}"/>
              </a:ext>
            </a:extLst>
          </p:cNvPr>
          <p:cNvSpPr>
            <a:spLocks noGrp="1"/>
          </p:cNvSpPr>
          <p:nvPr>
            <p:ph type="title"/>
          </p:nvPr>
        </p:nvSpPr>
        <p:spPr/>
        <p:txBody>
          <a:bodyPr/>
          <a:lstStyle/>
          <a:p>
            <a:endParaRPr lang="en-VN"/>
          </a:p>
        </p:txBody>
      </p:sp>
      <p:sp>
        <p:nvSpPr>
          <p:cNvPr id="4" name="Text Placeholder 3">
            <a:extLst>
              <a:ext uri="{FF2B5EF4-FFF2-40B4-BE49-F238E27FC236}">
                <a16:creationId xmlns:a16="http://schemas.microsoft.com/office/drawing/2014/main" id="{D47AC660-DE1F-EDD6-61E3-7B93F66BE128}"/>
              </a:ext>
            </a:extLst>
          </p:cNvPr>
          <p:cNvSpPr>
            <a:spLocks noGrp="1"/>
          </p:cNvSpPr>
          <p:nvPr>
            <p:ph type="body" sz="quarter" idx="14"/>
          </p:nvPr>
        </p:nvSpPr>
        <p:spPr/>
        <p:txBody>
          <a:bodyPr/>
          <a:lstStyle/>
          <a:p>
            <a:endParaRPr lang="en-VN" dirty="0"/>
          </a:p>
        </p:txBody>
      </p:sp>
      <p:sp>
        <p:nvSpPr>
          <p:cNvPr id="5" name="Text Placeholder 4">
            <a:extLst>
              <a:ext uri="{FF2B5EF4-FFF2-40B4-BE49-F238E27FC236}">
                <a16:creationId xmlns:a16="http://schemas.microsoft.com/office/drawing/2014/main" id="{DDFCD1D0-D9B4-AE2B-E731-439264B20B08}"/>
              </a:ext>
            </a:extLst>
          </p:cNvPr>
          <p:cNvSpPr>
            <a:spLocks noGrp="1"/>
          </p:cNvSpPr>
          <p:nvPr>
            <p:ph type="body" sz="quarter" idx="15"/>
          </p:nvPr>
        </p:nvSpPr>
        <p:spPr/>
        <p:txBody>
          <a:bodyPr/>
          <a:lstStyle/>
          <a:p>
            <a:endParaRPr lang="en-VN"/>
          </a:p>
        </p:txBody>
      </p:sp>
      <p:sp>
        <p:nvSpPr>
          <p:cNvPr id="8" name="Rectangle 7">
            <a:extLst>
              <a:ext uri="{FF2B5EF4-FFF2-40B4-BE49-F238E27FC236}">
                <a16:creationId xmlns:a16="http://schemas.microsoft.com/office/drawing/2014/main" id="{2060C451-DD4B-606A-51BC-AF389915F20F}"/>
              </a:ext>
            </a:extLst>
          </p:cNvPr>
          <p:cNvSpPr/>
          <p:nvPr/>
        </p:nvSpPr>
        <p:spPr>
          <a:xfrm>
            <a:off x="34636" y="0"/>
            <a:ext cx="7329681" cy="68580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9" name="Rectangle 8">
            <a:extLst>
              <a:ext uri="{FF2B5EF4-FFF2-40B4-BE49-F238E27FC236}">
                <a16:creationId xmlns:a16="http://schemas.microsoft.com/office/drawing/2014/main" id="{181C45A5-0D9F-2D9A-7A0F-58B541517CBD}"/>
              </a:ext>
            </a:extLst>
          </p:cNvPr>
          <p:cNvSpPr/>
          <p:nvPr/>
        </p:nvSpPr>
        <p:spPr>
          <a:xfrm>
            <a:off x="7364317" y="0"/>
            <a:ext cx="4835235" cy="68580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1" name="TextBox 20">
            <a:extLst>
              <a:ext uri="{FF2B5EF4-FFF2-40B4-BE49-F238E27FC236}">
                <a16:creationId xmlns:a16="http://schemas.microsoft.com/office/drawing/2014/main" id="{EFA780EB-46AF-481B-175A-556076E4FD7A}"/>
              </a:ext>
            </a:extLst>
          </p:cNvPr>
          <p:cNvSpPr txBox="1"/>
          <p:nvPr/>
        </p:nvSpPr>
        <p:spPr>
          <a:xfrm>
            <a:off x="3667299" y="4263318"/>
            <a:ext cx="7752870" cy="1477328"/>
          </a:xfrm>
          <a:prstGeom prst="rect">
            <a:avLst/>
          </a:prstGeom>
          <a:noFill/>
        </p:spPr>
        <p:txBody>
          <a:bodyPr wrap="square" rtlCol="0">
            <a:spAutoFit/>
          </a:bodyPr>
          <a:lstStyle/>
          <a:p>
            <a:pPr algn="r"/>
            <a:r>
              <a:rPr lang="it-IT" sz="4500" b="1" dirty="0"/>
              <a:t>pensati per</a:t>
            </a:r>
            <a:r>
              <a:rPr lang="en-VN" sz="4500" dirty="0"/>
              <a:t> </a:t>
            </a:r>
            <a:r>
              <a:rPr lang="it-IT" sz="4500" b="1" dirty="0"/>
              <a:t>vivere</a:t>
            </a:r>
          </a:p>
          <a:p>
            <a:pPr algn="r"/>
            <a:r>
              <a:rPr lang="it-IT" sz="4500" b="1" dirty="0"/>
              <a:t>la sinodalità nella Chiesa</a:t>
            </a:r>
            <a:endParaRPr lang="en-VN" sz="4500" dirty="0"/>
          </a:p>
        </p:txBody>
      </p:sp>
      <p:sp>
        <p:nvSpPr>
          <p:cNvPr id="15" name="Text Placeholder 2">
            <a:extLst>
              <a:ext uri="{FF2B5EF4-FFF2-40B4-BE49-F238E27FC236}">
                <a16:creationId xmlns:a16="http://schemas.microsoft.com/office/drawing/2014/main" id="{83883CEF-2D0F-BB53-AC85-03EF5497E695}"/>
              </a:ext>
            </a:extLst>
          </p:cNvPr>
          <p:cNvSpPr txBox="1">
            <a:spLocks/>
          </p:cNvSpPr>
          <p:nvPr/>
        </p:nvSpPr>
        <p:spPr>
          <a:xfrm>
            <a:off x="1020417" y="1464365"/>
            <a:ext cx="10279217" cy="3962399"/>
          </a:xfrm>
          <a:prstGeom prst="rect">
            <a:avLst/>
          </a:prstGeom>
        </p:spPr>
        <p:txBody>
          <a:bodyPr>
            <a:noAutofit/>
          </a:bodyPr>
          <a:lstStyle>
            <a:lvl1pPr marL="0" indent="0" algn="l" defTabSz="914400" rtl="0" eaLnBrk="1" latinLnBrk="0" hangingPunct="1">
              <a:lnSpc>
                <a:spcPts val="2800"/>
              </a:lnSpc>
              <a:spcBef>
                <a:spcPts val="0"/>
              </a:spcBef>
              <a:buFont typeface="Arial" panose="020B0604020202020204" pitchFamily="34" charset="0"/>
              <a:buNone/>
              <a:defRPr sz="18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latin typeface="Segoe UI" panose="020B0502040204020203" pitchFamily="34" charset="0"/>
              </a:rPr>
              <a:t>Use this color palette when you want a balance between warm and cool. PANTONE Very Peri is intensified within this artfully calibrated palette, injecting a feeling of liveliness and visual vibration.</a:t>
            </a:r>
            <a:endParaRPr lang="en-US" dirty="0">
              <a:solidFill>
                <a:schemeClr val="tx1"/>
              </a:solidFill>
            </a:endParaRPr>
          </a:p>
        </p:txBody>
      </p:sp>
      <p:sp>
        <p:nvSpPr>
          <p:cNvPr id="10" name="Rectangle 9">
            <a:extLst>
              <a:ext uri="{FF2B5EF4-FFF2-40B4-BE49-F238E27FC236}">
                <a16:creationId xmlns:a16="http://schemas.microsoft.com/office/drawing/2014/main" id="{8212E57D-CC7A-AE44-9F83-89298E587885}"/>
              </a:ext>
            </a:extLst>
          </p:cNvPr>
          <p:cNvSpPr/>
          <p:nvPr/>
        </p:nvSpPr>
        <p:spPr>
          <a:xfrm>
            <a:off x="630936" y="753799"/>
            <a:ext cx="11001082" cy="501089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 name="Rectangle 5">
            <a:extLst>
              <a:ext uri="{FF2B5EF4-FFF2-40B4-BE49-F238E27FC236}">
                <a16:creationId xmlns:a16="http://schemas.microsoft.com/office/drawing/2014/main" id="{B93F98C6-D913-FE71-28C1-7882EC483D6B}"/>
              </a:ext>
            </a:extLst>
          </p:cNvPr>
          <p:cNvSpPr/>
          <p:nvPr/>
        </p:nvSpPr>
        <p:spPr>
          <a:xfrm>
            <a:off x="3190635" y="5234608"/>
            <a:ext cx="9008917" cy="16233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6" name="Rectangle 15">
            <a:extLst>
              <a:ext uri="{FF2B5EF4-FFF2-40B4-BE49-F238E27FC236}">
                <a16:creationId xmlns:a16="http://schemas.microsoft.com/office/drawing/2014/main" id="{DA9DD3F5-2F8C-0D97-9BCC-92E1C6679F9D}"/>
              </a:ext>
            </a:extLst>
          </p:cNvPr>
          <p:cNvSpPr/>
          <p:nvPr/>
        </p:nvSpPr>
        <p:spPr>
          <a:xfrm>
            <a:off x="3190635" y="5234608"/>
            <a:ext cx="8441383" cy="50603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7" name="Rectangle 16">
            <a:extLst>
              <a:ext uri="{FF2B5EF4-FFF2-40B4-BE49-F238E27FC236}">
                <a16:creationId xmlns:a16="http://schemas.microsoft.com/office/drawing/2014/main" id="{B9EDCCD6-965F-FE66-AFE9-70074D5C25F3}"/>
              </a:ext>
              <a:ext uri="{C183D7F6-B498-43B3-948B-1728B52AA6E4}">
                <adec:decorative xmlns:adec="http://schemas.microsoft.com/office/drawing/2017/decorative" val="1"/>
              </a:ext>
            </a:extLst>
          </p:cNvPr>
          <p:cNvSpPr/>
          <p:nvPr/>
        </p:nvSpPr>
        <p:spPr>
          <a:xfrm>
            <a:off x="228600" y="241300"/>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B16ECEB9-DA2C-677B-7054-E7A1C94F1AA0}"/>
              </a:ext>
            </a:extLst>
          </p:cNvPr>
          <p:cNvSpPr txBox="1"/>
          <p:nvPr/>
        </p:nvSpPr>
        <p:spPr>
          <a:xfrm>
            <a:off x="820739" y="954477"/>
            <a:ext cx="10740325" cy="4662815"/>
          </a:xfrm>
          <a:prstGeom prst="rect">
            <a:avLst/>
          </a:prstGeom>
          <a:noFill/>
        </p:spPr>
        <p:txBody>
          <a:bodyPr wrap="square" rtlCol="0">
            <a:spAutoFit/>
          </a:bodyPr>
          <a:lstStyle/>
          <a:p>
            <a:endParaRPr lang="it-IT" sz="3300" dirty="0"/>
          </a:p>
          <a:p>
            <a:r>
              <a:rPr lang="ca-ES" sz="3300" dirty="0" err="1"/>
              <a:t>Queridos</a:t>
            </a:r>
            <a:r>
              <a:rPr lang="ca-ES" sz="3300" dirty="0"/>
              <a:t> cooperadores </a:t>
            </a:r>
            <a:r>
              <a:rPr lang="ca-ES" sz="3300" dirty="0" err="1"/>
              <a:t>salesianos</a:t>
            </a:r>
            <a:r>
              <a:rPr lang="ca-ES" sz="3300" dirty="0"/>
              <a:t>, </a:t>
            </a:r>
            <a:r>
              <a:rPr lang="ca-ES" sz="3300" dirty="0" err="1"/>
              <a:t>vuestra</a:t>
            </a:r>
            <a:r>
              <a:rPr lang="ca-ES" sz="3300" dirty="0"/>
              <a:t> presencia </a:t>
            </a:r>
            <a:r>
              <a:rPr lang="ca-ES" sz="3300" dirty="0" err="1"/>
              <a:t>suaviza</a:t>
            </a:r>
            <a:r>
              <a:rPr lang="ca-ES" sz="3300" dirty="0"/>
              <a:t> </a:t>
            </a:r>
            <a:r>
              <a:rPr lang="es-ES" sz="3300" dirty="0"/>
              <a:t>las </a:t>
            </a:r>
            <a:r>
              <a:rPr lang="ca-ES" sz="3300" dirty="0"/>
              <a:t>estructura</a:t>
            </a:r>
            <a:r>
              <a:rPr lang="es-ES" sz="3300" dirty="0"/>
              <a:t>s</a:t>
            </a:r>
            <a:r>
              <a:rPr lang="ca-ES" sz="3300" dirty="0"/>
              <a:t> </a:t>
            </a:r>
            <a:r>
              <a:rPr lang="ca-ES" sz="3300" dirty="0" err="1"/>
              <a:t>y</a:t>
            </a:r>
            <a:r>
              <a:rPr lang="ca-ES" sz="3300" dirty="0"/>
              <a:t> la</a:t>
            </a:r>
            <a:r>
              <a:rPr lang="es-ES" sz="3300" dirty="0"/>
              <a:t>s</a:t>
            </a:r>
            <a:r>
              <a:rPr lang="ca-ES" sz="3300" dirty="0"/>
              <a:t> </a:t>
            </a:r>
            <a:r>
              <a:rPr lang="ca-ES" sz="3300" dirty="0" err="1"/>
              <a:t>convierte</a:t>
            </a:r>
            <a:r>
              <a:rPr lang="ca-ES" sz="3300" dirty="0"/>
              <a:t> en un </a:t>
            </a:r>
            <a:r>
              <a:rPr lang="ca-ES" sz="3300" dirty="0" err="1"/>
              <a:t>verdadero</a:t>
            </a:r>
            <a:r>
              <a:rPr lang="ca-ES" sz="3300" dirty="0"/>
              <a:t> </a:t>
            </a:r>
            <a:r>
              <a:rPr lang="ca-ES" sz="3300" dirty="0" err="1"/>
              <a:t>hogar</a:t>
            </a:r>
            <a:r>
              <a:rPr lang="ca-ES" sz="3300" dirty="0"/>
              <a:t> para los </a:t>
            </a:r>
            <a:r>
              <a:rPr lang="ca-ES" sz="3300" dirty="0" err="1"/>
              <a:t>niños</a:t>
            </a:r>
            <a:r>
              <a:rPr lang="ca-ES" sz="3300" dirty="0"/>
              <a:t> </a:t>
            </a:r>
            <a:r>
              <a:rPr lang="ca-ES" sz="3300" dirty="0" err="1"/>
              <a:t>y</a:t>
            </a:r>
            <a:r>
              <a:rPr lang="ca-ES" sz="3300" dirty="0"/>
              <a:t> </a:t>
            </a:r>
            <a:r>
              <a:rPr lang="ca-ES" sz="3300" dirty="0" err="1"/>
              <a:t>jóvenes</a:t>
            </a:r>
            <a:r>
              <a:rPr lang="es-ES" sz="3300" dirty="0"/>
              <a:t>.</a:t>
            </a:r>
          </a:p>
          <a:p>
            <a:endParaRPr lang="es-ES" sz="3300" dirty="0"/>
          </a:p>
          <a:p>
            <a:r>
              <a:rPr lang="fr-CA" sz="3300" i="1" dirty="0">
                <a:solidFill>
                  <a:schemeClr val="tx2"/>
                </a:solidFill>
                <a:latin typeface="Century Schoolbook" panose="02040604050505020304" pitchFamily="18" charset="0"/>
              </a:rPr>
              <a:t>Mes chers Salésiens Coopérateurs, votre présence adoucit notre structure et en fait une véritable maison pour les jeunes...</a:t>
            </a:r>
            <a:endParaRPr lang="en-VN" sz="3300" i="1" dirty="0">
              <a:solidFill>
                <a:schemeClr val="tx2"/>
              </a:solidFill>
              <a:latin typeface="Century Schoolbook" panose="02040604050505020304" pitchFamily="18" charset="0"/>
            </a:endParaRPr>
          </a:p>
          <a:p>
            <a:endParaRPr lang="en-VN" sz="3300" dirty="0"/>
          </a:p>
        </p:txBody>
      </p:sp>
    </p:spTree>
    <p:extLst>
      <p:ext uri="{BB962C8B-B14F-4D97-AF65-F5344CB8AC3E}">
        <p14:creationId xmlns:p14="http://schemas.microsoft.com/office/powerpoint/2010/main" val="3892364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4719C6E-F91F-1FCF-DF74-6C731BBCC6DC}"/>
              </a:ext>
            </a:extLst>
          </p:cNvPr>
          <p:cNvSpPr/>
          <p:nvPr/>
        </p:nvSpPr>
        <p:spPr>
          <a:xfrm>
            <a:off x="0" y="0"/>
            <a:ext cx="9283485" cy="68580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 name="Title 1">
            <a:extLst>
              <a:ext uri="{FF2B5EF4-FFF2-40B4-BE49-F238E27FC236}">
                <a16:creationId xmlns:a16="http://schemas.microsoft.com/office/drawing/2014/main" id="{9416A8C9-9EB6-43DA-BD3E-58FAC144BF5C}"/>
              </a:ext>
            </a:extLst>
          </p:cNvPr>
          <p:cNvSpPr>
            <a:spLocks noGrp="1"/>
          </p:cNvSpPr>
          <p:nvPr>
            <p:ph type="title"/>
          </p:nvPr>
        </p:nvSpPr>
        <p:spPr>
          <a:xfrm>
            <a:off x="498082" y="78926"/>
            <a:ext cx="1705549" cy="1825820"/>
          </a:xfrm>
        </p:spPr>
        <p:txBody>
          <a:bodyPr anchor="ctr" anchorCtr="0">
            <a:normAutofit/>
          </a:bodyPr>
          <a:lstStyle/>
          <a:p>
            <a:pPr lvl="0"/>
            <a:r>
              <a:rPr lang="it-IT" sz="7000" b="1" dirty="0">
                <a:latin typeface="+mn-lt"/>
              </a:rPr>
              <a:t>3</a:t>
            </a:r>
          </a:p>
        </p:txBody>
      </p:sp>
      <p:sp>
        <p:nvSpPr>
          <p:cNvPr id="13" name="Rectangle 12">
            <a:extLst>
              <a:ext uri="{FF2B5EF4-FFF2-40B4-BE49-F238E27FC236}">
                <a16:creationId xmlns:a16="http://schemas.microsoft.com/office/drawing/2014/main" id="{6C2589BB-9ABB-B41A-A656-D9F63EE4F326}"/>
              </a:ext>
            </a:extLst>
          </p:cNvPr>
          <p:cNvSpPr/>
          <p:nvPr/>
        </p:nvSpPr>
        <p:spPr>
          <a:xfrm>
            <a:off x="5419898" y="1642820"/>
            <a:ext cx="5694218" cy="521518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4" name="Rectangle 13">
            <a:extLst>
              <a:ext uri="{FF2B5EF4-FFF2-40B4-BE49-F238E27FC236}">
                <a16:creationId xmlns:a16="http://schemas.microsoft.com/office/drawing/2014/main" id="{ACE75AB3-1323-C344-0C59-D286D7677B0B}"/>
              </a:ext>
              <a:ext uri="{C183D7F6-B498-43B3-948B-1728B52AA6E4}">
                <adec:decorative xmlns:adec="http://schemas.microsoft.com/office/drawing/2017/decorative" val="1"/>
              </a:ext>
            </a:extLst>
          </p:cNvPr>
          <p:cNvSpPr/>
          <p:nvPr/>
        </p:nvSpPr>
        <p:spPr>
          <a:xfrm>
            <a:off x="228600" y="241300"/>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3674DC21-1296-AEA8-1FE3-8797BBAB8AAE}"/>
              </a:ext>
            </a:extLst>
          </p:cNvPr>
          <p:cNvSpPr/>
          <p:nvPr/>
        </p:nvSpPr>
        <p:spPr>
          <a:xfrm>
            <a:off x="1" y="1694567"/>
            <a:ext cx="5261956" cy="21017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1" name="Title 1">
            <a:extLst>
              <a:ext uri="{FF2B5EF4-FFF2-40B4-BE49-F238E27FC236}">
                <a16:creationId xmlns:a16="http://schemas.microsoft.com/office/drawing/2014/main" id="{07E6B1F8-0071-EB20-FDC1-E3E33B407DC6}"/>
              </a:ext>
            </a:extLst>
          </p:cNvPr>
          <p:cNvSpPr txBox="1">
            <a:spLocks/>
          </p:cNvSpPr>
          <p:nvPr/>
        </p:nvSpPr>
        <p:spPr>
          <a:xfrm>
            <a:off x="526173" y="1904747"/>
            <a:ext cx="5109356" cy="4711954"/>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3600" kern="1200" cap="all" baseline="0">
                <a:solidFill>
                  <a:schemeClr val="bg1"/>
                </a:solidFill>
                <a:latin typeface="+mj-lt"/>
                <a:ea typeface="+mj-ea"/>
                <a:cs typeface="+mj-cs"/>
              </a:defRPr>
            </a:lvl1pPr>
          </a:lstStyle>
          <a:p>
            <a:pPr lvl="0"/>
            <a:r>
              <a:rPr lang="es-ES" sz="3400" b="1" dirty="0">
                <a:latin typeface="+mn-lt"/>
              </a:rPr>
              <a:t>Encaminar y acompañar </a:t>
            </a:r>
            <a:r>
              <a:rPr lang="ca-ES" sz="3400" b="1" dirty="0">
                <a:latin typeface="+mn-lt"/>
              </a:rPr>
              <a:t>a</a:t>
            </a:r>
          </a:p>
          <a:p>
            <a:pPr lvl="0"/>
            <a:r>
              <a:rPr lang="ca-ES" sz="3400" b="1" dirty="0">
                <a:latin typeface="+mn-lt"/>
              </a:rPr>
              <a:t>los </a:t>
            </a:r>
            <a:r>
              <a:rPr lang="ca-ES" sz="3400" b="1" dirty="0" err="1">
                <a:latin typeface="+mn-lt"/>
              </a:rPr>
              <a:t>jóvenes</a:t>
            </a:r>
            <a:r>
              <a:rPr lang="ca-ES" sz="3400" b="1" dirty="0">
                <a:latin typeface="+mn-lt"/>
              </a:rPr>
              <a:t> en la </a:t>
            </a:r>
            <a:r>
              <a:rPr lang="ca-ES" sz="3400" b="1" dirty="0" err="1">
                <a:latin typeface="+mn-lt"/>
              </a:rPr>
              <a:t>misión</a:t>
            </a:r>
            <a:endParaRPr lang="ca-ES" sz="3400" b="1" dirty="0">
              <a:latin typeface="+mn-lt"/>
            </a:endParaRPr>
          </a:p>
          <a:p>
            <a:pPr lvl="0"/>
            <a:endParaRPr lang="ca-ES" sz="3400" b="1" i="1" dirty="0">
              <a:solidFill>
                <a:schemeClr val="accent5">
                  <a:lumMod val="60000"/>
                  <a:lumOff val="40000"/>
                </a:schemeClr>
              </a:solidFill>
              <a:latin typeface="+mn-lt"/>
            </a:endParaRPr>
          </a:p>
          <a:p>
            <a:pPr lvl="0"/>
            <a:r>
              <a:rPr lang="fr-CA" sz="3400" i="1" dirty="0">
                <a:solidFill>
                  <a:schemeClr val="accent5">
                    <a:lumMod val="60000"/>
                    <a:lumOff val="40000"/>
                  </a:schemeClr>
                </a:solidFill>
                <a:latin typeface="Century Schoolbook" panose="02040604050505020304" pitchFamily="18" charset="0"/>
              </a:rPr>
              <a:t>Cheminement et accompagnement</a:t>
            </a:r>
          </a:p>
          <a:p>
            <a:pPr lvl="0"/>
            <a:r>
              <a:rPr lang="fr-CA" sz="3400" i="1" dirty="0">
                <a:solidFill>
                  <a:schemeClr val="accent5">
                    <a:lumMod val="60000"/>
                    <a:lumOff val="40000"/>
                  </a:schemeClr>
                </a:solidFill>
                <a:latin typeface="Century Schoolbook" panose="02040604050505020304" pitchFamily="18" charset="0"/>
              </a:rPr>
              <a:t>des jeunes dans la mission</a:t>
            </a:r>
            <a:r>
              <a:rPr lang="en-VN" sz="3400" i="1" dirty="0">
                <a:solidFill>
                  <a:schemeClr val="accent5">
                    <a:lumMod val="60000"/>
                    <a:lumOff val="40000"/>
                  </a:schemeClr>
                </a:solidFill>
                <a:latin typeface="Century Schoolbook" panose="02040604050505020304" pitchFamily="18" charset="0"/>
              </a:rPr>
              <a:t> </a:t>
            </a:r>
          </a:p>
        </p:txBody>
      </p:sp>
      <p:pic>
        <p:nvPicPr>
          <p:cNvPr id="4" name="Picture 3">
            <a:extLst>
              <a:ext uri="{FF2B5EF4-FFF2-40B4-BE49-F238E27FC236}">
                <a16:creationId xmlns:a16="http://schemas.microsoft.com/office/drawing/2014/main" id="{7CC152E4-EE39-68F3-9FE4-28209E4DDE13}"/>
              </a:ext>
            </a:extLst>
          </p:cNvPr>
          <p:cNvPicPr>
            <a:picLocks noChangeAspect="1"/>
          </p:cNvPicPr>
          <p:nvPr/>
        </p:nvPicPr>
        <p:blipFill>
          <a:blip r:embed="rId2"/>
          <a:stretch>
            <a:fillRect/>
          </a:stretch>
        </p:blipFill>
        <p:spPr>
          <a:xfrm flipH="1">
            <a:off x="5635529" y="1845428"/>
            <a:ext cx="5317230" cy="4614808"/>
          </a:xfrm>
          <a:prstGeom prst="rect">
            <a:avLst/>
          </a:prstGeom>
        </p:spPr>
      </p:pic>
    </p:spTree>
    <p:extLst>
      <p:ext uri="{BB962C8B-B14F-4D97-AF65-F5344CB8AC3E}">
        <p14:creationId xmlns:p14="http://schemas.microsoft.com/office/powerpoint/2010/main" val="22101052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83307E4-796D-616C-CCA9-F1A7AE0EE4E0}"/>
              </a:ext>
            </a:extLst>
          </p:cNvPr>
          <p:cNvSpPr>
            <a:spLocks noGrp="1"/>
          </p:cNvSpPr>
          <p:nvPr>
            <p:ph type="pic" sz="quarter" idx="15"/>
          </p:nvPr>
        </p:nvSpPr>
        <p:spPr/>
      </p:sp>
      <p:sp>
        <p:nvSpPr>
          <p:cNvPr id="10" name="Rectangle 9">
            <a:extLst>
              <a:ext uri="{FF2B5EF4-FFF2-40B4-BE49-F238E27FC236}">
                <a16:creationId xmlns:a16="http://schemas.microsoft.com/office/drawing/2014/main" id="{872218B0-9C5D-D10B-E1B1-F6600BFF6562}"/>
              </a:ext>
            </a:extLst>
          </p:cNvPr>
          <p:cNvSpPr/>
          <p:nvPr/>
        </p:nvSpPr>
        <p:spPr>
          <a:xfrm>
            <a:off x="457200" y="543339"/>
            <a:ext cx="11277600" cy="57912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8" name="Rectangle 7">
            <a:extLst>
              <a:ext uri="{FF2B5EF4-FFF2-40B4-BE49-F238E27FC236}">
                <a16:creationId xmlns:a16="http://schemas.microsoft.com/office/drawing/2014/main" id="{881FF23D-DD72-E05C-ED61-04470C109BA7}"/>
              </a:ext>
            </a:extLst>
          </p:cNvPr>
          <p:cNvSpPr/>
          <p:nvPr/>
        </p:nvSpPr>
        <p:spPr>
          <a:xfrm>
            <a:off x="0" y="25400"/>
            <a:ext cx="7935132" cy="1074567"/>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2" name="Rectangle 11">
            <a:extLst>
              <a:ext uri="{FF2B5EF4-FFF2-40B4-BE49-F238E27FC236}">
                <a16:creationId xmlns:a16="http://schemas.microsoft.com/office/drawing/2014/main" id="{3565B9C6-DDDA-6D43-FBFB-2392C4F942D3}"/>
              </a:ext>
            </a:extLst>
          </p:cNvPr>
          <p:cNvSpPr/>
          <p:nvPr/>
        </p:nvSpPr>
        <p:spPr>
          <a:xfrm>
            <a:off x="457200" y="543339"/>
            <a:ext cx="7477932" cy="55662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6" name="Rectangle 15">
            <a:extLst>
              <a:ext uri="{FF2B5EF4-FFF2-40B4-BE49-F238E27FC236}">
                <a16:creationId xmlns:a16="http://schemas.microsoft.com/office/drawing/2014/main" id="{F41CB42D-A527-44ED-ADE2-30B3266BAFB1}"/>
              </a:ext>
              <a:ext uri="{C183D7F6-B498-43B3-948B-1728B52AA6E4}">
                <adec:decorative xmlns:adec="http://schemas.microsoft.com/office/drawing/2017/decorative" val="1"/>
              </a:ext>
            </a:extLst>
          </p:cNvPr>
          <p:cNvSpPr/>
          <p:nvPr/>
        </p:nvSpPr>
        <p:spPr>
          <a:xfrm>
            <a:off x="228600" y="241300"/>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B3D699F8-624C-E690-C684-D70433C560AC}"/>
              </a:ext>
            </a:extLst>
          </p:cNvPr>
          <p:cNvSpPr txBox="1"/>
          <p:nvPr/>
        </p:nvSpPr>
        <p:spPr>
          <a:xfrm>
            <a:off x="805912" y="1099967"/>
            <a:ext cx="10740325" cy="5093702"/>
          </a:xfrm>
          <a:prstGeom prst="rect">
            <a:avLst/>
          </a:prstGeom>
          <a:noFill/>
        </p:spPr>
        <p:txBody>
          <a:bodyPr wrap="square" rtlCol="0">
            <a:spAutoFit/>
          </a:bodyPr>
          <a:lstStyle/>
          <a:p>
            <a:endParaRPr lang="it-IT" sz="2500" b="1" dirty="0"/>
          </a:p>
          <a:p>
            <a:r>
              <a:rPr lang="ca-ES" sz="2500" b="1" dirty="0"/>
              <a:t>El sistema </a:t>
            </a:r>
            <a:r>
              <a:rPr lang="ca-ES" sz="2500" b="1" dirty="0" err="1"/>
              <a:t>preventivo</a:t>
            </a:r>
            <a:r>
              <a:rPr lang="ca-ES" sz="2500" dirty="0"/>
              <a:t>, un estilo </a:t>
            </a:r>
            <a:r>
              <a:rPr lang="ca-ES" sz="2500" dirty="0" err="1"/>
              <a:t>educativo</a:t>
            </a:r>
            <a:r>
              <a:rPr lang="ca-ES" sz="2500" dirty="0"/>
              <a:t> </a:t>
            </a:r>
            <a:r>
              <a:rPr lang="ca-ES" sz="2500" dirty="0" err="1"/>
              <a:t>salesiano</a:t>
            </a:r>
            <a:r>
              <a:rPr lang="ca-ES" sz="2500" dirty="0"/>
              <a:t>.</a:t>
            </a:r>
          </a:p>
          <a:p>
            <a:r>
              <a:rPr lang="fr-CA" sz="2300" b="1" i="1" dirty="0">
                <a:solidFill>
                  <a:schemeClr val="tx2"/>
                </a:solidFill>
                <a:latin typeface="Century Schoolbook" panose="02040604050505020304" pitchFamily="18" charset="0"/>
              </a:rPr>
              <a:t>Le Système Préventif</a:t>
            </a:r>
            <a:r>
              <a:rPr lang="fr-CA" sz="2300" i="1" dirty="0">
                <a:solidFill>
                  <a:schemeClr val="tx2"/>
                </a:solidFill>
                <a:latin typeface="Century Schoolbook" panose="02040604050505020304" pitchFamily="18" charset="0"/>
              </a:rPr>
              <a:t>, une méthode éducative Salésienne.</a:t>
            </a:r>
            <a:r>
              <a:rPr lang="en-VN" sz="2300" i="1" dirty="0">
                <a:solidFill>
                  <a:schemeClr val="tx2"/>
                </a:solidFill>
                <a:latin typeface="Century Schoolbook" panose="02040604050505020304" pitchFamily="18" charset="0"/>
              </a:rPr>
              <a:t>  </a:t>
            </a:r>
          </a:p>
          <a:p>
            <a:r>
              <a:rPr lang="it-IT" sz="2500" dirty="0"/>
              <a:t> </a:t>
            </a:r>
            <a:endParaRPr lang="en-VN" sz="2500" dirty="0"/>
          </a:p>
          <a:p>
            <a:r>
              <a:rPr lang="ca-ES" sz="2500" dirty="0"/>
              <a:t>El Sistema </a:t>
            </a:r>
            <a:r>
              <a:rPr lang="ca-ES" sz="2500" dirty="0" err="1"/>
              <a:t>Preventivo</a:t>
            </a:r>
            <a:r>
              <a:rPr lang="ca-ES" sz="2500" dirty="0"/>
              <a:t> es </a:t>
            </a:r>
            <a:r>
              <a:rPr lang="ca-ES" sz="2500" b="1" dirty="0"/>
              <a:t>una </a:t>
            </a:r>
            <a:r>
              <a:rPr lang="ca-ES" sz="2500" b="1" dirty="0" err="1"/>
              <a:t>metodología</a:t>
            </a:r>
            <a:r>
              <a:rPr lang="ca-ES" sz="2500" b="1" dirty="0"/>
              <a:t> de “</a:t>
            </a:r>
            <a:r>
              <a:rPr lang="ca-ES" sz="2500" b="1" dirty="0" err="1"/>
              <a:t>bondad</a:t>
            </a:r>
            <a:r>
              <a:rPr lang="ca-ES" sz="2500" b="1" dirty="0"/>
              <a:t>”: </a:t>
            </a:r>
            <a:r>
              <a:rPr lang="ca-ES" sz="2500" dirty="0"/>
              <a:t>es </a:t>
            </a:r>
            <a:r>
              <a:rPr lang="ca-ES" sz="2500" dirty="0" err="1"/>
              <a:t>decir</a:t>
            </a:r>
            <a:r>
              <a:rPr lang="ca-ES" sz="2500" dirty="0"/>
              <a:t>, un amor visible </a:t>
            </a:r>
            <a:r>
              <a:rPr lang="ca-ES" sz="2500" dirty="0" err="1"/>
              <a:t>y</a:t>
            </a:r>
            <a:r>
              <a:rPr lang="ca-ES" sz="2500" dirty="0"/>
              <a:t> familiar que </a:t>
            </a:r>
            <a:r>
              <a:rPr lang="ca-ES" sz="2500" dirty="0" err="1"/>
              <a:t>sabe</a:t>
            </a:r>
            <a:r>
              <a:rPr lang="ca-ES" sz="2500" dirty="0"/>
              <a:t> provocar una </a:t>
            </a:r>
            <a:r>
              <a:rPr lang="ca-ES" sz="2500" dirty="0" err="1"/>
              <a:t>respuesta</a:t>
            </a:r>
            <a:r>
              <a:rPr lang="ca-ES" sz="2500" dirty="0"/>
              <a:t> de amor </a:t>
            </a:r>
            <a:r>
              <a:rPr lang="ca-ES" sz="2500" dirty="0" err="1"/>
              <a:t>y</a:t>
            </a:r>
            <a:r>
              <a:rPr lang="ca-ES" sz="2500" dirty="0"/>
              <a:t> crea un clima </a:t>
            </a:r>
            <a:r>
              <a:rPr lang="ca-ES" sz="2500" dirty="0" err="1"/>
              <a:t>y</a:t>
            </a:r>
            <a:r>
              <a:rPr lang="ca-ES" sz="2500" dirty="0"/>
              <a:t> un entorno de </a:t>
            </a:r>
            <a:r>
              <a:rPr lang="ca-ES" sz="2500" dirty="0" err="1"/>
              <a:t>bondad</a:t>
            </a:r>
            <a:r>
              <a:rPr lang="ca-ES" sz="2500" dirty="0"/>
              <a:t> amorosa con </a:t>
            </a:r>
            <a:r>
              <a:rPr lang="ca-ES" sz="2500" dirty="0" err="1"/>
              <a:t>vistas</a:t>
            </a:r>
            <a:r>
              <a:rPr lang="ca-ES" sz="2500" dirty="0"/>
              <a:t> al </a:t>
            </a:r>
            <a:r>
              <a:rPr lang="ca-ES" sz="2500" dirty="0" err="1"/>
              <a:t>objetivo</a:t>
            </a:r>
            <a:r>
              <a:rPr lang="ca-ES" sz="2500" dirty="0"/>
              <a:t> </a:t>
            </a:r>
            <a:r>
              <a:rPr lang="ca-ES" sz="2500" dirty="0" err="1"/>
              <a:t>último</a:t>
            </a:r>
            <a:r>
              <a:rPr lang="ca-ES" sz="2500" dirty="0"/>
              <a:t> de la vida.</a:t>
            </a:r>
          </a:p>
          <a:p>
            <a:r>
              <a:rPr lang="fr-CA" sz="2300" i="1" dirty="0">
                <a:solidFill>
                  <a:schemeClr val="tx2"/>
                </a:solidFill>
                <a:latin typeface="Century Schoolbook" panose="02040604050505020304" pitchFamily="18" charset="0"/>
              </a:rPr>
              <a:t>Le Système Préventif est </a:t>
            </a:r>
            <a:r>
              <a:rPr lang="fr-CA" sz="2300" b="1" i="1" dirty="0">
                <a:solidFill>
                  <a:schemeClr val="tx2"/>
                </a:solidFill>
                <a:latin typeface="Century Schoolbook" panose="02040604050505020304" pitchFamily="18" charset="0"/>
              </a:rPr>
              <a:t>une méthodologie de la « bonté affectueuse ». </a:t>
            </a:r>
            <a:r>
              <a:rPr lang="fr-CA" sz="2300" i="1" dirty="0">
                <a:solidFill>
                  <a:schemeClr val="tx2"/>
                </a:solidFill>
                <a:latin typeface="Century Schoolbook" panose="02040604050505020304" pitchFamily="18" charset="0"/>
              </a:rPr>
              <a:t>C'est ce qui rend l'amour visible et familier, qui sait susciter une réponse d'amour et crée un climat et un environnement de bonté affectueuse en vue du but ultime de la vie.</a:t>
            </a:r>
            <a:endParaRPr lang="en-VN" sz="2300" i="1" dirty="0">
              <a:solidFill>
                <a:schemeClr val="tx2"/>
              </a:solidFill>
              <a:latin typeface="Century Schoolbook" panose="02040604050505020304" pitchFamily="18" charset="0"/>
            </a:endParaRPr>
          </a:p>
          <a:p>
            <a:r>
              <a:rPr lang="en-VN" sz="2500" dirty="0"/>
              <a:t> </a:t>
            </a:r>
          </a:p>
        </p:txBody>
      </p:sp>
    </p:spTree>
    <p:extLst>
      <p:ext uri="{BB962C8B-B14F-4D97-AF65-F5344CB8AC3E}">
        <p14:creationId xmlns:p14="http://schemas.microsoft.com/office/powerpoint/2010/main" val="3254424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A84371-21D9-8A6E-BEE8-C1E836986BF2}"/>
              </a:ext>
            </a:extLst>
          </p:cNvPr>
          <p:cNvSpPr>
            <a:spLocks noGrp="1"/>
          </p:cNvSpPr>
          <p:nvPr>
            <p:ph type="title"/>
          </p:nvPr>
        </p:nvSpPr>
        <p:spPr/>
        <p:txBody>
          <a:bodyPr/>
          <a:lstStyle/>
          <a:p>
            <a:endParaRPr lang="en-VN"/>
          </a:p>
        </p:txBody>
      </p:sp>
      <p:sp>
        <p:nvSpPr>
          <p:cNvPr id="4" name="Text Placeholder 3">
            <a:extLst>
              <a:ext uri="{FF2B5EF4-FFF2-40B4-BE49-F238E27FC236}">
                <a16:creationId xmlns:a16="http://schemas.microsoft.com/office/drawing/2014/main" id="{D47AC660-DE1F-EDD6-61E3-7B93F66BE128}"/>
              </a:ext>
            </a:extLst>
          </p:cNvPr>
          <p:cNvSpPr>
            <a:spLocks noGrp="1"/>
          </p:cNvSpPr>
          <p:nvPr>
            <p:ph type="body" sz="quarter" idx="14"/>
          </p:nvPr>
        </p:nvSpPr>
        <p:spPr/>
        <p:txBody>
          <a:bodyPr/>
          <a:lstStyle/>
          <a:p>
            <a:endParaRPr lang="en-VN" dirty="0"/>
          </a:p>
        </p:txBody>
      </p:sp>
      <p:sp>
        <p:nvSpPr>
          <p:cNvPr id="5" name="Text Placeholder 4">
            <a:extLst>
              <a:ext uri="{FF2B5EF4-FFF2-40B4-BE49-F238E27FC236}">
                <a16:creationId xmlns:a16="http://schemas.microsoft.com/office/drawing/2014/main" id="{DDFCD1D0-D9B4-AE2B-E731-439264B20B08}"/>
              </a:ext>
            </a:extLst>
          </p:cNvPr>
          <p:cNvSpPr>
            <a:spLocks noGrp="1"/>
          </p:cNvSpPr>
          <p:nvPr>
            <p:ph type="body" sz="quarter" idx="15"/>
          </p:nvPr>
        </p:nvSpPr>
        <p:spPr/>
        <p:txBody>
          <a:bodyPr/>
          <a:lstStyle/>
          <a:p>
            <a:endParaRPr lang="en-VN"/>
          </a:p>
        </p:txBody>
      </p:sp>
      <p:sp>
        <p:nvSpPr>
          <p:cNvPr id="8" name="Rectangle 7">
            <a:extLst>
              <a:ext uri="{FF2B5EF4-FFF2-40B4-BE49-F238E27FC236}">
                <a16:creationId xmlns:a16="http://schemas.microsoft.com/office/drawing/2014/main" id="{2060C451-DD4B-606A-51BC-AF389915F20F}"/>
              </a:ext>
            </a:extLst>
          </p:cNvPr>
          <p:cNvSpPr/>
          <p:nvPr/>
        </p:nvSpPr>
        <p:spPr>
          <a:xfrm>
            <a:off x="34636" y="0"/>
            <a:ext cx="7329681" cy="68580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9" name="Rectangle 8">
            <a:extLst>
              <a:ext uri="{FF2B5EF4-FFF2-40B4-BE49-F238E27FC236}">
                <a16:creationId xmlns:a16="http://schemas.microsoft.com/office/drawing/2014/main" id="{181C45A5-0D9F-2D9A-7A0F-58B541517CBD}"/>
              </a:ext>
            </a:extLst>
          </p:cNvPr>
          <p:cNvSpPr/>
          <p:nvPr/>
        </p:nvSpPr>
        <p:spPr>
          <a:xfrm>
            <a:off x="7364317" y="0"/>
            <a:ext cx="4835235" cy="68580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1" name="TextBox 20">
            <a:extLst>
              <a:ext uri="{FF2B5EF4-FFF2-40B4-BE49-F238E27FC236}">
                <a16:creationId xmlns:a16="http://schemas.microsoft.com/office/drawing/2014/main" id="{EFA780EB-46AF-481B-175A-556076E4FD7A}"/>
              </a:ext>
            </a:extLst>
          </p:cNvPr>
          <p:cNvSpPr txBox="1"/>
          <p:nvPr/>
        </p:nvSpPr>
        <p:spPr>
          <a:xfrm>
            <a:off x="3667299" y="4263318"/>
            <a:ext cx="7752870" cy="1477328"/>
          </a:xfrm>
          <a:prstGeom prst="rect">
            <a:avLst/>
          </a:prstGeom>
          <a:noFill/>
        </p:spPr>
        <p:txBody>
          <a:bodyPr wrap="square" rtlCol="0">
            <a:spAutoFit/>
          </a:bodyPr>
          <a:lstStyle/>
          <a:p>
            <a:pPr algn="r"/>
            <a:r>
              <a:rPr lang="it-IT" sz="4500" b="1" dirty="0"/>
              <a:t>pensati per</a:t>
            </a:r>
            <a:r>
              <a:rPr lang="en-VN" sz="4500" dirty="0"/>
              <a:t> </a:t>
            </a:r>
            <a:r>
              <a:rPr lang="it-IT" sz="4500" b="1" dirty="0"/>
              <a:t>vivere</a:t>
            </a:r>
          </a:p>
          <a:p>
            <a:pPr algn="r"/>
            <a:r>
              <a:rPr lang="it-IT" sz="4500" b="1" dirty="0"/>
              <a:t>la sinodalità nella Chiesa</a:t>
            </a:r>
            <a:endParaRPr lang="en-VN" sz="4500" dirty="0"/>
          </a:p>
        </p:txBody>
      </p:sp>
      <p:sp>
        <p:nvSpPr>
          <p:cNvPr id="15" name="Text Placeholder 2">
            <a:extLst>
              <a:ext uri="{FF2B5EF4-FFF2-40B4-BE49-F238E27FC236}">
                <a16:creationId xmlns:a16="http://schemas.microsoft.com/office/drawing/2014/main" id="{83883CEF-2D0F-BB53-AC85-03EF5497E695}"/>
              </a:ext>
            </a:extLst>
          </p:cNvPr>
          <p:cNvSpPr txBox="1">
            <a:spLocks/>
          </p:cNvSpPr>
          <p:nvPr/>
        </p:nvSpPr>
        <p:spPr>
          <a:xfrm>
            <a:off x="1020417" y="1464365"/>
            <a:ext cx="10279217" cy="3962399"/>
          </a:xfrm>
          <a:prstGeom prst="rect">
            <a:avLst/>
          </a:prstGeom>
        </p:spPr>
        <p:txBody>
          <a:bodyPr>
            <a:noAutofit/>
          </a:bodyPr>
          <a:lstStyle>
            <a:lvl1pPr marL="0" indent="0" algn="l" defTabSz="914400" rtl="0" eaLnBrk="1" latinLnBrk="0" hangingPunct="1">
              <a:lnSpc>
                <a:spcPts val="2800"/>
              </a:lnSpc>
              <a:spcBef>
                <a:spcPts val="0"/>
              </a:spcBef>
              <a:buFont typeface="Arial" panose="020B0604020202020204" pitchFamily="34" charset="0"/>
              <a:buNone/>
              <a:defRPr sz="18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latin typeface="Segoe UI" panose="020B0502040204020203" pitchFamily="34" charset="0"/>
              </a:rPr>
              <a:t>Use this color palette when you want a balance between warm and cool. PANTONE Very Peri is intensified within this artfully calibrated palette, injecting a feeling of liveliness and visual vibration.</a:t>
            </a:r>
            <a:endParaRPr lang="en-US" dirty="0">
              <a:solidFill>
                <a:schemeClr val="tx1"/>
              </a:solidFill>
            </a:endParaRPr>
          </a:p>
        </p:txBody>
      </p:sp>
      <p:sp>
        <p:nvSpPr>
          <p:cNvPr id="10" name="Rectangle 9">
            <a:extLst>
              <a:ext uri="{FF2B5EF4-FFF2-40B4-BE49-F238E27FC236}">
                <a16:creationId xmlns:a16="http://schemas.microsoft.com/office/drawing/2014/main" id="{8212E57D-CC7A-AE44-9F83-89298E587885}"/>
              </a:ext>
            </a:extLst>
          </p:cNvPr>
          <p:cNvSpPr/>
          <p:nvPr/>
        </p:nvSpPr>
        <p:spPr>
          <a:xfrm>
            <a:off x="630936" y="753799"/>
            <a:ext cx="11001082" cy="501089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 name="Rectangle 5">
            <a:extLst>
              <a:ext uri="{FF2B5EF4-FFF2-40B4-BE49-F238E27FC236}">
                <a16:creationId xmlns:a16="http://schemas.microsoft.com/office/drawing/2014/main" id="{B93F98C6-D913-FE71-28C1-7882EC483D6B}"/>
              </a:ext>
            </a:extLst>
          </p:cNvPr>
          <p:cNvSpPr/>
          <p:nvPr/>
        </p:nvSpPr>
        <p:spPr>
          <a:xfrm>
            <a:off x="3190635" y="5234608"/>
            <a:ext cx="9008917" cy="16233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6" name="Rectangle 15">
            <a:extLst>
              <a:ext uri="{FF2B5EF4-FFF2-40B4-BE49-F238E27FC236}">
                <a16:creationId xmlns:a16="http://schemas.microsoft.com/office/drawing/2014/main" id="{DA9DD3F5-2F8C-0D97-9BCC-92E1C6679F9D}"/>
              </a:ext>
            </a:extLst>
          </p:cNvPr>
          <p:cNvSpPr/>
          <p:nvPr/>
        </p:nvSpPr>
        <p:spPr>
          <a:xfrm>
            <a:off x="3190635" y="5234608"/>
            <a:ext cx="8441383" cy="50603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7" name="Rectangle 16">
            <a:extLst>
              <a:ext uri="{FF2B5EF4-FFF2-40B4-BE49-F238E27FC236}">
                <a16:creationId xmlns:a16="http://schemas.microsoft.com/office/drawing/2014/main" id="{B9EDCCD6-965F-FE66-AFE9-70074D5C25F3}"/>
              </a:ext>
              <a:ext uri="{C183D7F6-B498-43B3-948B-1728B52AA6E4}">
                <adec:decorative xmlns:adec="http://schemas.microsoft.com/office/drawing/2017/decorative" val="1"/>
              </a:ext>
            </a:extLst>
          </p:cNvPr>
          <p:cNvSpPr/>
          <p:nvPr/>
        </p:nvSpPr>
        <p:spPr>
          <a:xfrm>
            <a:off x="228600" y="241300"/>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B16ECEB9-DA2C-677B-7054-E7A1C94F1AA0}"/>
              </a:ext>
            </a:extLst>
          </p:cNvPr>
          <p:cNvSpPr txBox="1"/>
          <p:nvPr/>
        </p:nvSpPr>
        <p:spPr>
          <a:xfrm>
            <a:off x="805912" y="1099967"/>
            <a:ext cx="10740325" cy="4154984"/>
          </a:xfrm>
          <a:prstGeom prst="rect">
            <a:avLst/>
          </a:prstGeom>
          <a:noFill/>
        </p:spPr>
        <p:txBody>
          <a:bodyPr wrap="square" rtlCol="0">
            <a:spAutoFit/>
          </a:bodyPr>
          <a:lstStyle/>
          <a:p>
            <a:r>
              <a:rPr lang="ca-ES" sz="3300" dirty="0" err="1"/>
              <a:t>Desarrolla</a:t>
            </a:r>
            <a:r>
              <a:rPr lang="ca-ES" sz="3300" dirty="0"/>
              <a:t> a la persona en </a:t>
            </a:r>
            <a:r>
              <a:rPr lang="ca-ES" sz="3300" dirty="0" err="1"/>
              <a:t>su</a:t>
            </a:r>
            <a:r>
              <a:rPr lang="ca-ES" sz="3300" dirty="0"/>
              <a:t> </a:t>
            </a:r>
            <a:r>
              <a:rPr lang="ca-ES" sz="3300" dirty="0" err="1"/>
              <a:t>totalidad</a:t>
            </a:r>
            <a:r>
              <a:rPr lang="ca-ES" sz="3300" dirty="0"/>
              <a:t>: </a:t>
            </a:r>
            <a:r>
              <a:rPr lang="ca-ES" sz="3300" dirty="0" err="1"/>
              <a:t>cuerpo</a:t>
            </a:r>
            <a:r>
              <a:rPr lang="ca-ES" sz="3300" dirty="0"/>
              <a:t>, </a:t>
            </a:r>
            <a:r>
              <a:rPr lang="ca-ES" sz="3300" dirty="0" err="1"/>
              <a:t>corazón</a:t>
            </a:r>
            <a:r>
              <a:rPr lang="ca-ES" sz="3300" dirty="0"/>
              <a:t>, </a:t>
            </a:r>
            <a:r>
              <a:rPr lang="ca-ES" sz="3300" dirty="0" err="1"/>
              <a:t>mente</a:t>
            </a:r>
            <a:r>
              <a:rPr lang="ca-ES" sz="3300" dirty="0"/>
              <a:t> </a:t>
            </a:r>
            <a:r>
              <a:rPr lang="ca-ES" sz="3300" dirty="0" err="1"/>
              <a:t>y</a:t>
            </a:r>
            <a:r>
              <a:rPr lang="ca-ES" sz="3300" dirty="0"/>
              <a:t> </a:t>
            </a:r>
            <a:r>
              <a:rPr lang="ca-ES" sz="3300" dirty="0" err="1"/>
              <a:t>espíritu</a:t>
            </a:r>
            <a:r>
              <a:rPr lang="ca-ES" sz="3300" dirty="0"/>
              <a:t>. Fomenta el </a:t>
            </a:r>
            <a:r>
              <a:rPr lang="ca-ES" sz="3300" dirty="0" err="1"/>
              <a:t>crecimiento</a:t>
            </a:r>
            <a:r>
              <a:rPr lang="ca-ES" sz="3300" dirty="0"/>
              <a:t> </a:t>
            </a:r>
            <a:r>
              <a:rPr lang="ca-ES" sz="3300" dirty="0" err="1"/>
              <a:t>y</a:t>
            </a:r>
            <a:r>
              <a:rPr lang="ca-ES" sz="3300" dirty="0"/>
              <a:t> la </a:t>
            </a:r>
            <a:r>
              <a:rPr lang="ca-ES" sz="3300" dirty="0" err="1"/>
              <a:t>libertad</a:t>
            </a:r>
            <a:r>
              <a:rPr lang="ca-ES" sz="3300" dirty="0"/>
              <a:t>, </a:t>
            </a:r>
            <a:r>
              <a:rPr lang="ca-ES" sz="3300" dirty="0" err="1"/>
              <a:t>situando</a:t>
            </a:r>
            <a:r>
              <a:rPr lang="ca-ES" sz="3300" dirty="0"/>
              <a:t> al </a:t>
            </a:r>
            <a:r>
              <a:rPr lang="ca-ES" sz="3300" dirty="0" err="1"/>
              <a:t>niño</a:t>
            </a:r>
            <a:r>
              <a:rPr lang="ca-ES" sz="3300" dirty="0"/>
              <a:t> en el centro de </a:t>
            </a:r>
            <a:r>
              <a:rPr lang="ca-ES" sz="3300" dirty="0" err="1"/>
              <a:t>toda</a:t>
            </a:r>
            <a:r>
              <a:rPr lang="ca-ES" sz="3300" dirty="0"/>
              <a:t> la labor educativa.</a:t>
            </a:r>
          </a:p>
          <a:p>
            <a:endParaRPr lang="en-VN" sz="3300" dirty="0"/>
          </a:p>
          <a:p>
            <a:r>
              <a:rPr lang="fr-CA" sz="3300" i="1" dirty="0">
                <a:solidFill>
                  <a:schemeClr val="tx2"/>
                </a:solidFill>
                <a:latin typeface="Century Schoolbook" panose="02040604050505020304" pitchFamily="18" charset="0"/>
              </a:rPr>
              <a:t>Développe la personne dans sa globalité : corps, esprit, cœur et esprit. Elle favorise la croissance et la liberté, plaçant le jeune au centre de tout processus éducatif.</a:t>
            </a:r>
            <a:endParaRPr lang="en-VN" sz="3300" i="1" dirty="0">
              <a:solidFill>
                <a:schemeClr val="tx2"/>
              </a:solidFill>
              <a:latin typeface="Century Schoolbook" panose="02040604050505020304" pitchFamily="18" charset="0"/>
            </a:endParaRPr>
          </a:p>
          <a:p>
            <a:endParaRPr lang="en-VN" sz="3300" dirty="0"/>
          </a:p>
        </p:txBody>
      </p:sp>
    </p:spTree>
    <p:extLst>
      <p:ext uri="{BB962C8B-B14F-4D97-AF65-F5344CB8AC3E}">
        <p14:creationId xmlns:p14="http://schemas.microsoft.com/office/powerpoint/2010/main" val="3884301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AC868C0-338E-E4C0-9EA5-A8760D8DDA41}"/>
              </a:ext>
            </a:extLst>
          </p:cNvPr>
          <p:cNvSpPr/>
          <p:nvPr/>
        </p:nvSpPr>
        <p:spPr>
          <a:xfrm>
            <a:off x="0" y="0"/>
            <a:ext cx="11734799" cy="4412975"/>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4" name="Picture 3">
            <a:extLst>
              <a:ext uri="{FF2B5EF4-FFF2-40B4-BE49-F238E27FC236}">
                <a16:creationId xmlns:a16="http://schemas.microsoft.com/office/drawing/2014/main" id="{DDF9D572-0626-D244-4DF1-CA442191DD08}"/>
              </a:ext>
            </a:extLst>
          </p:cNvPr>
          <p:cNvPicPr>
            <a:picLocks noChangeAspect="1"/>
          </p:cNvPicPr>
          <p:nvPr/>
        </p:nvPicPr>
        <p:blipFill>
          <a:blip r:embed="rId3"/>
          <a:stretch>
            <a:fillRect/>
          </a:stretch>
        </p:blipFill>
        <p:spPr>
          <a:xfrm>
            <a:off x="4277304" y="715617"/>
            <a:ext cx="7457495" cy="3790122"/>
          </a:xfrm>
          <a:prstGeom prst="rect">
            <a:avLst/>
          </a:prstGeom>
        </p:spPr>
      </p:pic>
      <p:sp>
        <p:nvSpPr>
          <p:cNvPr id="10" name="Rectangle 9">
            <a:extLst>
              <a:ext uri="{FF2B5EF4-FFF2-40B4-BE49-F238E27FC236}">
                <a16:creationId xmlns:a16="http://schemas.microsoft.com/office/drawing/2014/main" id="{FF2A7B65-CEA4-04B0-A3B0-41BC7D244F6E}"/>
              </a:ext>
            </a:extLst>
          </p:cNvPr>
          <p:cNvSpPr/>
          <p:nvPr/>
        </p:nvSpPr>
        <p:spPr>
          <a:xfrm>
            <a:off x="28669" y="4412975"/>
            <a:ext cx="12150095" cy="2445026"/>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6" name="Rectangle 15">
            <a:extLst>
              <a:ext uri="{FF2B5EF4-FFF2-40B4-BE49-F238E27FC236}">
                <a16:creationId xmlns:a16="http://schemas.microsoft.com/office/drawing/2014/main" id="{F41CB42D-A527-44ED-ADE2-30B3266BAFB1}"/>
              </a:ext>
              <a:ext uri="{C183D7F6-B498-43B3-948B-1728B52AA6E4}">
                <adec:decorative xmlns:adec="http://schemas.microsoft.com/office/drawing/2017/decorative" val="1"/>
              </a:ext>
            </a:extLst>
          </p:cNvPr>
          <p:cNvSpPr/>
          <p:nvPr/>
        </p:nvSpPr>
        <p:spPr>
          <a:xfrm>
            <a:off x="228600" y="241300"/>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7B91B0F8-EDCA-43C7-A602-F46DA2202AA8}"/>
              </a:ext>
            </a:extLst>
          </p:cNvPr>
          <p:cNvSpPr>
            <a:spLocks noGrp="1"/>
          </p:cNvSpPr>
          <p:nvPr>
            <p:ph type="body" sz="quarter" idx="14"/>
          </p:nvPr>
        </p:nvSpPr>
        <p:spPr>
          <a:xfrm>
            <a:off x="228600" y="535209"/>
            <a:ext cx="4181354" cy="4550864"/>
          </a:xfrm>
        </p:spPr>
        <p:txBody>
          <a:bodyPr>
            <a:noAutofit/>
          </a:bodyPr>
          <a:lstStyle/>
          <a:p>
            <a:r>
              <a:rPr lang="it-IT" sz="2300" b="1" dirty="0"/>
              <a:t>El camino </a:t>
            </a:r>
            <a:r>
              <a:rPr lang="it-IT" sz="2300" b="1" dirty="0" err="1"/>
              <a:t>sinodal</a:t>
            </a:r>
            <a:r>
              <a:rPr lang="en-US" sz="2300" b="1" dirty="0"/>
              <a:t> </a:t>
            </a:r>
            <a:r>
              <a:rPr lang="ca-ES" sz="2300" dirty="0"/>
              <a:t>no se </a:t>
            </a:r>
            <a:r>
              <a:rPr lang="es-ES" sz="2300" dirty="0"/>
              <a:t>regula por </a:t>
            </a:r>
            <a:r>
              <a:rPr lang="ca-ES" sz="2300" dirty="0" err="1"/>
              <a:t>sendas</a:t>
            </a:r>
            <a:r>
              <a:rPr lang="ca-ES" sz="2300" dirty="0"/>
              <a:t> </a:t>
            </a:r>
            <a:r>
              <a:rPr lang="ca-ES" sz="2300" dirty="0" err="1"/>
              <a:t>preconfeccionadas</a:t>
            </a:r>
            <a:r>
              <a:rPr lang="ca-ES" sz="2300" dirty="0"/>
              <a:t> </a:t>
            </a:r>
            <a:r>
              <a:rPr lang="ca-ES" sz="2300" dirty="0" err="1"/>
              <a:t>y</a:t>
            </a:r>
            <a:r>
              <a:rPr lang="ca-ES" sz="2300" dirty="0"/>
              <a:t> </a:t>
            </a:r>
            <a:r>
              <a:rPr lang="ca-ES" sz="2300" dirty="0" err="1"/>
              <a:t>estrictamente</a:t>
            </a:r>
            <a:r>
              <a:rPr lang="ca-ES" sz="2300" dirty="0"/>
              <a:t> </a:t>
            </a:r>
            <a:r>
              <a:rPr lang="ca-ES" sz="2300" dirty="0" err="1"/>
              <a:t>planificadas</a:t>
            </a:r>
            <a:r>
              <a:rPr lang="ca-ES" sz="2300" dirty="0"/>
              <a:t>, </a:t>
            </a:r>
            <a:r>
              <a:rPr lang="ca-ES" sz="2300" dirty="0" err="1"/>
              <a:t>sino</a:t>
            </a:r>
            <a:r>
              <a:rPr lang="ca-ES" sz="2300" dirty="0"/>
              <a:t> que se </a:t>
            </a:r>
            <a:r>
              <a:rPr lang="ca-ES" sz="2300" dirty="0" err="1"/>
              <a:t>define</a:t>
            </a:r>
            <a:r>
              <a:rPr lang="ca-ES" sz="2300" dirty="0"/>
              <a:t> </a:t>
            </a:r>
            <a:r>
              <a:rPr lang="ca-ES" sz="2300" dirty="0" err="1"/>
              <a:t>y</a:t>
            </a:r>
            <a:r>
              <a:rPr lang="ca-ES" sz="2300" dirty="0"/>
              <a:t> se </a:t>
            </a:r>
            <a:r>
              <a:rPr lang="ca-ES" sz="2300" dirty="0" err="1"/>
              <a:t>despliega</a:t>
            </a:r>
            <a:r>
              <a:rPr lang="ca-ES" sz="2300" dirty="0"/>
              <a:t> en el </a:t>
            </a:r>
            <a:r>
              <a:rPr lang="ca-ES" sz="2300" dirty="0" err="1"/>
              <a:t>tiempo</a:t>
            </a:r>
            <a:r>
              <a:rPr lang="ca-ES" sz="2300" dirty="0"/>
              <a:t> a través de la </a:t>
            </a:r>
            <a:r>
              <a:rPr lang="ca-ES" sz="2300" dirty="0" err="1"/>
              <a:t>escucha</a:t>
            </a:r>
            <a:r>
              <a:rPr lang="ca-ES" sz="2300" dirty="0"/>
              <a:t>, </a:t>
            </a:r>
            <a:r>
              <a:rPr lang="es-ES" sz="2300" dirty="0"/>
              <a:t>el diálogo, </a:t>
            </a:r>
            <a:r>
              <a:rPr lang="ca-ES" sz="2300" dirty="0"/>
              <a:t>el </a:t>
            </a:r>
            <a:r>
              <a:rPr lang="ca-ES" sz="2300" dirty="0" err="1"/>
              <a:t>discernimiento</a:t>
            </a:r>
            <a:r>
              <a:rPr lang="ca-ES" sz="2300" dirty="0"/>
              <a:t>, la </a:t>
            </a:r>
            <a:r>
              <a:rPr lang="ca-ES" sz="2300" dirty="0" err="1"/>
              <a:t>confianza</a:t>
            </a:r>
            <a:r>
              <a:rPr lang="ca-ES" sz="2300" dirty="0"/>
              <a:t> </a:t>
            </a:r>
            <a:r>
              <a:rPr lang="ca-ES" sz="2300" dirty="0" err="1"/>
              <a:t>mutua</a:t>
            </a:r>
            <a:r>
              <a:rPr lang="es-ES" sz="2300" dirty="0"/>
              <a:t>, actitudes </a:t>
            </a:r>
            <a:r>
              <a:rPr lang="ca-ES" sz="2300" dirty="0"/>
              <a:t>que </a:t>
            </a:r>
            <a:r>
              <a:rPr lang="ca-ES" sz="2300" dirty="0" err="1"/>
              <a:t>debe</a:t>
            </a:r>
            <a:r>
              <a:rPr lang="es-ES" sz="2300" dirty="0"/>
              <a:t>n</a:t>
            </a:r>
            <a:r>
              <a:rPr lang="ca-ES" sz="2300" dirty="0"/>
              <a:t> </a:t>
            </a:r>
            <a:r>
              <a:rPr lang="ca-ES" sz="2300" dirty="0" err="1"/>
              <a:t>renovarse</a:t>
            </a:r>
            <a:r>
              <a:rPr lang="ca-ES" sz="2300" dirty="0"/>
              <a:t> cada </a:t>
            </a:r>
            <a:r>
              <a:rPr lang="ca-ES" sz="2300" dirty="0" err="1"/>
              <a:t>día</a:t>
            </a:r>
            <a:r>
              <a:rPr lang="ca-ES" sz="2300" dirty="0"/>
              <a:t>.</a:t>
            </a:r>
            <a:r>
              <a:rPr lang="en-VN" sz="2300" dirty="0"/>
              <a:t> </a:t>
            </a:r>
            <a:endParaRPr lang="en-US" sz="2300" dirty="0"/>
          </a:p>
        </p:txBody>
      </p:sp>
      <p:sp>
        <p:nvSpPr>
          <p:cNvPr id="2" name="Text Placeholder 2">
            <a:extLst>
              <a:ext uri="{FF2B5EF4-FFF2-40B4-BE49-F238E27FC236}">
                <a16:creationId xmlns:a16="http://schemas.microsoft.com/office/drawing/2014/main" id="{63D940BE-8128-A98E-4221-AA8D69E1D5D0}"/>
              </a:ext>
            </a:extLst>
          </p:cNvPr>
          <p:cNvSpPr txBox="1">
            <a:spLocks/>
          </p:cNvSpPr>
          <p:nvPr/>
        </p:nvSpPr>
        <p:spPr>
          <a:xfrm>
            <a:off x="390432" y="4732975"/>
            <a:ext cx="11772899" cy="4550864"/>
          </a:xfrm>
          <a:prstGeom prst="rect">
            <a:avLst/>
          </a:prstGeom>
        </p:spPr>
        <p:txBody>
          <a:bodyPr>
            <a:noAutofit/>
          </a:bodyPr>
          <a:lstStyle>
            <a:lvl1pPr marL="0" indent="0" algn="l" defTabSz="914400" rtl="0" eaLnBrk="1" latinLnBrk="0" hangingPunct="1">
              <a:lnSpc>
                <a:spcPts val="3000"/>
              </a:lnSpc>
              <a:spcBef>
                <a:spcPts val="0"/>
              </a:spcBef>
              <a:buFont typeface="Arial" panose="020B0604020202020204" pitchFamily="34" charset="0"/>
              <a:buNone/>
              <a:defRPr sz="18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2300" b="1" i="1" dirty="0">
                <a:solidFill>
                  <a:schemeClr val="accent4">
                    <a:lumMod val="60000"/>
                    <a:lumOff val="40000"/>
                  </a:schemeClr>
                </a:solidFill>
                <a:latin typeface="Century Schoolbook" panose="02040604050505020304" pitchFamily="18" charset="0"/>
                <a:cs typeface="BIG CASLON MEDIUM" panose="02000603090000020003" pitchFamily="2" charset="-79"/>
              </a:rPr>
              <a:t>Le parcours synodal </a:t>
            </a:r>
            <a:r>
              <a:rPr lang="fr-CA" sz="2300" i="1" dirty="0">
                <a:solidFill>
                  <a:schemeClr val="accent4">
                    <a:lumMod val="60000"/>
                    <a:lumOff val="40000"/>
                  </a:schemeClr>
                </a:solidFill>
                <a:latin typeface="Century Schoolbook" panose="02040604050505020304" pitchFamily="18" charset="0"/>
                <a:cs typeface="BIG CASLON MEDIUM" panose="02000603090000020003" pitchFamily="2" charset="-79"/>
              </a:rPr>
              <a:t>n'est pas figé, dans un sentier </a:t>
            </a:r>
            <a:r>
              <a:rPr lang="fr-CA" sz="2300" i="1" dirty="0" err="1">
                <a:solidFill>
                  <a:schemeClr val="accent4">
                    <a:lumMod val="60000"/>
                    <a:lumOff val="40000"/>
                  </a:schemeClr>
                </a:solidFill>
                <a:latin typeface="Century Schoolbook" panose="02040604050505020304" pitchFamily="18" charset="0"/>
                <a:cs typeface="BIG CASLON MEDIUM" panose="02000603090000020003" pitchFamily="2" charset="-79"/>
              </a:rPr>
              <a:t>pré-défini</a:t>
            </a:r>
            <a:r>
              <a:rPr lang="fr-CA" sz="2300" i="1" dirty="0">
                <a:solidFill>
                  <a:schemeClr val="accent4">
                    <a:lumMod val="60000"/>
                    <a:lumOff val="40000"/>
                  </a:schemeClr>
                </a:solidFill>
                <a:latin typeface="Century Schoolbook" panose="02040604050505020304" pitchFamily="18" charset="0"/>
                <a:cs typeface="BIG CASLON MEDIUM" panose="02000603090000020003" pitchFamily="2" charset="-79"/>
              </a:rPr>
              <a:t> et strictement conçu. Mais il se définit et se déploie dans le temps à travers une écoute constante, la confrontation, le discernement, et une confiance mutuelle à renouveler de jour en jour.</a:t>
            </a:r>
            <a:endParaRPr lang="en-VN" sz="2300" i="1" dirty="0">
              <a:solidFill>
                <a:schemeClr val="accent4">
                  <a:lumMod val="60000"/>
                  <a:lumOff val="40000"/>
                </a:schemeClr>
              </a:solidFill>
              <a:latin typeface="Century Schoolbook" panose="02040604050505020304" pitchFamily="18" charset="0"/>
              <a:cs typeface="BIG CASLON MEDIUM" panose="02000603090000020003" pitchFamily="2" charset="-79"/>
            </a:endParaRPr>
          </a:p>
        </p:txBody>
      </p:sp>
    </p:spTree>
    <p:extLst>
      <p:ext uri="{BB962C8B-B14F-4D97-AF65-F5344CB8AC3E}">
        <p14:creationId xmlns:p14="http://schemas.microsoft.com/office/powerpoint/2010/main" val="27081772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A84371-21D9-8A6E-BEE8-C1E836986BF2}"/>
              </a:ext>
            </a:extLst>
          </p:cNvPr>
          <p:cNvSpPr>
            <a:spLocks noGrp="1"/>
          </p:cNvSpPr>
          <p:nvPr>
            <p:ph type="title"/>
          </p:nvPr>
        </p:nvSpPr>
        <p:spPr/>
        <p:txBody>
          <a:bodyPr/>
          <a:lstStyle/>
          <a:p>
            <a:endParaRPr lang="en-VN"/>
          </a:p>
        </p:txBody>
      </p:sp>
      <p:sp>
        <p:nvSpPr>
          <p:cNvPr id="4" name="Text Placeholder 3">
            <a:extLst>
              <a:ext uri="{FF2B5EF4-FFF2-40B4-BE49-F238E27FC236}">
                <a16:creationId xmlns:a16="http://schemas.microsoft.com/office/drawing/2014/main" id="{D47AC660-DE1F-EDD6-61E3-7B93F66BE128}"/>
              </a:ext>
            </a:extLst>
          </p:cNvPr>
          <p:cNvSpPr>
            <a:spLocks noGrp="1"/>
          </p:cNvSpPr>
          <p:nvPr>
            <p:ph type="body" sz="quarter" idx="14"/>
          </p:nvPr>
        </p:nvSpPr>
        <p:spPr/>
        <p:txBody>
          <a:bodyPr/>
          <a:lstStyle/>
          <a:p>
            <a:endParaRPr lang="en-VN" dirty="0"/>
          </a:p>
        </p:txBody>
      </p:sp>
      <p:sp>
        <p:nvSpPr>
          <p:cNvPr id="5" name="Text Placeholder 4">
            <a:extLst>
              <a:ext uri="{FF2B5EF4-FFF2-40B4-BE49-F238E27FC236}">
                <a16:creationId xmlns:a16="http://schemas.microsoft.com/office/drawing/2014/main" id="{DDFCD1D0-D9B4-AE2B-E731-439264B20B08}"/>
              </a:ext>
            </a:extLst>
          </p:cNvPr>
          <p:cNvSpPr>
            <a:spLocks noGrp="1"/>
          </p:cNvSpPr>
          <p:nvPr>
            <p:ph type="body" sz="quarter" idx="15"/>
          </p:nvPr>
        </p:nvSpPr>
        <p:spPr/>
        <p:txBody>
          <a:bodyPr/>
          <a:lstStyle/>
          <a:p>
            <a:endParaRPr lang="en-VN"/>
          </a:p>
        </p:txBody>
      </p:sp>
      <p:sp>
        <p:nvSpPr>
          <p:cNvPr id="8" name="Rectangle 7">
            <a:extLst>
              <a:ext uri="{FF2B5EF4-FFF2-40B4-BE49-F238E27FC236}">
                <a16:creationId xmlns:a16="http://schemas.microsoft.com/office/drawing/2014/main" id="{2060C451-DD4B-606A-51BC-AF389915F20F}"/>
              </a:ext>
            </a:extLst>
          </p:cNvPr>
          <p:cNvSpPr/>
          <p:nvPr/>
        </p:nvSpPr>
        <p:spPr>
          <a:xfrm>
            <a:off x="34636" y="0"/>
            <a:ext cx="7329681" cy="68580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9" name="Rectangle 8">
            <a:extLst>
              <a:ext uri="{FF2B5EF4-FFF2-40B4-BE49-F238E27FC236}">
                <a16:creationId xmlns:a16="http://schemas.microsoft.com/office/drawing/2014/main" id="{181C45A5-0D9F-2D9A-7A0F-58B541517CBD}"/>
              </a:ext>
            </a:extLst>
          </p:cNvPr>
          <p:cNvSpPr/>
          <p:nvPr/>
        </p:nvSpPr>
        <p:spPr>
          <a:xfrm>
            <a:off x="7364317" y="0"/>
            <a:ext cx="4835235" cy="68580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1" name="TextBox 20">
            <a:extLst>
              <a:ext uri="{FF2B5EF4-FFF2-40B4-BE49-F238E27FC236}">
                <a16:creationId xmlns:a16="http://schemas.microsoft.com/office/drawing/2014/main" id="{EFA780EB-46AF-481B-175A-556076E4FD7A}"/>
              </a:ext>
            </a:extLst>
          </p:cNvPr>
          <p:cNvSpPr txBox="1"/>
          <p:nvPr/>
        </p:nvSpPr>
        <p:spPr>
          <a:xfrm>
            <a:off x="3667299" y="4263318"/>
            <a:ext cx="7752870" cy="1477328"/>
          </a:xfrm>
          <a:prstGeom prst="rect">
            <a:avLst/>
          </a:prstGeom>
          <a:noFill/>
        </p:spPr>
        <p:txBody>
          <a:bodyPr wrap="square" rtlCol="0">
            <a:spAutoFit/>
          </a:bodyPr>
          <a:lstStyle/>
          <a:p>
            <a:pPr algn="r"/>
            <a:r>
              <a:rPr lang="it-IT" sz="4500" b="1" dirty="0"/>
              <a:t>pensati per</a:t>
            </a:r>
            <a:r>
              <a:rPr lang="en-VN" sz="4500" dirty="0"/>
              <a:t> </a:t>
            </a:r>
            <a:r>
              <a:rPr lang="it-IT" sz="4500" b="1" dirty="0"/>
              <a:t>vivere</a:t>
            </a:r>
          </a:p>
          <a:p>
            <a:pPr algn="r"/>
            <a:r>
              <a:rPr lang="it-IT" sz="4500" b="1" dirty="0"/>
              <a:t>la sinodalità nella Chiesa</a:t>
            </a:r>
            <a:endParaRPr lang="en-VN" sz="4500" dirty="0"/>
          </a:p>
        </p:txBody>
      </p:sp>
      <p:sp>
        <p:nvSpPr>
          <p:cNvPr id="15" name="Text Placeholder 2">
            <a:extLst>
              <a:ext uri="{FF2B5EF4-FFF2-40B4-BE49-F238E27FC236}">
                <a16:creationId xmlns:a16="http://schemas.microsoft.com/office/drawing/2014/main" id="{83883CEF-2D0F-BB53-AC85-03EF5497E695}"/>
              </a:ext>
            </a:extLst>
          </p:cNvPr>
          <p:cNvSpPr txBox="1">
            <a:spLocks/>
          </p:cNvSpPr>
          <p:nvPr/>
        </p:nvSpPr>
        <p:spPr>
          <a:xfrm>
            <a:off x="1020417" y="1464365"/>
            <a:ext cx="10279217" cy="3962399"/>
          </a:xfrm>
          <a:prstGeom prst="rect">
            <a:avLst/>
          </a:prstGeom>
        </p:spPr>
        <p:txBody>
          <a:bodyPr>
            <a:noAutofit/>
          </a:bodyPr>
          <a:lstStyle>
            <a:lvl1pPr marL="0" indent="0" algn="l" defTabSz="914400" rtl="0" eaLnBrk="1" latinLnBrk="0" hangingPunct="1">
              <a:lnSpc>
                <a:spcPts val="2800"/>
              </a:lnSpc>
              <a:spcBef>
                <a:spcPts val="0"/>
              </a:spcBef>
              <a:buFont typeface="Arial" panose="020B0604020202020204" pitchFamily="34" charset="0"/>
              <a:buNone/>
              <a:defRPr sz="18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latin typeface="Segoe UI" panose="020B0502040204020203" pitchFamily="34" charset="0"/>
              </a:rPr>
              <a:t>Use this color palette when you want a balance between warm and cool. PANTONE Very Peri is intensified within this artfully calibrated palette, injecting a feeling of liveliness and visual vibration.</a:t>
            </a:r>
            <a:endParaRPr lang="en-US" dirty="0">
              <a:solidFill>
                <a:schemeClr val="tx1"/>
              </a:solidFill>
            </a:endParaRPr>
          </a:p>
        </p:txBody>
      </p:sp>
      <p:sp>
        <p:nvSpPr>
          <p:cNvPr id="10" name="Rectangle 9">
            <a:extLst>
              <a:ext uri="{FF2B5EF4-FFF2-40B4-BE49-F238E27FC236}">
                <a16:creationId xmlns:a16="http://schemas.microsoft.com/office/drawing/2014/main" id="{8212E57D-CC7A-AE44-9F83-89298E587885}"/>
              </a:ext>
            </a:extLst>
          </p:cNvPr>
          <p:cNvSpPr/>
          <p:nvPr/>
        </p:nvSpPr>
        <p:spPr>
          <a:xfrm>
            <a:off x="630936" y="753799"/>
            <a:ext cx="11001082" cy="501089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 name="Rectangle 5">
            <a:extLst>
              <a:ext uri="{FF2B5EF4-FFF2-40B4-BE49-F238E27FC236}">
                <a16:creationId xmlns:a16="http://schemas.microsoft.com/office/drawing/2014/main" id="{B93F98C6-D913-FE71-28C1-7882EC483D6B}"/>
              </a:ext>
            </a:extLst>
          </p:cNvPr>
          <p:cNvSpPr/>
          <p:nvPr/>
        </p:nvSpPr>
        <p:spPr>
          <a:xfrm>
            <a:off x="3190635" y="5234608"/>
            <a:ext cx="9008917" cy="16233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6" name="Rectangle 15">
            <a:extLst>
              <a:ext uri="{FF2B5EF4-FFF2-40B4-BE49-F238E27FC236}">
                <a16:creationId xmlns:a16="http://schemas.microsoft.com/office/drawing/2014/main" id="{DA9DD3F5-2F8C-0D97-9BCC-92E1C6679F9D}"/>
              </a:ext>
            </a:extLst>
          </p:cNvPr>
          <p:cNvSpPr/>
          <p:nvPr/>
        </p:nvSpPr>
        <p:spPr>
          <a:xfrm>
            <a:off x="3190635" y="5234608"/>
            <a:ext cx="8441383" cy="50603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7" name="Rectangle 16">
            <a:extLst>
              <a:ext uri="{FF2B5EF4-FFF2-40B4-BE49-F238E27FC236}">
                <a16:creationId xmlns:a16="http://schemas.microsoft.com/office/drawing/2014/main" id="{B9EDCCD6-965F-FE66-AFE9-70074D5C25F3}"/>
              </a:ext>
              <a:ext uri="{C183D7F6-B498-43B3-948B-1728B52AA6E4}">
                <adec:decorative xmlns:adec="http://schemas.microsoft.com/office/drawing/2017/decorative" val="1"/>
              </a:ext>
            </a:extLst>
          </p:cNvPr>
          <p:cNvSpPr/>
          <p:nvPr/>
        </p:nvSpPr>
        <p:spPr>
          <a:xfrm>
            <a:off x="228600" y="241300"/>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B16ECEB9-DA2C-677B-7054-E7A1C94F1AA0}"/>
              </a:ext>
            </a:extLst>
          </p:cNvPr>
          <p:cNvSpPr txBox="1"/>
          <p:nvPr/>
        </p:nvSpPr>
        <p:spPr>
          <a:xfrm>
            <a:off x="797674" y="914399"/>
            <a:ext cx="10740325" cy="4893647"/>
          </a:xfrm>
          <a:prstGeom prst="rect">
            <a:avLst/>
          </a:prstGeom>
          <a:noFill/>
        </p:spPr>
        <p:txBody>
          <a:bodyPr wrap="square" rtlCol="0">
            <a:spAutoFit/>
          </a:bodyPr>
          <a:lstStyle/>
          <a:p>
            <a:r>
              <a:rPr lang="ca-ES" sz="3200" dirty="0"/>
              <a:t>se </a:t>
            </a:r>
            <a:r>
              <a:rPr lang="ca-ES" sz="3200" dirty="0" err="1"/>
              <a:t>expresa</a:t>
            </a:r>
            <a:r>
              <a:rPr lang="ca-ES" sz="3200" dirty="0"/>
              <a:t> en una </a:t>
            </a:r>
            <a:r>
              <a:rPr lang="ca-ES" sz="3200" dirty="0" err="1"/>
              <a:t>asidua</a:t>
            </a:r>
            <a:r>
              <a:rPr lang="ca-ES" sz="3200" dirty="0"/>
              <a:t> presencia educativa que, en </a:t>
            </a:r>
            <a:r>
              <a:rPr lang="ca-ES" sz="3200" dirty="0" err="1"/>
              <a:t>espíritu</a:t>
            </a:r>
            <a:r>
              <a:rPr lang="ca-ES" sz="3200" dirty="0"/>
              <a:t> de </a:t>
            </a:r>
            <a:r>
              <a:rPr lang="ca-ES" sz="3200" dirty="0" err="1"/>
              <a:t>familia</a:t>
            </a:r>
            <a:r>
              <a:rPr lang="ca-ES" sz="3200" dirty="0"/>
              <a:t>, </a:t>
            </a:r>
            <a:r>
              <a:rPr lang="ca-ES" sz="3200" dirty="0" err="1"/>
              <a:t>establece</a:t>
            </a:r>
            <a:r>
              <a:rPr lang="ca-ES" sz="3200" dirty="0"/>
              <a:t> relaciones </a:t>
            </a:r>
            <a:r>
              <a:rPr lang="ca-ES" sz="3200" dirty="0" err="1"/>
              <a:t>sencillas</a:t>
            </a:r>
            <a:r>
              <a:rPr lang="ca-ES" sz="3200" dirty="0"/>
              <a:t> </a:t>
            </a:r>
            <a:r>
              <a:rPr lang="ca-ES" sz="3200" dirty="0" err="1"/>
              <a:t>y</a:t>
            </a:r>
            <a:r>
              <a:rPr lang="ca-ES" sz="3200" dirty="0"/>
              <a:t> </a:t>
            </a:r>
            <a:r>
              <a:rPr lang="ca-ES" sz="3200" dirty="0" err="1"/>
              <a:t>positivas</a:t>
            </a:r>
            <a:r>
              <a:rPr lang="ca-ES" sz="3200" dirty="0"/>
              <a:t> </a:t>
            </a:r>
            <a:r>
              <a:rPr lang="ca-ES" sz="3200" dirty="0" err="1"/>
              <a:t>basadas</a:t>
            </a:r>
            <a:r>
              <a:rPr lang="ca-ES" sz="3200" dirty="0"/>
              <a:t> en la </a:t>
            </a:r>
            <a:r>
              <a:rPr lang="ca-ES" sz="3200" dirty="0" err="1"/>
              <a:t>confianza</a:t>
            </a:r>
            <a:r>
              <a:rPr lang="ca-ES" sz="3200" dirty="0"/>
              <a:t>, el </a:t>
            </a:r>
            <a:r>
              <a:rPr lang="ca-ES" sz="3200" dirty="0" err="1"/>
              <a:t>compromiso</a:t>
            </a:r>
            <a:r>
              <a:rPr lang="ca-ES" sz="3200" dirty="0"/>
              <a:t> </a:t>
            </a:r>
            <a:r>
              <a:rPr lang="ca-ES" sz="3200" dirty="0" err="1"/>
              <a:t>y</a:t>
            </a:r>
            <a:r>
              <a:rPr lang="ca-ES" sz="3200" dirty="0"/>
              <a:t> la </a:t>
            </a:r>
            <a:r>
              <a:rPr lang="ca-ES" sz="3200" dirty="0" err="1"/>
              <a:t>alegría</a:t>
            </a:r>
            <a:r>
              <a:rPr lang="ca-ES" sz="3200" dirty="0"/>
              <a:t> </a:t>
            </a:r>
            <a:r>
              <a:rPr lang="ca-ES" sz="3200" dirty="0" err="1"/>
              <a:t>cotidiana</a:t>
            </a:r>
            <a:r>
              <a:rPr lang="ca-ES" sz="3200" dirty="0"/>
              <a:t>.</a:t>
            </a:r>
          </a:p>
          <a:p>
            <a:r>
              <a:rPr lang="en-VN" sz="3200" dirty="0"/>
              <a:t> </a:t>
            </a:r>
          </a:p>
          <a:p>
            <a:r>
              <a:rPr lang="fr-CA" sz="3000" i="1" dirty="0">
                <a:solidFill>
                  <a:schemeClr val="tx2"/>
                </a:solidFill>
                <a:latin typeface="Century Schoolbook" panose="02040604050505020304" pitchFamily="18" charset="0"/>
              </a:rPr>
              <a:t>s'exprime dans une présence éducative assidue qui, dans l'esprit de la Famille Salésienne, établit des relations simples et positives basées sur la confiance, l'engagement et la joie quotidienne.</a:t>
            </a:r>
            <a:endParaRPr lang="en-VN" sz="3000" i="1" dirty="0">
              <a:solidFill>
                <a:schemeClr val="tx2"/>
              </a:solidFill>
              <a:latin typeface="Century Schoolbook" panose="02040604050505020304" pitchFamily="18" charset="0"/>
            </a:endParaRPr>
          </a:p>
          <a:p>
            <a:endParaRPr lang="en-VN" sz="3200" dirty="0"/>
          </a:p>
        </p:txBody>
      </p:sp>
    </p:spTree>
    <p:extLst>
      <p:ext uri="{BB962C8B-B14F-4D97-AF65-F5344CB8AC3E}">
        <p14:creationId xmlns:p14="http://schemas.microsoft.com/office/powerpoint/2010/main" val="1985506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A84371-21D9-8A6E-BEE8-C1E836986BF2}"/>
              </a:ext>
            </a:extLst>
          </p:cNvPr>
          <p:cNvSpPr>
            <a:spLocks noGrp="1"/>
          </p:cNvSpPr>
          <p:nvPr>
            <p:ph type="title"/>
          </p:nvPr>
        </p:nvSpPr>
        <p:spPr/>
        <p:txBody>
          <a:bodyPr/>
          <a:lstStyle/>
          <a:p>
            <a:endParaRPr lang="en-VN"/>
          </a:p>
        </p:txBody>
      </p:sp>
      <p:sp>
        <p:nvSpPr>
          <p:cNvPr id="4" name="Text Placeholder 3">
            <a:extLst>
              <a:ext uri="{FF2B5EF4-FFF2-40B4-BE49-F238E27FC236}">
                <a16:creationId xmlns:a16="http://schemas.microsoft.com/office/drawing/2014/main" id="{D47AC660-DE1F-EDD6-61E3-7B93F66BE128}"/>
              </a:ext>
            </a:extLst>
          </p:cNvPr>
          <p:cNvSpPr>
            <a:spLocks noGrp="1"/>
          </p:cNvSpPr>
          <p:nvPr>
            <p:ph type="body" sz="quarter" idx="14"/>
          </p:nvPr>
        </p:nvSpPr>
        <p:spPr/>
        <p:txBody>
          <a:bodyPr/>
          <a:lstStyle/>
          <a:p>
            <a:endParaRPr lang="en-VN" dirty="0"/>
          </a:p>
        </p:txBody>
      </p:sp>
      <p:sp>
        <p:nvSpPr>
          <p:cNvPr id="5" name="Text Placeholder 4">
            <a:extLst>
              <a:ext uri="{FF2B5EF4-FFF2-40B4-BE49-F238E27FC236}">
                <a16:creationId xmlns:a16="http://schemas.microsoft.com/office/drawing/2014/main" id="{DDFCD1D0-D9B4-AE2B-E731-439264B20B08}"/>
              </a:ext>
            </a:extLst>
          </p:cNvPr>
          <p:cNvSpPr>
            <a:spLocks noGrp="1"/>
          </p:cNvSpPr>
          <p:nvPr>
            <p:ph type="body" sz="quarter" idx="15"/>
          </p:nvPr>
        </p:nvSpPr>
        <p:spPr/>
        <p:txBody>
          <a:bodyPr/>
          <a:lstStyle/>
          <a:p>
            <a:endParaRPr lang="en-VN"/>
          </a:p>
        </p:txBody>
      </p:sp>
      <p:sp>
        <p:nvSpPr>
          <p:cNvPr id="8" name="Rectangle 7">
            <a:extLst>
              <a:ext uri="{FF2B5EF4-FFF2-40B4-BE49-F238E27FC236}">
                <a16:creationId xmlns:a16="http://schemas.microsoft.com/office/drawing/2014/main" id="{2060C451-DD4B-606A-51BC-AF389915F20F}"/>
              </a:ext>
            </a:extLst>
          </p:cNvPr>
          <p:cNvSpPr/>
          <p:nvPr/>
        </p:nvSpPr>
        <p:spPr>
          <a:xfrm>
            <a:off x="34636" y="0"/>
            <a:ext cx="7329681" cy="68580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9" name="Rectangle 8">
            <a:extLst>
              <a:ext uri="{FF2B5EF4-FFF2-40B4-BE49-F238E27FC236}">
                <a16:creationId xmlns:a16="http://schemas.microsoft.com/office/drawing/2014/main" id="{181C45A5-0D9F-2D9A-7A0F-58B541517CBD}"/>
              </a:ext>
            </a:extLst>
          </p:cNvPr>
          <p:cNvSpPr/>
          <p:nvPr/>
        </p:nvSpPr>
        <p:spPr>
          <a:xfrm>
            <a:off x="7364317" y="0"/>
            <a:ext cx="4835235" cy="68580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1" name="TextBox 20">
            <a:extLst>
              <a:ext uri="{FF2B5EF4-FFF2-40B4-BE49-F238E27FC236}">
                <a16:creationId xmlns:a16="http://schemas.microsoft.com/office/drawing/2014/main" id="{EFA780EB-46AF-481B-175A-556076E4FD7A}"/>
              </a:ext>
            </a:extLst>
          </p:cNvPr>
          <p:cNvSpPr txBox="1"/>
          <p:nvPr/>
        </p:nvSpPr>
        <p:spPr>
          <a:xfrm>
            <a:off x="3667299" y="4263318"/>
            <a:ext cx="7752870" cy="1477328"/>
          </a:xfrm>
          <a:prstGeom prst="rect">
            <a:avLst/>
          </a:prstGeom>
          <a:noFill/>
        </p:spPr>
        <p:txBody>
          <a:bodyPr wrap="square" rtlCol="0">
            <a:spAutoFit/>
          </a:bodyPr>
          <a:lstStyle/>
          <a:p>
            <a:pPr algn="r"/>
            <a:r>
              <a:rPr lang="it-IT" sz="4500" b="1" dirty="0"/>
              <a:t>pensati per</a:t>
            </a:r>
            <a:r>
              <a:rPr lang="en-VN" sz="4500" dirty="0"/>
              <a:t> </a:t>
            </a:r>
            <a:r>
              <a:rPr lang="it-IT" sz="4500" b="1" dirty="0"/>
              <a:t>vivere</a:t>
            </a:r>
          </a:p>
          <a:p>
            <a:pPr algn="r"/>
            <a:r>
              <a:rPr lang="it-IT" sz="4500" b="1" dirty="0"/>
              <a:t>la sinodalità nella Chiesa</a:t>
            </a:r>
            <a:endParaRPr lang="en-VN" sz="4500" dirty="0"/>
          </a:p>
        </p:txBody>
      </p:sp>
      <p:sp>
        <p:nvSpPr>
          <p:cNvPr id="15" name="Text Placeholder 2">
            <a:extLst>
              <a:ext uri="{FF2B5EF4-FFF2-40B4-BE49-F238E27FC236}">
                <a16:creationId xmlns:a16="http://schemas.microsoft.com/office/drawing/2014/main" id="{83883CEF-2D0F-BB53-AC85-03EF5497E695}"/>
              </a:ext>
            </a:extLst>
          </p:cNvPr>
          <p:cNvSpPr txBox="1">
            <a:spLocks/>
          </p:cNvSpPr>
          <p:nvPr/>
        </p:nvSpPr>
        <p:spPr>
          <a:xfrm>
            <a:off x="1020417" y="1464365"/>
            <a:ext cx="10279217" cy="3962399"/>
          </a:xfrm>
          <a:prstGeom prst="rect">
            <a:avLst/>
          </a:prstGeom>
        </p:spPr>
        <p:txBody>
          <a:bodyPr>
            <a:noAutofit/>
          </a:bodyPr>
          <a:lstStyle>
            <a:lvl1pPr marL="0" indent="0" algn="l" defTabSz="914400" rtl="0" eaLnBrk="1" latinLnBrk="0" hangingPunct="1">
              <a:lnSpc>
                <a:spcPts val="2800"/>
              </a:lnSpc>
              <a:spcBef>
                <a:spcPts val="0"/>
              </a:spcBef>
              <a:buFont typeface="Arial" panose="020B0604020202020204" pitchFamily="34" charset="0"/>
              <a:buNone/>
              <a:defRPr sz="18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latin typeface="Segoe UI" panose="020B0502040204020203" pitchFamily="34" charset="0"/>
              </a:rPr>
              <a:t>Use this color palette when you want a balance between warm and cool. PANTONE Very Peri is intensified within this artfully calibrated palette, injecting a feeling of liveliness and visual vibration.</a:t>
            </a:r>
            <a:endParaRPr lang="en-US" dirty="0">
              <a:solidFill>
                <a:schemeClr val="tx1"/>
              </a:solidFill>
            </a:endParaRPr>
          </a:p>
        </p:txBody>
      </p:sp>
      <p:sp>
        <p:nvSpPr>
          <p:cNvPr id="10" name="Rectangle 9">
            <a:extLst>
              <a:ext uri="{FF2B5EF4-FFF2-40B4-BE49-F238E27FC236}">
                <a16:creationId xmlns:a16="http://schemas.microsoft.com/office/drawing/2014/main" id="{8212E57D-CC7A-AE44-9F83-89298E587885}"/>
              </a:ext>
            </a:extLst>
          </p:cNvPr>
          <p:cNvSpPr/>
          <p:nvPr/>
        </p:nvSpPr>
        <p:spPr>
          <a:xfrm>
            <a:off x="630936" y="753799"/>
            <a:ext cx="11001082" cy="501089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 name="Rectangle 5">
            <a:extLst>
              <a:ext uri="{FF2B5EF4-FFF2-40B4-BE49-F238E27FC236}">
                <a16:creationId xmlns:a16="http://schemas.microsoft.com/office/drawing/2014/main" id="{B93F98C6-D913-FE71-28C1-7882EC483D6B}"/>
              </a:ext>
            </a:extLst>
          </p:cNvPr>
          <p:cNvSpPr/>
          <p:nvPr/>
        </p:nvSpPr>
        <p:spPr>
          <a:xfrm>
            <a:off x="3190635" y="5234608"/>
            <a:ext cx="9008917" cy="16233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6" name="Rectangle 15">
            <a:extLst>
              <a:ext uri="{FF2B5EF4-FFF2-40B4-BE49-F238E27FC236}">
                <a16:creationId xmlns:a16="http://schemas.microsoft.com/office/drawing/2014/main" id="{DA9DD3F5-2F8C-0D97-9BCC-92E1C6679F9D}"/>
              </a:ext>
            </a:extLst>
          </p:cNvPr>
          <p:cNvSpPr/>
          <p:nvPr/>
        </p:nvSpPr>
        <p:spPr>
          <a:xfrm>
            <a:off x="3190635" y="5234608"/>
            <a:ext cx="8441383" cy="50603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7" name="Rectangle 16">
            <a:extLst>
              <a:ext uri="{FF2B5EF4-FFF2-40B4-BE49-F238E27FC236}">
                <a16:creationId xmlns:a16="http://schemas.microsoft.com/office/drawing/2014/main" id="{B9EDCCD6-965F-FE66-AFE9-70074D5C25F3}"/>
              </a:ext>
              <a:ext uri="{C183D7F6-B498-43B3-948B-1728B52AA6E4}">
                <adec:decorative xmlns:adec="http://schemas.microsoft.com/office/drawing/2017/decorative" val="1"/>
              </a:ext>
            </a:extLst>
          </p:cNvPr>
          <p:cNvSpPr/>
          <p:nvPr/>
        </p:nvSpPr>
        <p:spPr>
          <a:xfrm>
            <a:off x="228600" y="241300"/>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B16ECEB9-DA2C-677B-7054-E7A1C94F1AA0}"/>
              </a:ext>
            </a:extLst>
          </p:cNvPr>
          <p:cNvSpPr txBox="1"/>
          <p:nvPr/>
        </p:nvSpPr>
        <p:spPr>
          <a:xfrm>
            <a:off x="909046" y="988218"/>
            <a:ext cx="10740325" cy="4662815"/>
          </a:xfrm>
          <a:prstGeom prst="rect">
            <a:avLst/>
          </a:prstGeom>
          <a:noFill/>
        </p:spPr>
        <p:txBody>
          <a:bodyPr wrap="square" rtlCol="0">
            <a:spAutoFit/>
          </a:bodyPr>
          <a:lstStyle/>
          <a:p>
            <a:r>
              <a:rPr lang="ca-ES" sz="3300" dirty="0" err="1"/>
              <a:t>Pretende</a:t>
            </a:r>
            <a:r>
              <a:rPr lang="ca-ES" sz="3300" dirty="0"/>
              <a:t> formar </a:t>
            </a:r>
            <a:r>
              <a:rPr lang="es-ES" sz="3300" dirty="0"/>
              <a:t>“</a:t>
            </a:r>
            <a:r>
              <a:rPr lang="ca-ES" sz="3300" dirty="0" err="1"/>
              <a:t>buenos</a:t>
            </a:r>
            <a:r>
              <a:rPr lang="ca-ES" sz="3300" dirty="0"/>
              <a:t> </a:t>
            </a:r>
            <a:r>
              <a:rPr lang="ca-ES" sz="3300" dirty="0" err="1"/>
              <a:t>cristianos</a:t>
            </a:r>
            <a:r>
              <a:rPr lang="ca-ES" sz="3300" dirty="0"/>
              <a:t> </a:t>
            </a:r>
            <a:r>
              <a:rPr lang="ca-ES" sz="3300" dirty="0" err="1"/>
              <a:t>y</a:t>
            </a:r>
            <a:r>
              <a:rPr lang="ca-ES" sz="3300" dirty="0"/>
              <a:t> </a:t>
            </a:r>
            <a:r>
              <a:rPr lang="ca-ES" sz="3300" dirty="0" err="1"/>
              <a:t>honrados</a:t>
            </a:r>
            <a:r>
              <a:rPr lang="ca-ES" sz="3300" dirty="0"/>
              <a:t> </a:t>
            </a:r>
            <a:r>
              <a:rPr lang="ca-ES" sz="3300" dirty="0" err="1"/>
              <a:t>ciudadanos</a:t>
            </a:r>
            <a:r>
              <a:rPr lang="es-ES" sz="3300" dirty="0"/>
              <a:t>”</a:t>
            </a:r>
            <a:r>
              <a:rPr lang="ca-ES" sz="3300" dirty="0"/>
              <a:t> a través de un estilo </a:t>
            </a:r>
            <a:r>
              <a:rPr lang="ca-ES" sz="3300" dirty="0" err="1"/>
              <a:t>educativo</a:t>
            </a:r>
            <a:r>
              <a:rPr lang="ca-ES" sz="3300" dirty="0"/>
              <a:t> que se </a:t>
            </a:r>
            <a:r>
              <a:rPr lang="ca-ES" sz="3300" dirty="0" err="1"/>
              <a:t>resume</a:t>
            </a:r>
            <a:r>
              <a:rPr lang="ca-ES" sz="3300" dirty="0"/>
              <a:t> en el </a:t>
            </a:r>
            <a:r>
              <a:rPr lang="ca-ES" sz="3300" dirty="0" err="1"/>
              <a:t>trinomio</a:t>
            </a:r>
            <a:r>
              <a:rPr lang="ca-ES" sz="3300" dirty="0"/>
              <a:t> </a:t>
            </a:r>
            <a:r>
              <a:rPr lang="es-ES" sz="3300" b="1" dirty="0"/>
              <a:t>“</a:t>
            </a:r>
            <a:r>
              <a:rPr lang="ca-ES" sz="3300" b="1" dirty="0" err="1"/>
              <a:t>razón</a:t>
            </a:r>
            <a:r>
              <a:rPr lang="ca-ES" sz="3300" b="1" dirty="0"/>
              <a:t>, </a:t>
            </a:r>
            <a:r>
              <a:rPr lang="ca-ES" sz="3300" b="1" dirty="0" err="1"/>
              <a:t>religión</a:t>
            </a:r>
            <a:r>
              <a:rPr lang="ca-ES" sz="3300" b="1" dirty="0"/>
              <a:t> </a:t>
            </a:r>
            <a:r>
              <a:rPr lang="ca-ES" sz="3300" b="1" dirty="0" err="1"/>
              <a:t>y</a:t>
            </a:r>
            <a:r>
              <a:rPr lang="ca-ES" sz="3300" b="1" dirty="0"/>
              <a:t> </a:t>
            </a:r>
            <a:r>
              <a:rPr lang="ca-ES" sz="3300" b="1" dirty="0" err="1"/>
              <a:t>bondad</a:t>
            </a:r>
            <a:r>
              <a:rPr lang="ca-ES" sz="3300" b="1" dirty="0"/>
              <a:t> amorosa</a:t>
            </a:r>
            <a:r>
              <a:rPr lang="es-ES" sz="3300" b="1" dirty="0"/>
              <a:t>”</a:t>
            </a:r>
            <a:r>
              <a:rPr lang="ca-ES" sz="3300" dirty="0"/>
              <a:t>.</a:t>
            </a:r>
          </a:p>
          <a:p>
            <a:endParaRPr lang="it-IT" sz="3300" b="1" i="1" dirty="0"/>
          </a:p>
          <a:p>
            <a:r>
              <a:rPr lang="fr-CA" sz="3300" i="1" dirty="0">
                <a:solidFill>
                  <a:schemeClr val="tx2"/>
                </a:solidFill>
                <a:latin typeface="Century Schoolbook" panose="02040604050505020304" pitchFamily="18" charset="0"/>
              </a:rPr>
              <a:t>Elle entend former « de bons chrétiens et d'honnêtes citoyens » par une pédagogie qui se résume dans le trinôme </a:t>
            </a:r>
            <a:r>
              <a:rPr lang="fr-CA" sz="3300" b="1" i="1" dirty="0">
                <a:solidFill>
                  <a:schemeClr val="tx2"/>
                </a:solidFill>
                <a:latin typeface="Century Schoolbook" panose="02040604050505020304" pitchFamily="18" charset="0"/>
              </a:rPr>
              <a:t>« raison, religion et bonté affectueuse ».</a:t>
            </a:r>
            <a:endParaRPr lang="it-IT" sz="3300" b="1" i="1" dirty="0">
              <a:solidFill>
                <a:schemeClr val="tx2"/>
              </a:solidFill>
              <a:latin typeface="Century Schoolbook" panose="02040604050505020304" pitchFamily="18" charset="0"/>
            </a:endParaRPr>
          </a:p>
          <a:p>
            <a:endParaRPr lang="en-VN" sz="3300" dirty="0"/>
          </a:p>
        </p:txBody>
      </p:sp>
    </p:spTree>
    <p:extLst>
      <p:ext uri="{BB962C8B-B14F-4D97-AF65-F5344CB8AC3E}">
        <p14:creationId xmlns:p14="http://schemas.microsoft.com/office/powerpoint/2010/main" val="14750356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A84371-21D9-8A6E-BEE8-C1E836986BF2}"/>
              </a:ext>
            </a:extLst>
          </p:cNvPr>
          <p:cNvSpPr>
            <a:spLocks noGrp="1"/>
          </p:cNvSpPr>
          <p:nvPr>
            <p:ph type="title"/>
          </p:nvPr>
        </p:nvSpPr>
        <p:spPr/>
        <p:txBody>
          <a:bodyPr/>
          <a:lstStyle/>
          <a:p>
            <a:endParaRPr lang="en-VN"/>
          </a:p>
        </p:txBody>
      </p:sp>
      <p:sp>
        <p:nvSpPr>
          <p:cNvPr id="4" name="Text Placeholder 3">
            <a:extLst>
              <a:ext uri="{FF2B5EF4-FFF2-40B4-BE49-F238E27FC236}">
                <a16:creationId xmlns:a16="http://schemas.microsoft.com/office/drawing/2014/main" id="{D47AC660-DE1F-EDD6-61E3-7B93F66BE128}"/>
              </a:ext>
            </a:extLst>
          </p:cNvPr>
          <p:cNvSpPr>
            <a:spLocks noGrp="1"/>
          </p:cNvSpPr>
          <p:nvPr>
            <p:ph type="body" sz="quarter" idx="14"/>
          </p:nvPr>
        </p:nvSpPr>
        <p:spPr/>
        <p:txBody>
          <a:bodyPr/>
          <a:lstStyle/>
          <a:p>
            <a:endParaRPr lang="en-VN" dirty="0"/>
          </a:p>
        </p:txBody>
      </p:sp>
      <p:sp>
        <p:nvSpPr>
          <p:cNvPr id="5" name="Text Placeholder 4">
            <a:extLst>
              <a:ext uri="{FF2B5EF4-FFF2-40B4-BE49-F238E27FC236}">
                <a16:creationId xmlns:a16="http://schemas.microsoft.com/office/drawing/2014/main" id="{DDFCD1D0-D9B4-AE2B-E731-439264B20B08}"/>
              </a:ext>
            </a:extLst>
          </p:cNvPr>
          <p:cNvSpPr>
            <a:spLocks noGrp="1"/>
          </p:cNvSpPr>
          <p:nvPr>
            <p:ph type="body" sz="quarter" idx="15"/>
          </p:nvPr>
        </p:nvSpPr>
        <p:spPr/>
        <p:txBody>
          <a:bodyPr/>
          <a:lstStyle/>
          <a:p>
            <a:endParaRPr lang="en-VN"/>
          </a:p>
        </p:txBody>
      </p:sp>
      <p:sp>
        <p:nvSpPr>
          <p:cNvPr id="8" name="Rectangle 7">
            <a:extLst>
              <a:ext uri="{FF2B5EF4-FFF2-40B4-BE49-F238E27FC236}">
                <a16:creationId xmlns:a16="http://schemas.microsoft.com/office/drawing/2014/main" id="{2060C451-DD4B-606A-51BC-AF389915F20F}"/>
              </a:ext>
            </a:extLst>
          </p:cNvPr>
          <p:cNvSpPr/>
          <p:nvPr/>
        </p:nvSpPr>
        <p:spPr>
          <a:xfrm>
            <a:off x="34636" y="0"/>
            <a:ext cx="7329681" cy="68580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9" name="Rectangle 8">
            <a:extLst>
              <a:ext uri="{FF2B5EF4-FFF2-40B4-BE49-F238E27FC236}">
                <a16:creationId xmlns:a16="http://schemas.microsoft.com/office/drawing/2014/main" id="{181C45A5-0D9F-2D9A-7A0F-58B541517CBD}"/>
              </a:ext>
            </a:extLst>
          </p:cNvPr>
          <p:cNvSpPr/>
          <p:nvPr/>
        </p:nvSpPr>
        <p:spPr>
          <a:xfrm>
            <a:off x="7364317" y="0"/>
            <a:ext cx="4835235" cy="68580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1" name="TextBox 20">
            <a:extLst>
              <a:ext uri="{FF2B5EF4-FFF2-40B4-BE49-F238E27FC236}">
                <a16:creationId xmlns:a16="http://schemas.microsoft.com/office/drawing/2014/main" id="{EFA780EB-46AF-481B-175A-556076E4FD7A}"/>
              </a:ext>
            </a:extLst>
          </p:cNvPr>
          <p:cNvSpPr txBox="1"/>
          <p:nvPr/>
        </p:nvSpPr>
        <p:spPr>
          <a:xfrm>
            <a:off x="3667299" y="4263318"/>
            <a:ext cx="7752870" cy="1477328"/>
          </a:xfrm>
          <a:prstGeom prst="rect">
            <a:avLst/>
          </a:prstGeom>
          <a:noFill/>
        </p:spPr>
        <p:txBody>
          <a:bodyPr wrap="square" rtlCol="0">
            <a:spAutoFit/>
          </a:bodyPr>
          <a:lstStyle/>
          <a:p>
            <a:pPr algn="r"/>
            <a:r>
              <a:rPr lang="it-IT" sz="4500" b="1" dirty="0"/>
              <a:t>pensati per</a:t>
            </a:r>
            <a:r>
              <a:rPr lang="en-VN" sz="4500" dirty="0"/>
              <a:t> </a:t>
            </a:r>
            <a:r>
              <a:rPr lang="it-IT" sz="4500" b="1" dirty="0"/>
              <a:t>vivere</a:t>
            </a:r>
          </a:p>
          <a:p>
            <a:pPr algn="r"/>
            <a:r>
              <a:rPr lang="it-IT" sz="4500" b="1" dirty="0"/>
              <a:t>la sinodalità nella Chiesa</a:t>
            </a:r>
            <a:endParaRPr lang="en-VN" sz="4500" dirty="0"/>
          </a:p>
        </p:txBody>
      </p:sp>
      <p:sp>
        <p:nvSpPr>
          <p:cNvPr id="15" name="Text Placeholder 2">
            <a:extLst>
              <a:ext uri="{FF2B5EF4-FFF2-40B4-BE49-F238E27FC236}">
                <a16:creationId xmlns:a16="http://schemas.microsoft.com/office/drawing/2014/main" id="{83883CEF-2D0F-BB53-AC85-03EF5497E695}"/>
              </a:ext>
            </a:extLst>
          </p:cNvPr>
          <p:cNvSpPr txBox="1">
            <a:spLocks/>
          </p:cNvSpPr>
          <p:nvPr/>
        </p:nvSpPr>
        <p:spPr>
          <a:xfrm>
            <a:off x="1020417" y="1464365"/>
            <a:ext cx="10279217" cy="3962399"/>
          </a:xfrm>
          <a:prstGeom prst="rect">
            <a:avLst/>
          </a:prstGeom>
        </p:spPr>
        <p:txBody>
          <a:bodyPr>
            <a:noAutofit/>
          </a:bodyPr>
          <a:lstStyle>
            <a:lvl1pPr marL="0" indent="0" algn="l" defTabSz="914400" rtl="0" eaLnBrk="1" latinLnBrk="0" hangingPunct="1">
              <a:lnSpc>
                <a:spcPts val="2800"/>
              </a:lnSpc>
              <a:spcBef>
                <a:spcPts val="0"/>
              </a:spcBef>
              <a:buFont typeface="Arial" panose="020B0604020202020204" pitchFamily="34" charset="0"/>
              <a:buNone/>
              <a:defRPr sz="18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latin typeface="Segoe UI" panose="020B0502040204020203" pitchFamily="34" charset="0"/>
              </a:rPr>
              <a:t>Use this color palette when you want a balance between warm and cool. PANTONE Very Peri is intensified within this artfully calibrated palette, injecting a feeling of liveliness and visual vibration.</a:t>
            </a:r>
            <a:endParaRPr lang="en-US" dirty="0">
              <a:solidFill>
                <a:schemeClr val="tx1"/>
              </a:solidFill>
            </a:endParaRPr>
          </a:p>
        </p:txBody>
      </p:sp>
      <p:sp>
        <p:nvSpPr>
          <p:cNvPr id="10" name="Rectangle 9">
            <a:extLst>
              <a:ext uri="{FF2B5EF4-FFF2-40B4-BE49-F238E27FC236}">
                <a16:creationId xmlns:a16="http://schemas.microsoft.com/office/drawing/2014/main" id="{8212E57D-CC7A-AE44-9F83-89298E587885}"/>
              </a:ext>
            </a:extLst>
          </p:cNvPr>
          <p:cNvSpPr/>
          <p:nvPr/>
        </p:nvSpPr>
        <p:spPr>
          <a:xfrm>
            <a:off x="630936" y="753799"/>
            <a:ext cx="11001082" cy="501089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 name="Rectangle 5">
            <a:extLst>
              <a:ext uri="{FF2B5EF4-FFF2-40B4-BE49-F238E27FC236}">
                <a16:creationId xmlns:a16="http://schemas.microsoft.com/office/drawing/2014/main" id="{B93F98C6-D913-FE71-28C1-7882EC483D6B}"/>
              </a:ext>
            </a:extLst>
          </p:cNvPr>
          <p:cNvSpPr/>
          <p:nvPr/>
        </p:nvSpPr>
        <p:spPr>
          <a:xfrm>
            <a:off x="3190635" y="5234608"/>
            <a:ext cx="9008917" cy="16233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6" name="Rectangle 15">
            <a:extLst>
              <a:ext uri="{FF2B5EF4-FFF2-40B4-BE49-F238E27FC236}">
                <a16:creationId xmlns:a16="http://schemas.microsoft.com/office/drawing/2014/main" id="{DA9DD3F5-2F8C-0D97-9BCC-92E1C6679F9D}"/>
              </a:ext>
            </a:extLst>
          </p:cNvPr>
          <p:cNvSpPr/>
          <p:nvPr/>
        </p:nvSpPr>
        <p:spPr>
          <a:xfrm>
            <a:off x="3190635" y="5234608"/>
            <a:ext cx="8441383" cy="50603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7" name="Rectangle 16">
            <a:extLst>
              <a:ext uri="{FF2B5EF4-FFF2-40B4-BE49-F238E27FC236}">
                <a16:creationId xmlns:a16="http://schemas.microsoft.com/office/drawing/2014/main" id="{B9EDCCD6-965F-FE66-AFE9-70074D5C25F3}"/>
              </a:ext>
              <a:ext uri="{C183D7F6-B498-43B3-948B-1728B52AA6E4}">
                <adec:decorative xmlns:adec="http://schemas.microsoft.com/office/drawing/2017/decorative" val="1"/>
              </a:ext>
            </a:extLst>
          </p:cNvPr>
          <p:cNvSpPr/>
          <p:nvPr/>
        </p:nvSpPr>
        <p:spPr>
          <a:xfrm>
            <a:off x="228600" y="241300"/>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B16ECEB9-DA2C-677B-7054-E7A1C94F1AA0}"/>
              </a:ext>
            </a:extLst>
          </p:cNvPr>
          <p:cNvSpPr txBox="1"/>
          <p:nvPr/>
        </p:nvSpPr>
        <p:spPr>
          <a:xfrm>
            <a:off x="805912" y="1099967"/>
            <a:ext cx="10740325" cy="4124206"/>
          </a:xfrm>
          <a:prstGeom prst="rect">
            <a:avLst/>
          </a:prstGeom>
          <a:noFill/>
        </p:spPr>
        <p:txBody>
          <a:bodyPr wrap="square" rtlCol="0">
            <a:spAutoFit/>
          </a:bodyPr>
          <a:lstStyle/>
          <a:p>
            <a:r>
              <a:rPr lang="ca-ES" sz="3000" dirty="0"/>
              <a:t>Crea un clima positivo de </a:t>
            </a:r>
            <a:r>
              <a:rPr lang="ca-ES" sz="3000" dirty="0" err="1"/>
              <a:t>estímulo</a:t>
            </a:r>
            <a:r>
              <a:rPr lang="ca-ES" sz="3000" dirty="0"/>
              <a:t>, </a:t>
            </a:r>
            <a:r>
              <a:rPr lang="ca-ES" sz="3000" dirty="0" err="1"/>
              <a:t>confianza</a:t>
            </a:r>
            <a:r>
              <a:rPr lang="ca-ES" sz="3000" dirty="0"/>
              <a:t> </a:t>
            </a:r>
            <a:r>
              <a:rPr lang="ca-ES" sz="3000" dirty="0" err="1"/>
              <a:t>y</a:t>
            </a:r>
            <a:r>
              <a:rPr lang="ca-ES" sz="3000" dirty="0"/>
              <a:t> </a:t>
            </a:r>
            <a:r>
              <a:rPr lang="ca-ES" sz="3000" dirty="0" err="1"/>
              <a:t>protagonismo</a:t>
            </a:r>
            <a:r>
              <a:rPr lang="ca-ES" sz="3000" dirty="0"/>
              <a:t> juvenil, </a:t>
            </a:r>
            <a:r>
              <a:rPr lang="ca-ES" sz="3000" dirty="0" err="1"/>
              <a:t>hace</a:t>
            </a:r>
            <a:r>
              <a:rPr lang="ca-ES" sz="3000" dirty="0"/>
              <a:t> aflorar los </a:t>
            </a:r>
            <a:r>
              <a:rPr lang="ca-ES" sz="3000" dirty="0" err="1"/>
              <a:t>mejores</a:t>
            </a:r>
            <a:r>
              <a:rPr lang="ca-ES" sz="3000" dirty="0"/>
              <a:t> recursos del </a:t>
            </a:r>
            <a:r>
              <a:rPr lang="ca-ES" sz="3000" dirty="0" err="1"/>
              <a:t>joven</a:t>
            </a:r>
            <a:r>
              <a:rPr lang="ca-ES" sz="3000" dirty="0"/>
              <a:t> </a:t>
            </a:r>
            <a:r>
              <a:rPr lang="ca-ES" sz="3000" dirty="0" err="1"/>
              <a:t>y</a:t>
            </a:r>
            <a:r>
              <a:rPr lang="ca-ES" sz="3000" dirty="0"/>
              <a:t> </a:t>
            </a:r>
            <a:r>
              <a:rPr lang="ca-ES" sz="3000" dirty="0" err="1"/>
              <a:t>le</a:t>
            </a:r>
            <a:r>
              <a:rPr lang="ca-ES" sz="3000" dirty="0"/>
              <a:t> orienta para que </a:t>
            </a:r>
            <a:r>
              <a:rPr lang="ca-ES" sz="3000" dirty="0" err="1"/>
              <a:t>elija</a:t>
            </a:r>
            <a:r>
              <a:rPr lang="ca-ES" sz="3000" dirty="0"/>
              <a:t> lo que es </a:t>
            </a:r>
            <a:r>
              <a:rPr lang="ca-ES" sz="3000" dirty="0" err="1"/>
              <a:t>bueno</a:t>
            </a:r>
            <a:r>
              <a:rPr lang="ca-ES" sz="3000" dirty="0"/>
              <a:t>, sano, alegre </a:t>
            </a:r>
            <a:r>
              <a:rPr lang="ca-ES" sz="3000" dirty="0" err="1"/>
              <a:t>y</a:t>
            </a:r>
            <a:r>
              <a:rPr lang="ca-ES" sz="3000" dirty="0"/>
              <a:t> </a:t>
            </a:r>
            <a:r>
              <a:rPr lang="ca-ES" sz="3000" dirty="0" err="1"/>
              <a:t>vivificante</a:t>
            </a:r>
            <a:r>
              <a:rPr lang="ca-ES" sz="3000" dirty="0"/>
              <a:t>.</a:t>
            </a:r>
          </a:p>
          <a:p>
            <a:endParaRPr lang="ca-ES" sz="3000" dirty="0"/>
          </a:p>
          <a:p>
            <a:r>
              <a:rPr lang="fr-CA" sz="2800" i="1" dirty="0">
                <a:solidFill>
                  <a:schemeClr val="tx2"/>
                </a:solidFill>
                <a:latin typeface="Century Schoolbook" panose="02040604050505020304" pitchFamily="18" charset="0"/>
              </a:rPr>
              <a:t>Crée un climat positif, un encouragement à la confiance et fait des jeunes des protagonistes actifs, qui à leur tour font apparaître leurs meilleures ressources et les amènent à choisir ce qui est bon, sain, joyeux et les fait grandir dans la vie.</a:t>
            </a:r>
            <a:r>
              <a:rPr lang="en-VN" sz="2800" i="1" dirty="0">
                <a:solidFill>
                  <a:schemeClr val="tx2"/>
                </a:solidFill>
                <a:latin typeface="Century Schoolbook" panose="02040604050505020304" pitchFamily="18" charset="0"/>
              </a:rPr>
              <a:t> </a:t>
            </a:r>
          </a:p>
          <a:p>
            <a:endParaRPr lang="en-VN" sz="3000" dirty="0"/>
          </a:p>
        </p:txBody>
      </p:sp>
    </p:spTree>
    <p:extLst>
      <p:ext uri="{BB962C8B-B14F-4D97-AF65-F5344CB8AC3E}">
        <p14:creationId xmlns:p14="http://schemas.microsoft.com/office/powerpoint/2010/main" val="35060348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83307E4-796D-616C-CCA9-F1A7AE0EE4E0}"/>
              </a:ext>
            </a:extLst>
          </p:cNvPr>
          <p:cNvSpPr>
            <a:spLocks noGrp="1"/>
          </p:cNvSpPr>
          <p:nvPr>
            <p:ph type="pic" sz="quarter" idx="15"/>
          </p:nvPr>
        </p:nvSpPr>
        <p:spPr/>
      </p:sp>
      <p:sp>
        <p:nvSpPr>
          <p:cNvPr id="10" name="Rectangle 9">
            <a:extLst>
              <a:ext uri="{FF2B5EF4-FFF2-40B4-BE49-F238E27FC236}">
                <a16:creationId xmlns:a16="http://schemas.microsoft.com/office/drawing/2014/main" id="{872218B0-9C5D-D10B-E1B1-F6600BFF6562}"/>
              </a:ext>
            </a:extLst>
          </p:cNvPr>
          <p:cNvSpPr/>
          <p:nvPr/>
        </p:nvSpPr>
        <p:spPr>
          <a:xfrm>
            <a:off x="457200" y="543339"/>
            <a:ext cx="11277600" cy="57912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8" name="Rectangle 7">
            <a:extLst>
              <a:ext uri="{FF2B5EF4-FFF2-40B4-BE49-F238E27FC236}">
                <a16:creationId xmlns:a16="http://schemas.microsoft.com/office/drawing/2014/main" id="{881FF23D-DD72-E05C-ED61-04470C109BA7}"/>
              </a:ext>
            </a:extLst>
          </p:cNvPr>
          <p:cNvSpPr/>
          <p:nvPr/>
        </p:nvSpPr>
        <p:spPr>
          <a:xfrm>
            <a:off x="0" y="25400"/>
            <a:ext cx="7935132" cy="1074567"/>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2" name="Rectangle 11">
            <a:extLst>
              <a:ext uri="{FF2B5EF4-FFF2-40B4-BE49-F238E27FC236}">
                <a16:creationId xmlns:a16="http://schemas.microsoft.com/office/drawing/2014/main" id="{3565B9C6-DDDA-6D43-FBFB-2392C4F942D3}"/>
              </a:ext>
            </a:extLst>
          </p:cNvPr>
          <p:cNvSpPr/>
          <p:nvPr/>
        </p:nvSpPr>
        <p:spPr>
          <a:xfrm>
            <a:off x="457200" y="543339"/>
            <a:ext cx="7477932" cy="55662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6" name="Rectangle 15">
            <a:extLst>
              <a:ext uri="{FF2B5EF4-FFF2-40B4-BE49-F238E27FC236}">
                <a16:creationId xmlns:a16="http://schemas.microsoft.com/office/drawing/2014/main" id="{F41CB42D-A527-44ED-ADE2-30B3266BAFB1}"/>
              </a:ext>
              <a:ext uri="{C183D7F6-B498-43B3-948B-1728B52AA6E4}">
                <adec:decorative xmlns:adec="http://schemas.microsoft.com/office/drawing/2017/decorative" val="1"/>
              </a:ext>
            </a:extLst>
          </p:cNvPr>
          <p:cNvSpPr/>
          <p:nvPr/>
        </p:nvSpPr>
        <p:spPr>
          <a:xfrm>
            <a:off x="228600" y="241300"/>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B3D699F8-624C-E690-C684-D70433C560AC}"/>
              </a:ext>
            </a:extLst>
          </p:cNvPr>
          <p:cNvSpPr txBox="1"/>
          <p:nvPr/>
        </p:nvSpPr>
        <p:spPr>
          <a:xfrm>
            <a:off x="744887" y="1270429"/>
            <a:ext cx="10740325" cy="4770537"/>
          </a:xfrm>
          <a:prstGeom prst="rect">
            <a:avLst/>
          </a:prstGeom>
          <a:noFill/>
        </p:spPr>
        <p:txBody>
          <a:bodyPr wrap="square" rtlCol="0">
            <a:spAutoFit/>
          </a:bodyPr>
          <a:lstStyle/>
          <a:p>
            <a:r>
              <a:rPr lang="es-ES" sz="2400" b="1" dirty="0"/>
              <a:t>El sistema Preventivo es una espiritualidad</a:t>
            </a:r>
            <a:r>
              <a:rPr lang="es-ES" sz="2400" dirty="0"/>
              <a:t> que lleva a reproducir el modo de ser y de actuar de Dios para con la humanidad, que es el modo del Buen Pastor. </a:t>
            </a:r>
          </a:p>
          <a:p>
            <a:r>
              <a:rPr lang="fr-CA" sz="2200" i="1" dirty="0">
                <a:solidFill>
                  <a:schemeClr val="tx2"/>
                </a:solidFill>
                <a:latin typeface="Century Schoolbook" panose="02040604050505020304" pitchFamily="18" charset="0"/>
              </a:rPr>
              <a:t>Le système préventif est une spiritualité qui conduit à reconstituer la manière d'être et d'agir de Dieu envers l'humanité, qui est le chemin du Bon Pasteur.</a:t>
            </a:r>
            <a:r>
              <a:rPr lang="en-VN" sz="2200" i="1" dirty="0">
                <a:solidFill>
                  <a:schemeClr val="tx2"/>
                </a:solidFill>
                <a:latin typeface="Century Schoolbook" panose="02040604050505020304" pitchFamily="18" charset="0"/>
              </a:rPr>
              <a:t> </a:t>
            </a:r>
          </a:p>
          <a:p>
            <a:endParaRPr lang="en-VN" sz="2400" dirty="0"/>
          </a:p>
          <a:p>
            <a:r>
              <a:rPr lang="es-ES" sz="2400" dirty="0"/>
              <a:t>A ser otros “Cristo, buen Pastor”. </a:t>
            </a:r>
          </a:p>
          <a:p>
            <a:r>
              <a:rPr lang="fr-CA" sz="2200" i="1" dirty="0">
                <a:solidFill>
                  <a:schemeClr val="tx2"/>
                </a:solidFill>
                <a:latin typeface="Century Schoolbook" panose="02040604050505020304" pitchFamily="18" charset="0"/>
              </a:rPr>
              <a:t>Être un autre « Jésus Christ - Bon Pasteur » </a:t>
            </a:r>
            <a:endParaRPr lang="es-ES" sz="2200" i="1" dirty="0">
              <a:solidFill>
                <a:schemeClr val="tx2"/>
              </a:solidFill>
              <a:latin typeface="Century Schoolbook" panose="02040604050505020304" pitchFamily="18" charset="0"/>
            </a:endParaRPr>
          </a:p>
          <a:p>
            <a:endParaRPr lang="it-IT" sz="2400" b="1" dirty="0"/>
          </a:p>
          <a:p>
            <a:r>
              <a:rPr lang="es-ES" sz="2400" dirty="0"/>
              <a:t>Proponer a </a:t>
            </a:r>
            <a:r>
              <a:rPr lang="ca-ES" sz="2400" dirty="0" err="1"/>
              <a:t>todos</a:t>
            </a:r>
            <a:r>
              <a:rPr lang="ca-ES" sz="2400" dirty="0"/>
              <a:t> los </a:t>
            </a:r>
            <a:r>
              <a:rPr lang="ca-ES" sz="2400" dirty="0" err="1"/>
              <a:t>jóvenes</a:t>
            </a:r>
            <a:r>
              <a:rPr lang="ca-ES" sz="2400" dirty="0"/>
              <a:t> a </a:t>
            </a:r>
            <a:r>
              <a:rPr lang="ca-ES" sz="2400" dirty="0" err="1"/>
              <a:t>Jesucristo</a:t>
            </a:r>
            <a:r>
              <a:rPr lang="ca-ES" sz="2400" dirty="0"/>
              <a:t> como ideal de vida, </a:t>
            </a:r>
            <a:r>
              <a:rPr lang="ca-ES" sz="2400" dirty="0" err="1"/>
              <a:t>y</a:t>
            </a:r>
            <a:r>
              <a:rPr lang="ca-ES" sz="2400" dirty="0"/>
              <a:t> a María como </a:t>
            </a:r>
            <a:r>
              <a:rPr lang="ca-ES" sz="2400" dirty="0" err="1"/>
              <a:t>madre</a:t>
            </a:r>
            <a:r>
              <a:rPr lang="ca-ES" sz="2400" dirty="0"/>
              <a:t> </a:t>
            </a:r>
            <a:r>
              <a:rPr lang="ca-ES" sz="2400" dirty="0" err="1"/>
              <a:t>y</a:t>
            </a:r>
            <a:r>
              <a:rPr lang="ca-ES" sz="2400" dirty="0"/>
              <a:t> </a:t>
            </a:r>
            <a:r>
              <a:rPr lang="ca-ES" sz="2400" dirty="0" err="1"/>
              <a:t>maestra</a:t>
            </a:r>
            <a:r>
              <a:rPr lang="ca-ES" sz="2400" dirty="0"/>
              <a:t> en el camino. </a:t>
            </a:r>
          </a:p>
          <a:p>
            <a:r>
              <a:rPr lang="fr-CA" sz="2200" i="1" dirty="0">
                <a:solidFill>
                  <a:schemeClr val="tx2"/>
                </a:solidFill>
                <a:latin typeface="Century Schoolbook" panose="02040604050505020304" pitchFamily="18" charset="0"/>
              </a:rPr>
              <a:t>Il propose Jésus-Christ à tous les jeunes comme idéal de vie, et la Vierge Marie comme compagne de route.</a:t>
            </a:r>
            <a:endParaRPr lang="ca-ES" sz="2200" i="1" dirty="0">
              <a:solidFill>
                <a:schemeClr val="tx2"/>
              </a:solidFill>
              <a:latin typeface="Century Schoolbook" panose="02040604050505020304" pitchFamily="18" charset="0"/>
            </a:endParaRPr>
          </a:p>
        </p:txBody>
      </p:sp>
    </p:spTree>
    <p:extLst>
      <p:ext uri="{BB962C8B-B14F-4D97-AF65-F5344CB8AC3E}">
        <p14:creationId xmlns:p14="http://schemas.microsoft.com/office/powerpoint/2010/main" val="274510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A84371-21D9-8A6E-BEE8-C1E836986BF2}"/>
              </a:ext>
            </a:extLst>
          </p:cNvPr>
          <p:cNvSpPr>
            <a:spLocks noGrp="1"/>
          </p:cNvSpPr>
          <p:nvPr>
            <p:ph type="title"/>
          </p:nvPr>
        </p:nvSpPr>
        <p:spPr/>
        <p:txBody>
          <a:bodyPr/>
          <a:lstStyle/>
          <a:p>
            <a:endParaRPr lang="en-VN"/>
          </a:p>
        </p:txBody>
      </p:sp>
      <p:sp>
        <p:nvSpPr>
          <p:cNvPr id="4" name="Text Placeholder 3">
            <a:extLst>
              <a:ext uri="{FF2B5EF4-FFF2-40B4-BE49-F238E27FC236}">
                <a16:creationId xmlns:a16="http://schemas.microsoft.com/office/drawing/2014/main" id="{D47AC660-DE1F-EDD6-61E3-7B93F66BE128}"/>
              </a:ext>
            </a:extLst>
          </p:cNvPr>
          <p:cNvSpPr>
            <a:spLocks noGrp="1"/>
          </p:cNvSpPr>
          <p:nvPr>
            <p:ph type="body" sz="quarter" idx="14"/>
          </p:nvPr>
        </p:nvSpPr>
        <p:spPr/>
        <p:txBody>
          <a:bodyPr/>
          <a:lstStyle/>
          <a:p>
            <a:endParaRPr lang="en-VN" dirty="0"/>
          </a:p>
        </p:txBody>
      </p:sp>
      <p:sp>
        <p:nvSpPr>
          <p:cNvPr id="5" name="Text Placeholder 4">
            <a:extLst>
              <a:ext uri="{FF2B5EF4-FFF2-40B4-BE49-F238E27FC236}">
                <a16:creationId xmlns:a16="http://schemas.microsoft.com/office/drawing/2014/main" id="{DDFCD1D0-D9B4-AE2B-E731-439264B20B08}"/>
              </a:ext>
            </a:extLst>
          </p:cNvPr>
          <p:cNvSpPr>
            <a:spLocks noGrp="1"/>
          </p:cNvSpPr>
          <p:nvPr>
            <p:ph type="body" sz="quarter" idx="15"/>
          </p:nvPr>
        </p:nvSpPr>
        <p:spPr/>
        <p:txBody>
          <a:bodyPr/>
          <a:lstStyle/>
          <a:p>
            <a:endParaRPr lang="en-VN"/>
          </a:p>
        </p:txBody>
      </p:sp>
      <p:sp>
        <p:nvSpPr>
          <p:cNvPr id="8" name="Rectangle 7">
            <a:extLst>
              <a:ext uri="{FF2B5EF4-FFF2-40B4-BE49-F238E27FC236}">
                <a16:creationId xmlns:a16="http://schemas.microsoft.com/office/drawing/2014/main" id="{2060C451-DD4B-606A-51BC-AF389915F20F}"/>
              </a:ext>
            </a:extLst>
          </p:cNvPr>
          <p:cNvSpPr/>
          <p:nvPr/>
        </p:nvSpPr>
        <p:spPr>
          <a:xfrm>
            <a:off x="34636" y="0"/>
            <a:ext cx="7329681" cy="68580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9" name="Rectangle 8">
            <a:extLst>
              <a:ext uri="{FF2B5EF4-FFF2-40B4-BE49-F238E27FC236}">
                <a16:creationId xmlns:a16="http://schemas.microsoft.com/office/drawing/2014/main" id="{181C45A5-0D9F-2D9A-7A0F-58B541517CBD}"/>
              </a:ext>
            </a:extLst>
          </p:cNvPr>
          <p:cNvSpPr/>
          <p:nvPr/>
        </p:nvSpPr>
        <p:spPr>
          <a:xfrm>
            <a:off x="7364317" y="0"/>
            <a:ext cx="4835235" cy="68580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1" name="TextBox 20">
            <a:extLst>
              <a:ext uri="{FF2B5EF4-FFF2-40B4-BE49-F238E27FC236}">
                <a16:creationId xmlns:a16="http://schemas.microsoft.com/office/drawing/2014/main" id="{EFA780EB-46AF-481B-175A-556076E4FD7A}"/>
              </a:ext>
            </a:extLst>
          </p:cNvPr>
          <p:cNvSpPr txBox="1"/>
          <p:nvPr/>
        </p:nvSpPr>
        <p:spPr>
          <a:xfrm>
            <a:off x="3667299" y="4263318"/>
            <a:ext cx="7752870" cy="1477328"/>
          </a:xfrm>
          <a:prstGeom prst="rect">
            <a:avLst/>
          </a:prstGeom>
          <a:noFill/>
        </p:spPr>
        <p:txBody>
          <a:bodyPr wrap="square" rtlCol="0">
            <a:spAutoFit/>
          </a:bodyPr>
          <a:lstStyle/>
          <a:p>
            <a:pPr algn="r"/>
            <a:r>
              <a:rPr lang="it-IT" sz="4500" b="1" dirty="0"/>
              <a:t>pensati per</a:t>
            </a:r>
            <a:r>
              <a:rPr lang="en-VN" sz="4500" dirty="0"/>
              <a:t> </a:t>
            </a:r>
            <a:r>
              <a:rPr lang="it-IT" sz="4500" b="1" dirty="0"/>
              <a:t>vivere</a:t>
            </a:r>
          </a:p>
          <a:p>
            <a:pPr algn="r"/>
            <a:r>
              <a:rPr lang="it-IT" sz="4500" b="1" dirty="0"/>
              <a:t>la sinodalità nella Chiesa</a:t>
            </a:r>
            <a:endParaRPr lang="en-VN" sz="4500" dirty="0"/>
          </a:p>
        </p:txBody>
      </p:sp>
      <p:sp>
        <p:nvSpPr>
          <p:cNvPr id="15" name="Text Placeholder 2">
            <a:extLst>
              <a:ext uri="{FF2B5EF4-FFF2-40B4-BE49-F238E27FC236}">
                <a16:creationId xmlns:a16="http://schemas.microsoft.com/office/drawing/2014/main" id="{83883CEF-2D0F-BB53-AC85-03EF5497E695}"/>
              </a:ext>
            </a:extLst>
          </p:cNvPr>
          <p:cNvSpPr txBox="1">
            <a:spLocks/>
          </p:cNvSpPr>
          <p:nvPr/>
        </p:nvSpPr>
        <p:spPr>
          <a:xfrm>
            <a:off x="1020417" y="1464365"/>
            <a:ext cx="10279217" cy="3962399"/>
          </a:xfrm>
          <a:prstGeom prst="rect">
            <a:avLst/>
          </a:prstGeom>
        </p:spPr>
        <p:txBody>
          <a:bodyPr>
            <a:noAutofit/>
          </a:bodyPr>
          <a:lstStyle>
            <a:lvl1pPr marL="0" indent="0" algn="l" defTabSz="914400" rtl="0" eaLnBrk="1" latinLnBrk="0" hangingPunct="1">
              <a:lnSpc>
                <a:spcPts val="2800"/>
              </a:lnSpc>
              <a:spcBef>
                <a:spcPts val="0"/>
              </a:spcBef>
              <a:buFont typeface="Arial" panose="020B0604020202020204" pitchFamily="34" charset="0"/>
              <a:buNone/>
              <a:defRPr sz="18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latin typeface="Segoe UI" panose="020B0502040204020203" pitchFamily="34" charset="0"/>
              </a:rPr>
              <a:t>Use this color palette when you want a balance between warm and cool. PANTONE Very Peri is intensified within this artfully calibrated palette, injecting a feeling of liveliness and visual vibration.</a:t>
            </a:r>
            <a:endParaRPr lang="en-US" dirty="0">
              <a:solidFill>
                <a:schemeClr val="tx1"/>
              </a:solidFill>
            </a:endParaRPr>
          </a:p>
        </p:txBody>
      </p:sp>
      <p:sp>
        <p:nvSpPr>
          <p:cNvPr id="10" name="Rectangle 9">
            <a:extLst>
              <a:ext uri="{FF2B5EF4-FFF2-40B4-BE49-F238E27FC236}">
                <a16:creationId xmlns:a16="http://schemas.microsoft.com/office/drawing/2014/main" id="{8212E57D-CC7A-AE44-9F83-89298E587885}"/>
              </a:ext>
            </a:extLst>
          </p:cNvPr>
          <p:cNvSpPr/>
          <p:nvPr/>
        </p:nvSpPr>
        <p:spPr>
          <a:xfrm>
            <a:off x="630936" y="753799"/>
            <a:ext cx="11001082" cy="501089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 name="Rectangle 5">
            <a:extLst>
              <a:ext uri="{FF2B5EF4-FFF2-40B4-BE49-F238E27FC236}">
                <a16:creationId xmlns:a16="http://schemas.microsoft.com/office/drawing/2014/main" id="{B93F98C6-D913-FE71-28C1-7882EC483D6B}"/>
              </a:ext>
            </a:extLst>
          </p:cNvPr>
          <p:cNvSpPr/>
          <p:nvPr/>
        </p:nvSpPr>
        <p:spPr>
          <a:xfrm>
            <a:off x="3190635" y="5234608"/>
            <a:ext cx="9008917" cy="16233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6" name="Rectangle 15">
            <a:extLst>
              <a:ext uri="{FF2B5EF4-FFF2-40B4-BE49-F238E27FC236}">
                <a16:creationId xmlns:a16="http://schemas.microsoft.com/office/drawing/2014/main" id="{DA9DD3F5-2F8C-0D97-9BCC-92E1C6679F9D}"/>
              </a:ext>
            </a:extLst>
          </p:cNvPr>
          <p:cNvSpPr/>
          <p:nvPr/>
        </p:nvSpPr>
        <p:spPr>
          <a:xfrm>
            <a:off x="3190635" y="5234608"/>
            <a:ext cx="8441383" cy="50603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7" name="Rectangle 16">
            <a:extLst>
              <a:ext uri="{FF2B5EF4-FFF2-40B4-BE49-F238E27FC236}">
                <a16:creationId xmlns:a16="http://schemas.microsoft.com/office/drawing/2014/main" id="{B9EDCCD6-965F-FE66-AFE9-70074D5C25F3}"/>
              </a:ext>
              <a:ext uri="{C183D7F6-B498-43B3-948B-1728B52AA6E4}">
                <adec:decorative xmlns:adec="http://schemas.microsoft.com/office/drawing/2017/decorative" val="1"/>
              </a:ext>
            </a:extLst>
          </p:cNvPr>
          <p:cNvSpPr/>
          <p:nvPr/>
        </p:nvSpPr>
        <p:spPr>
          <a:xfrm>
            <a:off x="228600" y="241300"/>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B16ECEB9-DA2C-677B-7054-E7A1C94F1AA0}"/>
              </a:ext>
            </a:extLst>
          </p:cNvPr>
          <p:cNvSpPr txBox="1"/>
          <p:nvPr/>
        </p:nvSpPr>
        <p:spPr>
          <a:xfrm>
            <a:off x="805912" y="1099967"/>
            <a:ext cx="10740325" cy="3693319"/>
          </a:xfrm>
          <a:prstGeom prst="rect">
            <a:avLst/>
          </a:prstGeom>
          <a:noFill/>
        </p:spPr>
        <p:txBody>
          <a:bodyPr wrap="square" rtlCol="0">
            <a:spAutoFit/>
          </a:bodyPr>
          <a:lstStyle/>
          <a:p>
            <a:r>
              <a:rPr lang="ca-ES" sz="2600" b="1" dirty="0"/>
              <a:t>El secreto</a:t>
            </a:r>
            <a:r>
              <a:rPr lang="ca-ES" sz="2600" dirty="0"/>
              <a:t> de la </a:t>
            </a:r>
            <a:r>
              <a:rPr lang="ca-ES" sz="2600" dirty="0" err="1"/>
              <a:t>educación</a:t>
            </a:r>
            <a:r>
              <a:rPr lang="ca-ES" sz="2600" dirty="0"/>
              <a:t> </a:t>
            </a:r>
            <a:r>
              <a:rPr lang="ca-ES" sz="2600" b="1" dirty="0"/>
              <a:t>es la </a:t>
            </a:r>
            <a:r>
              <a:rPr lang="ca-ES" sz="2600" b="1" dirty="0" err="1"/>
              <a:t>bondad</a:t>
            </a:r>
            <a:r>
              <a:rPr lang="ca-ES" sz="2600" dirty="0"/>
              <a:t> </a:t>
            </a:r>
            <a:r>
              <a:rPr lang="ca-ES" sz="2600" dirty="0" err="1"/>
              <a:t>y</a:t>
            </a:r>
            <a:r>
              <a:rPr lang="ca-ES" sz="2600" dirty="0"/>
              <a:t> </a:t>
            </a:r>
            <a:r>
              <a:rPr lang="ca-ES" sz="2600" b="1" dirty="0"/>
              <a:t>la presencia</a:t>
            </a:r>
            <a:r>
              <a:rPr lang="ca-ES" sz="2600" dirty="0"/>
              <a:t> </a:t>
            </a:r>
            <a:r>
              <a:rPr lang="ca-ES" sz="2600" b="1" dirty="0" err="1"/>
              <a:t>constante</a:t>
            </a:r>
            <a:r>
              <a:rPr lang="ca-ES" sz="2600" dirty="0"/>
              <a:t> </a:t>
            </a:r>
            <a:r>
              <a:rPr lang="ca-ES" sz="2600" dirty="0" err="1"/>
              <a:t>pero</a:t>
            </a:r>
            <a:r>
              <a:rPr lang="ca-ES" sz="2600" dirty="0"/>
              <a:t> discreta del educador que camina con los </a:t>
            </a:r>
            <a:r>
              <a:rPr lang="ca-ES" sz="2600" dirty="0" err="1"/>
              <a:t>jóvenes</a:t>
            </a:r>
            <a:r>
              <a:rPr lang="ca-ES" sz="2600" dirty="0"/>
              <a:t> </a:t>
            </a:r>
            <a:r>
              <a:rPr lang="ca-ES" sz="2600" dirty="0" err="1"/>
              <a:t>hacia</a:t>
            </a:r>
            <a:r>
              <a:rPr lang="ca-ES" sz="2600" dirty="0"/>
              <a:t> una meta elevada: </a:t>
            </a:r>
            <a:r>
              <a:rPr lang="ca-ES" sz="2600" b="1" dirty="0"/>
              <a:t>la </a:t>
            </a:r>
            <a:r>
              <a:rPr lang="ca-ES" sz="2600" b="1" dirty="0" err="1"/>
              <a:t>santidad</a:t>
            </a:r>
            <a:r>
              <a:rPr lang="en-VN" sz="2600" dirty="0"/>
              <a:t>.</a:t>
            </a:r>
          </a:p>
          <a:p>
            <a:r>
              <a:rPr lang="fr-CA" sz="2600" b="1" i="1" dirty="0">
                <a:solidFill>
                  <a:schemeClr val="tx2"/>
                </a:solidFill>
                <a:latin typeface="Century Schoolbook" panose="02040604050505020304" pitchFamily="18" charset="0"/>
              </a:rPr>
              <a:t>Le secret </a:t>
            </a:r>
            <a:r>
              <a:rPr lang="fr-CA" sz="2600" i="1" dirty="0">
                <a:solidFill>
                  <a:schemeClr val="tx2"/>
                </a:solidFill>
                <a:latin typeface="Century Schoolbook" panose="02040604050505020304" pitchFamily="18" charset="0"/>
              </a:rPr>
              <a:t>de l'éducation </a:t>
            </a:r>
            <a:r>
              <a:rPr lang="fr-CA" sz="2600" b="1" i="1" dirty="0">
                <a:solidFill>
                  <a:schemeClr val="tx2"/>
                </a:solidFill>
                <a:latin typeface="Century Schoolbook" panose="02040604050505020304" pitchFamily="18" charset="0"/>
              </a:rPr>
              <a:t>est la bonté </a:t>
            </a:r>
            <a:r>
              <a:rPr lang="fr-CA" sz="2600" i="1" dirty="0">
                <a:solidFill>
                  <a:schemeClr val="tx2"/>
                </a:solidFill>
                <a:latin typeface="Century Schoolbook" panose="02040604050505020304" pitchFamily="18" charset="0"/>
              </a:rPr>
              <a:t>et </a:t>
            </a:r>
            <a:r>
              <a:rPr lang="fr-CA" sz="2600" b="1" i="1" dirty="0">
                <a:solidFill>
                  <a:schemeClr val="tx2"/>
                </a:solidFill>
                <a:latin typeface="Century Schoolbook" panose="02040604050505020304" pitchFamily="18" charset="0"/>
              </a:rPr>
              <a:t>la présence constante </a:t>
            </a:r>
            <a:r>
              <a:rPr lang="fr-CA" sz="2600" i="1" dirty="0">
                <a:solidFill>
                  <a:schemeClr val="tx2"/>
                </a:solidFill>
                <a:latin typeface="Century Schoolbook" panose="02040604050505020304" pitchFamily="18" charset="0"/>
              </a:rPr>
              <a:t>mais modérée de l'éducateur qui chemine avec les jeunes vers un but élevé : </a:t>
            </a:r>
            <a:r>
              <a:rPr lang="fr-CA" sz="2600" b="1" i="1" dirty="0">
                <a:solidFill>
                  <a:schemeClr val="tx2"/>
                </a:solidFill>
                <a:latin typeface="Century Schoolbook" panose="02040604050505020304" pitchFamily="18" charset="0"/>
              </a:rPr>
              <a:t>la sainteté</a:t>
            </a:r>
            <a:r>
              <a:rPr lang="fr-CA" sz="2600" i="1" dirty="0">
                <a:solidFill>
                  <a:schemeClr val="tx2"/>
                </a:solidFill>
                <a:latin typeface="Century Schoolbook" panose="02040604050505020304" pitchFamily="18" charset="0"/>
              </a:rPr>
              <a:t>.</a:t>
            </a:r>
            <a:endParaRPr lang="en-VN" sz="2600" i="1" dirty="0">
              <a:solidFill>
                <a:schemeClr val="tx2"/>
              </a:solidFill>
              <a:latin typeface="Century Schoolbook" panose="02040604050505020304" pitchFamily="18" charset="0"/>
            </a:endParaRPr>
          </a:p>
          <a:p>
            <a:endParaRPr lang="en-VN" sz="2600" dirty="0"/>
          </a:p>
          <a:p>
            <a:r>
              <a:rPr lang="es-ES" sz="2600" dirty="0"/>
              <a:t>Esta herencia está hoy en nuestros corazones y en nuestras manos. </a:t>
            </a:r>
          </a:p>
          <a:p>
            <a:r>
              <a:rPr lang="fr-CA" sz="2600" i="1" dirty="0">
                <a:solidFill>
                  <a:schemeClr val="tx2"/>
                </a:solidFill>
                <a:latin typeface="Century Schoolbook" panose="02040604050505020304" pitchFamily="18" charset="0"/>
              </a:rPr>
              <a:t>Son héritage est dans nos cœurs et entre nos mains aujourd'hui.</a:t>
            </a:r>
            <a:r>
              <a:rPr lang="en-VN" sz="2600" i="1" dirty="0">
                <a:solidFill>
                  <a:schemeClr val="tx2"/>
                </a:solidFill>
                <a:latin typeface="Century Schoolbook" panose="02040604050505020304" pitchFamily="18" charset="0"/>
              </a:rPr>
              <a:t> </a:t>
            </a:r>
          </a:p>
        </p:txBody>
      </p:sp>
    </p:spTree>
    <p:extLst>
      <p:ext uri="{BB962C8B-B14F-4D97-AF65-F5344CB8AC3E}">
        <p14:creationId xmlns:p14="http://schemas.microsoft.com/office/powerpoint/2010/main" val="313869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83307E4-796D-616C-CCA9-F1A7AE0EE4E0}"/>
              </a:ext>
            </a:extLst>
          </p:cNvPr>
          <p:cNvSpPr>
            <a:spLocks noGrp="1"/>
          </p:cNvSpPr>
          <p:nvPr>
            <p:ph type="pic" sz="quarter" idx="15"/>
          </p:nvPr>
        </p:nvSpPr>
        <p:spPr/>
      </p:sp>
      <p:sp>
        <p:nvSpPr>
          <p:cNvPr id="10" name="Rectangle 9">
            <a:extLst>
              <a:ext uri="{FF2B5EF4-FFF2-40B4-BE49-F238E27FC236}">
                <a16:creationId xmlns:a16="http://schemas.microsoft.com/office/drawing/2014/main" id="{872218B0-9C5D-D10B-E1B1-F6600BFF6562}"/>
              </a:ext>
            </a:extLst>
          </p:cNvPr>
          <p:cNvSpPr/>
          <p:nvPr/>
        </p:nvSpPr>
        <p:spPr>
          <a:xfrm>
            <a:off x="457200" y="543339"/>
            <a:ext cx="11277600" cy="57912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8" name="Rectangle 7">
            <a:extLst>
              <a:ext uri="{FF2B5EF4-FFF2-40B4-BE49-F238E27FC236}">
                <a16:creationId xmlns:a16="http://schemas.microsoft.com/office/drawing/2014/main" id="{881FF23D-DD72-E05C-ED61-04470C109BA7}"/>
              </a:ext>
            </a:extLst>
          </p:cNvPr>
          <p:cNvSpPr/>
          <p:nvPr/>
        </p:nvSpPr>
        <p:spPr>
          <a:xfrm>
            <a:off x="0" y="25400"/>
            <a:ext cx="7935132" cy="1074567"/>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2" name="Rectangle 11">
            <a:extLst>
              <a:ext uri="{FF2B5EF4-FFF2-40B4-BE49-F238E27FC236}">
                <a16:creationId xmlns:a16="http://schemas.microsoft.com/office/drawing/2014/main" id="{3565B9C6-DDDA-6D43-FBFB-2392C4F942D3}"/>
              </a:ext>
            </a:extLst>
          </p:cNvPr>
          <p:cNvSpPr/>
          <p:nvPr/>
        </p:nvSpPr>
        <p:spPr>
          <a:xfrm>
            <a:off x="457200" y="543339"/>
            <a:ext cx="7477932" cy="55662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6" name="Rectangle 15">
            <a:extLst>
              <a:ext uri="{FF2B5EF4-FFF2-40B4-BE49-F238E27FC236}">
                <a16:creationId xmlns:a16="http://schemas.microsoft.com/office/drawing/2014/main" id="{F41CB42D-A527-44ED-ADE2-30B3266BAFB1}"/>
              </a:ext>
              <a:ext uri="{C183D7F6-B498-43B3-948B-1728B52AA6E4}">
                <adec:decorative xmlns:adec="http://schemas.microsoft.com/office/drawing/2017/decorative" val="1"/>
              </a:ext>
            </a:extLst>
          </p:cNvPr>
          <p:cNvSpPr/>
          <p:nvPr/>
        </p:nvSpPr>
        <p:spPr>
          <a:xfrm>
            <a:off x="228600" y="241300"/>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B3D699F8-624C-E690-C684-D70433C560AC}"/>
              </a:ext>
            </a:extLst>
          </p:cNvPr>
          <p:cNvSpPr txBox="1"/>
          <p:nvPr/>
        </p:nvSpPr>
        <p:spPr>
          <a:xfrm>
            <a:off x="805912" y="1099967"/>
            <a:ext cx="10740325" cy="4893647"/>
          </a:xfrm>
          <a:prstGeom prst="rect">
            <a:avLst/>
          </a:prstGeom>
          <a:noFill/>
        </p:spPr>
        <p:txBody>
          <a:bodyPr wrap="square" rtlCol="0">
            <a:spAutoFit/>
          </a:bodyPr>
          <a:lstStyle/>
          <a:p>
            <a:endParaRPr lang="it-IT" sz="2600" b="1" dirty="0"/>
          </a:p>
          <a:p>
            <a:r>
              <a:rPr lang="es-ES" sz="2600" b="1" dirty="0"/>
              <a:t>Estamos llamados “caminar juntos” entre nosotros y con toda la Iglesia</a:t>
            </a:r>
            <a:r>
              <a:rPr lang="es-ES" sz="2600" dirty="0"/>
              <a:t>. Esto es </a:t>
            </a:r>
            <a:r>
              <a:rPr lang="es-ES" sz="2600" dirty="0" err="1"/>
              <a:t>sinodalidad</a:t>
            </a:r>
            <a:r>
              <a:rPr lang="es-ES" sz="2600" dirty="0"/>
              <a:t>. </a:t>
            </a:r>
            <a:r>
              <a:rPr lang="ca-ES" sz="2600" dirty="0"/>
              <a:t>Como </a:t>
            </a:r>
            <a:r>
              <a:rPr lang="ca-ES" sz="2600" dirty="0" err="1"/>
              <a:t>dice</a:t>
            </a:r>
            <a:r>
              <a:rPr lang="ca-ES" sz="2600" dirty="0"/>
              <a:t> San Juan </a:t>
            </a:r>
            <a:r>
              <a:rPr lang="ca-ES" sz="2600" dirty="0" err="1"/>
              <a:t>Crisóstomo</a:t>
            </a:r>
            <a:r>
              <a:rPr lang="ca-ES" sz="2600" dirty="0"/>
              <a:t>, </a:t>
            </a:r>
            <a:r>
              <a:rPr lang="es-ES" sz="2600" b="1" dirty="0"/>
              <a:t>“</a:t>
            </a:r>
            <a:r>
              <a:rPr lang="ca-ES" sz="2600" b="1" dirty="0"/>
              <a:t>Iglesia </a:t>
            </a:r>
            <a:r>
              <a:rPr lang="ca-ES" sz="2600" b="1" dirty="0" err="1"/>
              <a:t>y</a:t>
            </a:r>
            <a:r>
              <a:rPr lang="ca-ES" sz="2600" b="1" dirty="0"/>
              <a:t> </a:t>
            </a:r>
            <a:r>
              <a:rPr lang="ca-ES" sz="2600" b="1" dirty="0" err="1"/>
              <a:t>Sínodo</a:t>
            </a:r>
            <a:r>
              <a:rPr lang="ca-ES" sz="2600" b="1" dirty="0"/>
              <a:t> son </a:t>
            </a:r>
            <a:r>
              <a:rPr lang="ca-ES" sz="2600" b="1" dirty="0" err="1"/>
              <a:t>sinónimos</a:t>
            </a:r>
            <a:r>
              <a:rPr lang="es-ES" sz="2600" b="1" dirty="0"/>
              <a:t>”</a:t>
            </a:r>
            <a:r>
              <a:rPr lang="es-ES" sz="2600" dirty="0"/>
              <a:t> - </a:t>
            </a:r>
            <a:r>
              <a:rPr lang="ca-ES" sz="2600" dirty="0" err="1"/>
              <a:t>porque</a:t>
            </a:r>
            <a:r>
              <a:rPr lang="ca-ES" sz="2600" dirty="0"/>
              <a:t> la Iglesia no es </a:t>
            </a:r>
            <a:r>
              <a:rPr lang="ca-ES" sz="2600" dirty="0" err="1"/>
              <a:t>otra</a:t>
            </a:r>
            <a:r>
              <a:rPr lang="ca-ES" sz="2600" dirty="0"/>
              <a:t> cosa que el </a:t>
            </a:r>
            <a:r>
              <a:rPr lang="es-ES" sz="2600" dirty="0"/>
              <a:t>“</a:t>
            </a:r>
            <a:r>
              <a:rPr lang="ca-ES" sz="2600" dirty="0"/>
              <a:t>caminar </a:t>
            </a:r>
            <a:r>
              <a:rPr lang="ca-ES" sz="2600" dirty="0" err="1"/>
              <a:t>juntos</a:t>
            </a:r>
            <a:r>
              <a:rPr lang="es-ES" sz="2600" dirty="0"/>
              <a:t>” como “</a:t>
            </a:r>
            <a:r>
              <a:rPr lang="ca-ES" sz="2600" dirty="0"/>
              <a:t>el </a:t>
            </a:r>
            <a:r>
              <a:rPr lang="ca-ES" sz="2600" dirty="0" err="1"/>
              <a:t>rebaño</a:t>
            </a:r>
            <a:r>
              <a:rPr lang="ca-ES" sz="2600" dirty="0"/>
              <a:t> de </a:t>
            </a:r>
            <a:r>
              <a:rPr lang="ca-ES" sz="2600" dirty="0" err="1"/>
              <a:t>Dios</a:t>
            </a:r>
            <a:r>
              <a:rPr lang="es-ES" sz="2600" dirty="0"/>
              <a:t>”</a:t>
            </a:r>
            <a:r>
              <a:rPr lang="ca-ES" sz="2600" dirty="0"/>
              <a:t> por los </a:t>
            </a:r>
            <a:r>
              <a:rPr lang="ca-ES" sz="2600" dirty="0" err="1"/>
              <a:t>caminos</a:t>
            </a:r>
            <a:r>
              <a:rPr lang="ca-ES" sz="2600" dirty="0"/>
              <a:t> de la historia </a:t>
            </a:r>
            <a:r>
              <a:rPr lang="ca-ES" sz="2600" dirty="0" err="1"/>
              <a:t>hacia</a:t>
            </a:r>
            <a:r>
              <a:rPr lang="ca-ES" sz="2600" dirty="0"/>
              <a:t> </a:t>
            </a:r>
            <a:r>
              <a:rPr lang="ca-ES" sz="2600" dirty="0" err="1"/>
              <a:t>Cristo</a:t>
            </a:r>
            <a:r>
              <a:rPr lang="es-ES" sz="2600" dirty="0"/>
              <a:t>,</a:t>
            </a:r>
            <a:r>
              <a:rPr lang="ca-ES" sz="2600" dirty="0"/>
              <a:t> el </a:t>
            </a:r>
            <a:r>
              <a:rPr lang="ca-ES" sz="2600" dirty="0" err="1"/>
              <a:t>Señor</a:t>
            </a:r>
            <a:r>
              <a:rPr lang="ca-ES" sz="2600" dirty="0"/>
              <a:t>.</a:t>
            </a:r>
          </a:p>
          <a:p>
            <a:endParaRPr lang="ca-ES" sz="2600" dirty="0">
              <a:solidFill>
                <a:schemeClr val="tx2"/>
              </a:solidFill>
            </a:endParaRPr>
          </a:p>
          <a:p>
            <a:r>
              <a:rPr lang="fr-CA" sz="2600" b="1" i="1" dirty="0">
                <a:solidFill>
                  <a:schemeClr val="tx2"/>
                </a:solidFill>
                <a:latin typeface="Century Schoolbook" panose="02040604050505020304" pitchFamily="18" charset="0"/>
              </a:rPr>
              <a:t>Nous sommes appelés à « marcher ensemble » entre nous et avec toute l'Église. </a:t>
            </a:r>
            <a:r>
              <a:rPr lang="fr-CA" sz="2600" i="1" dirty="0">
                <a:solidFill>
                  <a:schemeClr val="tx2"/>
                </a:solidFill>
                <a:latin typeface="Century Schoolbook" panose="02040604050505020304" pitchFamily="18" charset="0"/>
              </a:rPr>
              <a:t>Comme le dit saint Jean Chrysostome, </a:t>
            </a:r>
            <a:r>
              <a:rPr lang="fr-CA" sz="2600" b="1" i="1" dirty="0">
                <a:solidFill>
                  <a:schemeClr val="tx2"/>
                </a:solidFill>
                <a:latin typeface="Century Schoolbook" panose="02040604050505020304" pitchFamily="18" charset="0"/>
              </a:rPr>
              <a:t>« Église et synode sont synonymes ». </a:t>
            </a:r>
            <a:r>
              <a:rPr lang="fr-CA" sz="2600" i="1" dirty="0">
                <a:solidFill>
                  <a:schemeClr val="tx2"/>
                </a:solidFill>
                <a:latin typeface="Century Schoolbook" panose="02040604050505020304" pitchFamily="18" charset="0"/>
              </a:rPr>
              <a:t>Parce que l'Église signifie « marcher ensemble » avec le troupeau de Dieu sur les chemins de la rencontre avec le Christ Seigneur. </a:t>
            </a:r>
            <a:endParaRPr lang="en-VN" sz="2600" i="1" dirty="0">
              <a:solidFill>
                <a:schemeClr val="tx2"/>
              </a:solidFill>
              <a:latin typeface="Century Schoolbook" panose="02040604050505020304" pitchFamily="18" charset="0"/>
            </a:endParaRPr>
          </a:p>
        </p:txBody>
      </p:sp>
    </p:spTree>
    <p:extLst>
      <p:ext uri="{BB962C8B-B14F-4D97-AF65-F5344CB8AC3E}">
        <p14:creationId xmlns:p14="http://schemas.microsoft.com/office/powerpoint/2010/main" val="6412364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A84371-21D9-8A6E-BEE8-C1E836986BF2}"/>
              </a:ext>
            </a:extLst>
          </p:cNvPr>
          <p:cNvSpPr>
            <a:spLocks noGrp="1"/>
          </p:cNvSpPr>
          <p:nvPr>
            <p:ph type="title"/>
          </p:nvPr>
        </p:nvSpPr>
        <p:spPr/>
        <p:txBody>
          <a:bodyPr/>
          <a:lstStyle/>
          <a:p>
            <a:endParaRPr lang="en-VN"/>
          </a:p>
        </p:txBody>
      </p:sp>
      <p:sp>
        <p:nvSpPr>
          <p:cNvPr id="4" name="Text Placeholder 3">
            <a:extLst>
              <a:ext uri="{FF2B5EF4-FFF2-40B4-BE49-F238E27FC236}">
                <a16:creationId xmlns:a16="http://schemas.microsoft.com/office/drawing/2014/main" id="{D47AC660-DE1F-EDD6-61E3-7B93F66BE128}"/>
              </a:ext>
            </a:extLst>
          </p:cNvPr>
          <p:cNvSpPr>
            <a:spLocks noGrp="1"/>
          </p:cNvSpPr>
          <p:nvPr>
            <p:ph type="body" sz="quarter" idx="14"/>
          </p:nvPr>
        </p:nvSpPr>
        <p:spPr/>
        <p:txBody>
          <a:bodyPr/>
          <a:lstStyle/>
          <a:p>
            <a:endParaRPr lang="en-VN" dirty="0"/>
          </a:p>
        </p:txBody>
      </p:sp>
      <p:sp>
        <p:nvSpPr>
          <p:cNvPr id="5" name="Text Placeholder 4">
            <a:extLst>
              <a:ext uri="{FF2B5EF4-FFF2-40B4-BE49-F238E27FC236}">
                <a16:creationId xmlns:a16="http://schemas.microsoft.com/office/drawing/2014/main" id="{DDFCD1D0-D9B4-AE2B-E731-439264B20B08}"/>
              </a:ext>
            </a:extLst>
          </p:cNvPr>
          <p:cNvSpPr>
            <a:spLocks noGrp="1"/>
          </p:cNvSpPr>
          <p:nvPr>
            <p:ph type="body" sz="quarter" idx="15"/>
          </p:nvPr>
        </p:nvSpPr>
        <p:spPr/>
        <p:txBody>
          <a:bodyPr/>
          <a:lstStyle/>
          <a:p>
            <a:endParaRPr lang="en-VN"/>
          </a:p>
        </p:txBody>
      </p:sp>
      <p:sp>
        <p:nvSpPr>
          <p:cNvPr id="8" name="Rectangle 7">
            <a:extLst>
              <a:ext uri="{FF2B5EF4-FFF2-40B4-BE49-F238E27FC236}">
                <a16:creationId xmlns:a16="http://schemas.microsoft.com/office/drawing/2014/main" id="{2060C451-DD4B-606A-51BC-AF389915F20F}"/>
              </a:ext>
            </a:extLst>
          </p:cNvPr>
          <p:cNvSpPr/>
          <p:nvPr/>
        </p:nvSpPr>
        <p:spPr>
          <a:xfrm>
            <a:off x="34636" y="0"/>
            <a:ext cx="7329681" cy="68580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9" name="Rectangle 8">
            <a:extLst>
              <a:ext uri="{FF2B5EF4-FFF2-40B4-BE49-F238E27FC236}">
                <a16:creationId xmlns:a16="http://schemas.microsoft.com/office/drawing/2014/main" id="{181C45A5-0D9F-2D9A-7A0F-58B541517CBD}"/>
              </a:ext>
            </a:extLst>
          </p:cNvPr>
          <p:cNvSpPr/>
          <p:nvPr/>
        </p:nvSpPr>
        <p:spPr>
          <a:xfrm>
            <a:off x="7364317" y="0"/>
            <a:ext cx="4835235" cy="68580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1" name="TextBox 20">
            <a:extLst>
              <a:ext uri="{FF2B5EF4-FFF2-40B4-BE49-F238E27FC236}">
                <a16:creationId xmlns:a16="http://schemas.microsoft.com/office/drawing/2014/main" id="{EFA780EB-46AF-481B-175A-556076E4FD7A}"/>
              </a:ext>
            </a:extLst>
          </p:cNvPr>
          <p:cNvSpPr txBox="1"/>
          <p:nvPr/>
        </p:nvSpPr>
        <p:spPr>
          <a:xfrm>
            <a:off x="3667299" y="4263318"/>
            <a:ext cx="7752870" cy="1477328"/>
          </a:xfrm>
          <a:prstGeom prst="rect">
            <a:avLst/>
          </a:prstGeom>
          <a:noFill/>
        </p:spPr>
        <p:txBody>
          <a:bodyPr wrap="square" rtlCol="0">
            <a:spAutoFit/>
          </a:bodyPr>
          <a:lstStyle/>
          <a:p>
            <a:pPr algn="r"/>
            <a:r>
              <a:rPr lang="it-IT" sz="4500" b="1" dirty="0"/>
              <a:t>pensati per</a:t>
            </a:r>
            <a:r>
              <a:rPr lang="en-VN" sz="4500" dirty="0"/>
              <a:t> </a:t>
            </a:r>
            <a:r>
              <a:rPr lang="it-IT" sz="4500" b="1" dirty="0"/>
              <a:t>vivere</a:t>
            </a:r>
          </a:p>
          <a:p>
            <a:pPr algn="r"/>
            <a:r>
              <a:rPr lang="it-IT" sz="4500" b="1" dirty="0"/>
              <a:t>la sinodalità nella Chiesa</a:t>
            </a:r>
            <a:endParaRPr lang="en-VN" sz="4500" dirty="0"/>
          </a:p>
        </p:txBody>
      </p:sp>
      <p:sp>
        <p:nvSpPr>
          <p:cNvPr id="15" name="Text Placeholder 2">
            <a:extLst>
              <a:ext uri="{FF2B5EF4-FFF2-40B4-BE49-F238E27FC236}">
                <a16:creationId xmlns:a16="http://schemas.microsoft.com/office/drawing/2014/main" id="{83883CEF-2D0F-BB53-AC85-03EF5497E695}"/>
              </a:ext>
            </a:extLst>
          </p:cNvPr>
          <p:cNvSpPr txBox="1">
            <a:spLocks/>
          </p:cNvSpPr>
          <p:nvPr/>
        </p:nvSpPr>
        <p:spPr>
          <a:xfrm>
            <a:off x="1020417" y="1464365"/>
            <a:ext cx="10279217" cy="3962399"/>
          </a:xfrm>
          <a:prstGeom prst="rect">
            <a:avLst/>
          </a:prstGeom>
        </p:spPr>
        <p:txBody>
          <a:bodyPr>
            <a:noAutofit/>
          </a:bodyPr>
          <a:lstStyle>
            <a:lvl1pPr marL="0" indent="0" algn="l" defTabSz="914400" rtl="0" eaLnBrk="1" latinLnBrk="0" hangingPunct="1">
              <a:lnSpc>
                <a:spcPts val="2800"/>
              </a:lnSpc>
              <a:spcBef>
                <a:spcPts val="0"/>
              </a:spcBef>
              <a:buFont typeface="Arial" panose="020B0604020202020204" pitchFamily="34" charset="0"/>
              <a:buNone/>
              <a:defRPr sz="18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latin typeface="Segoe UI" panose="020B0502040204020203" pitchFamily="34" charset="0"/>
              </a:rPr>
              <a:t>Use this color palette when you want a balance between warm and cool. PANTONE Very Peri is intensified within this artfully calibrated palette, injecting a feeling of liveliness and visual vibration.</a:t>
            </a:r>
            <a:endParaRPr lang="en-US" dirty="0">
              <a:solidFill>
                <a:schemeClr val="tx1"/>
              </a:solidFill>
            </a:endParaRPr>
          </a:p>
        </p:txBody>
      </p:sp>
      <p:sp>
        <p:nvSpPr>
          <p:cNvPr id="10" name="Rectangle 9">
            <a:extLst>
              <a:ext uri="{FF2B5EF4-FFF2-40B4-BE49-F238E27FC236}">
                <a16:creationId xmlns:a16="http://schemas.microsoft.com/office/drawing/2014/main" id="{8212E57D-CC7A-AE44-9F83-89298E587885}"/>
              </a:ext>
            </a:extLst>
          </p:cNvPr>
          <p:cNvSpPr/>
          <p:nvPr/>
        </p:nvSpPr>
        <p:spPr>
          <a:xfrm>
            <a:off x="630936" y="753799"/>
            <a:ext cx="11001082" cy="501089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 name="Rectangle 5">
            <a:extLst>
              <a:ext uri="{FF2B5EF4-FFF2-40B4-BE49-F238E27FC236}">
                <a16:creationId xmlns:a16="http://schemas.microsoft.com/office/drawing/2014/main" id="{B93F98C6-D913-FE71-28C1-7882EC483D6B}"/>
              </a:ext>
            </a:extLst>
          </p:cNvPr>
          <p:cNvSpPr/>
          <p:nvPr/>
        </p:nvSpPr>
        <p:spPr>
          <a:xfrm>
            <a:off x="3190635" y="5234608"/>
            <a:ext cx="9008917" cy="16233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6" name="Rectangle 15">
            <a:extLst>
              <a:ext uri="{FF2B5EF4-FFF2-40B4-BE49-F238E27FC236}">
                <a16:creationId xmlns:a16="http://schemas.microsoft.com/office/drawing/2014/main" id="{DA9DD3F5-2F8C-0D97-9BCC-92E1C6679F9D}"/>
              </a:ext>
            </a:extLst>
          </p:cNvPr>
          <p:cNvSpPr/>
          <p:nvPr/>
        </p:nvSpPr>
        <p:spPr>
          <a:xfrm>
            <a:off x="3190635" y="5234608"/>
            <a:ext cx="8441383" cy="50603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7" name="Rectangle 16">
            <a:extLst>
              <a:ext uri="{FF2B5EF4-FFF2-40B4-BE49-F238E27FC236}">
                <a16:creationId xmlns:a16="http://schemas.microsoft.com/office/drawing/2014/main" id="{B9EDCCD6-965F-FE66-AFE9-70074D5C25F3}"/>
              </a:ext>
              <a:ext uri="{C183D7F6-B498-43B3-948B-1728B52AA6E4}">
                <adec:decorative xmlns:adec="http://schemas.microsoft.com/office/drawing/2017/decorative" val="1"/>
              </a:ext>
            </a:extLst>
          </p:cNvPr>
          <p:cNvSpPr/>
          <p:nvPr/>
        </p:nvSpPr>
        <p:spPr>
          <a:xfrm>
            <a:off x="228600" y="241300"/>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B16ECEB9-DA2C-677B-7054-E7A1C94F1AA0}"/>
              </a:ext>
            </a:extLst>
          </p:cNvPr>
          <p:cNvSpPr txBox="1"/>
          <p:nvPr/>
        </p:nvSpPr>
        <p:spPr>
          <a:xfrm>
            <a:off x="820739" y="927836"/>
            <a:ext cx="10740325" cy="4493538"/>
          </a:xfrm>
          <a:prstGeom prst="rect">
            <a:avLst/>
          </a:prstGeom>
          <a:noFill/>
        </p:spPr>
        <p:txBody>
          <a:bodyPr wrap="square" rtlCol="0">
            <a:spAutoFit/>
          </a:bodyPr>
          <a:lstStyle/>
          <a:p>
            <a:r>
              <a:rPr lang="ca-ES" sz="2600" dirty="0"/>
              <a:t>Caminar </a:t>
            </a:r>
            <a:r>
              <a:rPr lang="ca-ES" sz="2600" dirty="0" err="1"/>
              <a:t>juntos</a:t>
            </a:r>
            <a:r>
              <a:rPr lang="ca-ES" sz="2600" dirty="0"/>
              <a:t> no es </a:t>
            </a:r>
            <a:r>
              <a:rPr lang="ca-ES" sz="2600" dirty="0" err="1"/>
              <a:t>algo</a:t>
            </a:r>
            <a:r>
              <a:rPr lang="ca-ES" sz="2600" dirty="0"/>
              <a:t> </a:t>
            </a:r>
            <a:r>
              <a:rPr lang="ca-ES" sz="2600" dirty="0" err="1"/>
              <a:t>automático</a:t>
            </a:r>
            <a:r>
              <a:rPr lang="ca-ES" sz="2600" dirty="0"/>
              <a:t>, no se da por </a:t>
            </a:r>
            <a:r>
              <a:rPr lang="ca-ES" sz="2600" dirty="0" err="1"/>
              <a:t>sentado</a:t>
            </a:r>
            <a:r>
              <a:rPr lang="ca-ES" sz="2600" dirty="0"/>
              <a:t>, no es </a:t>
            </a:r>
            <a:r>
              <a:rPr lang="ca-ES" sz="2600" dirty="0" err="1"/>
              <a:t>sólo</a:t>
            </a:r>
            <a:r>
              <a:rPr lang="ca-ES" sz="2600" dirty="0"/>
              <a:t> un </a:t>
            </a:r>
            <a:r>
              <a:rPr lang="ca-ES" sz="2600" dirty="0" err="1"/>
              <a:t>deseo</a:t>
            </a:r>
            <a:r>
              <a:rPr lang="ca-ES" sz="2600" dirty="0"/>
              <a:t>, es un </a:t>
            </a:r>
            <a:r>
              <a:rPr lang="ca-ES" sz="2600" dirty="0" err="1"/>
              <a:t>aprendizaje</a:t>
            </a:r>
            <a:r>
              <a:rPr lang="ca-ES" sz="2600" dirty="0"/>
              <a:t> continuo </a:t>
            </a:r>
            <a:r>
              <a:rPr lang="ca-ES" sz="2600" dirty="0" err="1"/>
              <a:t>y</a:t>
            </a:r>
            <a:r>
              <a:rPr lang="ca-ES" sz="2600" dirty="0"/>
              <a:t> </a:t>
            </a:r>
            <a:r>
              <a:rPr lang="ca-ES" sz="2600" dirty="0" err="1"/>
              <a:t>paciente</a:t>
            </a:r>
            <a:r>
              <a:rPr lang="ca-ES" sz="2600" dirty="0"/>
              <a:t> de un </a:t>
            </a:r>
            <a:r>
              <a:rPr lang="ca-ES" sz="2600" dirty="0" err="1"/>
              <a:t>arte</a:t>
            </a:r>
            <a:r>
              <a:rPr lang="ca-ES" sz="2600" dirty="0"/>
              <a:t> que nos </a:t>
            </a:r>
            <a:r>
              <a:rPr lang="ca-ES" sz="2600" dirty="0" err="1"/>
              <a:t>permite</a:t>
            </a:r>
            <a:r>
              <a:rPr lang="ca-ES" sz="2600" dirty="0"/>
              <a:t> </a:t>
            </a:r>
            <a:r>
              <a:rPr lang="ca-ES" sz="2600" dirty="0" err="1"/>
              <a:t>sincronizar</a:t>
            </a:r>
            <a:r>
              <a:rPr lang="ca-ES" sz="2600" dirty="0"/>
              <a:t> </a:t>
            </a:r>
            <a:r>
              <a:rPr lang="ca-ES" sz="2600" dirty="0" err="1"/>
              <a:t>nuestros</a:t>
            </a:r>
            <a:r>
              <a:rPr lang="ca-ES" sz="2600" dirty="0"/>
              <a:t> </a:t>
            </a:r>
            <a:r>
              <a:rPr lang="ca-ES" sz="2600" dirty="0" err="1"/>
              <a:t>pasos</a:t>
            </a:r>
            <a:r>
              <a:rPr lang="ca-ES" sz="2600" dirty="0"/>
              <a:t>, </a:t>
            </a:r>
            <a:r>
              <a:rPr lang="ca-ES" sz="2600" dirty="0" err="1"/>
              <a:t>armonizar</a:t>
            </a:r>
            <a:r>
              <a:rPr lang="ca-ES" sz="2600" dirty="0"/>
              <a:t> las </a:t>
            </a:r>
            <a:r>
              <a:rPr lang="ca-ES" sz="2600" dirty="0" err="1"/>
              <a:t>diferencias</a:t>
            </a:r>
            <a:r>
              <a:rPr lang="ca-ES" sz="2600" dirty="0"/>
              <a:t>, </a:t>
            </a:r>
            <a:r>
              <a:rPr lang="ca-ES" sz="2600" dirty="0" err="1"/>
              <a:t>abrirnos</a:t>
            </a:r>
            <a:r>
              <a:rPr lang="ca-ES" sz="2600" dirty="0"/>
              <a:t> a la </a:t>
            </a:r>
            <a:r>
              <a:rPr lang="ca-ES" sz="2600" dirty="0" err="1"/>
              <a:t>creatividad</a:t>
            </a:r>
            <a:r>
              <a:rPr lang="ca-ES" sz="2600" dirty="0"/>
              <a:t> del </a:t>
            </a:r>
            <a:r>
              <a:rPr lang="ca-ES" sz="2600" dirty="0" err="1"/>
              <a:t>Espíritu</a:t>
            </a:r>
            <a:r>
              <a:rPr lang="ca-ES" sz="2600" dirty="0"/>
              <a:t> que </a:t>
            </a:r>
            <a:r>
              <a:rPr lang="ca-ES" sz="2600" dirty="0" err="1"/>
              <a:t>dirige</a:t>
            </a:r>
            <a:r>
              <a:rPr lang="ca-ES" sz="2600" dirty="0"/>
              <a:t> </a:t>
            </a:r>
            <a:r>
              <a:rPr lang="ca-ES" sz="2600" dirty="0" err="1"/>
              <a:t>nuestra</a:t>
            </a:r>
            <a:r>
              <a:rPr lang="ca-ES" sz="2600" dirty="0"/>
              <a:t> mirada </a:t>
            </a:r>
            <a:r>
              <a:rPr lang="ca-ES" sz="2600" dirty="0" err="1"/>
              <a:t>hacia</a:t>
            </a:r>
            <a:r>
              <a:rPr lang="ca-ES" sz="2600" dirty="0"/>
              <a:t> </a:t>
            </a:r>
            <a:r>
              <a:rPr lang="ca-ES" sz="2600" dirty="0" err="1"/>
              <a:t>grandes</a:t>
            </a:r>
            <a:r>
              <a:rPr lang="ca-ES" sz="2600" dirty="0"/>
              <a:t> </a:t>
            </a:r>
            <a:r>
              <a:rPr lang="ca-ES" sz="2600" dirty="0" err="1"/>
              <a:t>horizontes</a:t>
            </a:r>
            <a:r>
              <a:rPr lang="ca-ES" sz="2600" dirty="0"/>
              <a:t>. </a:t>
            </a:r>
          </a:p>
          <a:p>
            <a:endParaRPr lang="ca-ES" sz="2500" i="1" dirty="0">
              <a:solidFill>
                <a:schemeClr val="tx2"/>
              </a:solidFill>
              <a:latin typeface="Century Schoolbook" panose="02040604050505020304" pitchFamily="18" charset="0"/>
            </a:endParaRPr>
          </a:p>
          <a:p>
            <a:r>
              <a:rPr lang="fr-CA" sz="2500" i="1" dirty="0">
                <a:solidFill>
                  <a:schemeClr val="tx2"/>
                </a:solidFill>
                <a:latin typeface="Century Schoolbook" panose="02040604050505020304" pitchFamily="18" charset="0"/>
              </a:rPr>
              <a:t>Marcher ensemble n'est pas automatique, ce n'est pas acquis, ce n'est pas qu'un vœu pieux, c'est un apprentissage continu et patient d'un art qui permet de synchroniser nos pas, d'harmoniser les différences, de s'ouvrir à la créativité de l’Esprit qui dirige notre regard vers de grands horizons. </a:t>
            </a:r>
            <a:endParaRPr lang="en-VN" sz="2500" dirty="0"/>
          </a:p>
        </p:txBody>
      </p:sp>
    </p:spTree>
    <p:extLst>
      <p:ext uri="{BB962C8B-B14F-4D97-AF65-F5344CB8AC3E}">
        <p14:creationId xmlns:p14="http://schemas.microsoft.com/office/powerpoint/2010/main" val="12284522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A84371-21D9-8A6E-BEE8-C1E836986BF2}"/>
              </a:ext>
            </a:extLst>
          </p:cNvPr>
          <p:cNvSpPr>
            <a:spLocks noGrp="1"/>
          </p:cNvSpPr>
          <p:nvPr>
            <p:ph type="title"/>
          </p:nvPr>
        </p:nvSpPr>
        <p:spPr/>
        <p:txBody>
          <a:bodyPr/>
          <a:lstStyle/>
          <a:p>
            <a:endParaRPr lang="en-VN"/>
          </a:p>
        </p:txBody>
      </p:sp>
      <p:sp>
        <p:nvSpPr>
          <p:cNvPr id="4" name="Text Placeholder 3">
            <a:extLst>
              <a:ext uri="{FF2B5EF4-FFF2-40B4-BE49-F238E27FC236}">
                <a16:creationId xmlns:a16="http://schemas.microsoft.com/office/drawing/2014/main" id="{D47AC660-DE1F-EDD6-61E3-7B93F66BE128}"/>
              </a:ext>
            </a:extLst>
          </p:cNvPr>
          <p:cNvSpPr>
            <a:spLocks noGrp="1"/>
          </p:cNvSpPr>
          <p:nvPr>
            <p:ph type="body" sz="quarter" idx="14"/>
          </p:nvPr>
        </p:nvSpPr>
        <p:spPr/>
        <p:txBody>
          <a:bodyPr/>
          <a:lstStyle/>
          <a:p>
            <a:endParaRPr lang="en-VN" dirty="0"/>
          </a:p>
        </p:txBody>
      </p:sp>
      <p:sp>
        <p:nvSpPr>
          <p:cNvPr id="5" name="Text Placeholder 4">
            <a:extLst>
              <a:ext uri="{FF2B5EF4-FFF2-40B4-BE49-F238E27FC236}">
                <a16:creationId xmlns:a16="http://schemas.microsoft.com/office/drawing/2014/main" id="{DDFCD1D0-D9B4-AE2B-E731-439264B20B08}"/>
              </a:ext>
            </a:extLst>
          </p:cNvPr>
          <p:cNvSpPr>
            <a:spLocks noGrp="1"/>
          </p:cNvSpPr>
          <p:nvPr>
            <p:ph type="body" sz="quarter" idx="15"/>
          </p:nvPr>
        </p:nvSpPr>
        <p:spPr/>
        <p:txBody>
          <a:bodyPr/>
          <a:lstStyle/>
          <a:p>
            <a:endParaRPr lang="en-VN"/>
          </a:p>
        </p:txBody>
      </p:sp>
      <p:sp>
        <p:nvSpPr>
          <p:cNvPr id="8" name="Rectangle 7">
            <a:extLst>
              <a:ext uri="{FF2B5EF4-FFF2-40B4-BE49-F238E27FC236}">
                <a16:creationId xmlns:a16="http://schemas.microsoft.com/office/drawing/2014/main" id="{2060C451-DD4B-606A-51BC-AF389915F20F}"/>
              </a:ext>
            </a:extLst>
          </p:cNvPr>
          <p:cNvSpPr/>
          <p:nvPr/>
        </p:nvSpPr>
        <p:spPr>
          <a:xfrm>
            <a:off x="34636" y="0"/>
            <a:ext cx="7329681" cy="68580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9" name="Rectangle 8">
            <a:extLst>
              <a:ext uri="{FF2B5EF4-FFF2-40B4-BE49-F238E27FC236}">
                <a16:creationId xmlns:a16="http://schemas.microsoft.com/office/drawing/2014/main" id="{181C45A5-0D9F-2D9A-7A0F-58B541517CBD}"/>
              </a:ext>
            </a:extLst>
          </p:cNvPr>
          <p:cNvSpPr/>
          <p:nvPr/>
        </p:nvSpPr>
        <p:spPr>
          <a:xfrm>
            <a:off x="7364317" y="0"/>
            <a:ext cx="4835235" cy="68580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1" name="TextBox 20">
            <a:extLst>
              <a:ext uri="{FF2B5EF4-FFF2-40B4-BE49-F238E27FC236}">
                <a16:creationId xmlns:a16="http://schemas.microsoft.com/office/drawing/2014/main" id="{EFA780EB-46AF-481B-175A-556076E4FD7A}"/>
              </a:ext>
            </a:extLst>
          </p:cNvPr>
          <p:cNvSpPr txBox="1"/>
          <p:nvPr/>
        </p:nvSpPr>
        <p:spPr>
          <a:xfrm>
            <a:off x="3667299" y="4263318"/>
            <a:ext cx="7752870" cy="1477328"/>
          </a:xfrm>
          <a:prstGeom prst="rect">
            <a:avLst/>
          </a:prstGeom>
          <a:noFill/>
        </p:spPr>
        <p:txBody>
          <a:bodyPr wrap="square" rtlCol="0">
            <a:spAutoFit/>
          </a:bodyPr>
          <a:lstStyle/>
          <a:p>
            <a:pPr algn="r"/>
            <a:r>
              <a:rPr lang="it-IT" sz="4500" b="1" dirty="0"/>
              <a:t>pensati per</a:t>
            </a:r>
            <a:r>
              <a:rPr lang="en-VN" sz="4500" dirty="0"/>
              <a:t> </a:t>
            </a:r>
            <a:r>
              <a:rPr lang="it-IT" sz="4500" b="1" dirty="0"/>
              <a:t>vivere</a:t>
            </a:r>
          </a:p>
          <a:p>
            <a:pPr algn="r"/>
            <a:r>
              <a:rPr lang="it-IT" sz="4500" b="1" dirty="0"/>
              <a:t>la sinodalità nella Chiesa</a:t>
            </a:r>
            <a:endParaRPr lang="en-VN" sz="4500" dirty="0"/>
          </a:p>
        </p:txBody>
      </p:sp>
      <p:sp>
        <p:nvSpPr>
          <p:cNvPr id="15" name="Text Placeholder 2">
            <a:extLst>
              <a:ext uri="{FF2B5EF4-FFF2-40B4-BE49-F238E27FC236}">
                <a16:creationId xmlns:a16="http://schemas.microsoft.com/office/drawing/2014/main" id="{83883CEF-2D0F-BB53-AC85-03EF5497E695}"/>
              </a:ext>
            </a:extLst>
          </p:cNvPr>
          <p:cNvSpPr txBox="1">
            <a:spLocks/>
          </p:cNvSpPr>
          <p:nvPr/>
        </p:nvSpPr>
        <p:spPr>
          <a:xfrm>
            <a:off x="1020417" y="1464365"/>
            <a:ext cx="10279217" cy="3962399"/>
          </a:xfrm>
          <a:prstGeom prst="rect">
            <a:avLst/>
          </a:prstGeom>
        </p:spPr>
        <p:txBody>
          <a:bodyPr>
            <a:noAutofit/>
          </a:bodyPr>
          <a:lstStyle>
            <a:lvl1pPr marL="0" indent="0" algn="l" defTabSz="914400" rtl="0" eaLnBrk="1" latinLnBrk="0" hangingPunct="1">
              <a:lnSpc>
                <a:spcPts val="2800"/>
              </a:lnSpc>
              <a:spcBef>
                <a:spcPts val="0"/>
              </a:spcBef>
              <a:buFont typeface="Arial" panose="020B0604020202020204" pitchFamily="34" charset="0"/>
              <a:buNone/>
              <a:defRPr sz="18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latin typeface="Segoe UI" panose="020B0502040204020203" pitchFamily="34" charset="0"/>
              </a:rPr>
              <a:t>Use this color palette when you want a balance between warm and cool. PANTONE Very Peri is intensified within this artfully calibrated palette, injecting a feeling of liveliness and visual vibration.</a:t>
            </a:r>
            <a:endParaRPr lang="en-US" dirty="0">
              <a:solidFill>
                <a:schemeClr val="tx1"/>
              </a:solidFill>
            </a:endParaRPr>
          </a:p>
        </p:txBody>
      </p:sp>
      <p:sp>
        <p:nvSpPr>
          <p:cNvPr id="10" name="Rectangle 9">
            <a:extLst>
              <a:ext uri="{FF2B5EF4-FFF2-40B4-BE49-F238E27FC236}">
                <a16:creationId xmlns:a16="http://schemas.microsoft.com/office/drawing/2014/main" id="{8212E57D-CC7A-AE44-9F83-89298E587885}"/>
              </a:ext>
            </a:extLst>
          </p:cNvPr>
          <p:cNvSpPr/>
          <p:nvPr/>
        </p:nvSpPr>
        <p:spPr>
          <a:xfrm>
            <a:off x="630936" y="753799"/>
            <a:ext cx="11001082" cy="501089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 name="Rectangle 5">
            <a:extLst>
              <a:ext uri="{FF2B5EF4-FFF2-40B4-BE49-F238E27FC236}">
                <a16:creationId xmlns:a16="http://schemas.microsoft.com/office/drawing/2014/main" id="{B93F98C6-D913-FE71-28C1-7882EC483D6B}"/>
              </a:ext>
            </a:extLst>
          </p:cNvPr>
          <p:cNvSpPr/>
          <p:nvPr/>
        </p:nvSpPr>
        <p:spPr>
          <a:xfrm>
            <a:off x="3190635" y="5234608"/>
            <a:ext cx="9008917" cy="16233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6" name="Rectangle 15">
            <a:extLst>
              <a:ext uri="{FF2B5EF4-FFF2-40B4-BE49-F238E27FC236}">
                <a16:creationId xmlns:a16="http://schemas.microsoft.com/office/drawing/2014/main" id="{DA9DD3F5-2F8C-0D97-9BCC-92E1C6679F9D}"/>
              </a:ext>
            </a:extLst>
          </p:cNvPr>
          <p:cNvSpPr/>
          <p:nvPr/>
        </p:nvSpPr>
        <p:spPr>
          <a:xfrm>
            <a:off x="3190635" y="5234608"/>
            <a:ext cx="8441383" cy="50603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7" name="Rectangle 16">
            <a:extLst>
              <a:ext uri="{FF2B5EF4-FFF2-40B4-BE49-F238E27FC236}">
                <a16:creationId xmlns:a16="http://schemas.microsoft.com/office/drawing/2014/main" id="{B9EDCCD6-965F-FE66-AFE9-70074D5C25F3}"/>
              </a:ext>
              <a:ext uri="{C183D7F6-B498-43B3-948B-1728B52AA6E4}">
                <adec:decorative xmlns:adec="http://schemas.microsoft.com/office/drawing/2017/decorative" val="1"/>
              </a:ext>
            </a:extLst>
          </p:cNvPr>
          <p:cNvSpPr/>
          <p:nvPr/>
        </p:nvSpPr>
        <p:spPr>
          <a:xfrm>
            <a:off x="228600" y="241300"/>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B16ECEB9-DA2C-677B-7054-E7A1C94F1AA0}"/>
              </a:ext>
            </a:extLst>
          </p:cNvPr>
          <p:cNvSpPr txBox="1"/>
          <p:nvPr/>
        </p:nvSpPr>
        <p:spPr>
          <a:xfrm>
            <a:off x="805912" y="1099967"/>
            <a:ext cx="10740325" cy="3693319"/>
          </a:xfrm>
          <a:prstGeom prst="rect">
            <a:avLst/>
          </a:prstGeom>
          <a:noFill/>
        </p:spPr>
        <p:txBody>
          <a:bodyPr wrap="square" rtlCol="0">
            <a:spAutoFit/>
          </a:bodyPr>
          <a:lstStyle/>
          <a:p>
            <a:r>
              <a:rPr lang="ca-ES" sz="3000" dirty="0"/>
              <a:t>Es un </a:t>
            </a:r>
            <a:r>
              <a:rPr lang="ca-ES" sz="3000" dirty="0" err="1"/>
              <a:t>procedimiento</a:t>
            </a:r>
            <a:r>
              <a:rPr lang="ca-ES" sz="3000" dirty="0"/>
              <a:t> </a:t>
            </a:r>
            <a:r>
              <a:rPr lang="ca-ES" sz="3000" dirty="0" err="1"/>
              <a:t>dinámico</a:t>
            </a:r>
            <a:r>
              <a:rPr lang="ca-ES" sz="3000" dirty="0"/>
              <a:t>, </a:t>
            </a:r>
            <a:r>
              <a:rPr lang="ca-ES" sz="3000" dirty="0" err="1"/>
              <a:t>construido</a:t>
            </a:r>
            <a:r>
              <a:rPr lang="ca-ES" sz="3000" dirty="0"/>
              <a:t> con la </a:t>
            </a:r>
            <a:r>
              <a:rPr lang="ca-ES" sz="3000" dirty="0" err="1"/>
              <a:t>contribución</a:t>
            </a:r>
            <a:r>
              <a:rPr lang="ca-ES" sz="3000" dirty="0"/>
              <a:t> de </a:t>
            </a:r>
            <a:r>
              <a:rPr lang="ca-ES" sz="3000" dirty="0" err="1"/>
              <a:t>todos</a:t>
            </a:r>
            <a:r>
              <a:rPr lang="ca-ES" sz="3000" dirty="0"/>
              <a:t>, </a:t>
            </a:r>
            <a:r>
              <a:rPr lang="ca-ES" sz="3000" dirty="0" err="1"/>
              <a:t>incluso</a:t>
            </a:r>
            <a:r>
              <a:rPr lang="ca-ES" sz="3000" dirty="0"/>
              <a:t> de los </a:t>
            </a:r>
            <a:r>
              <a:rPr lang="ca-ES" sz="3000" dirty="0" err="1"/>
              <a:t>más</a:t>
            </a:r>
            <a:r>
              <a:rPr lang="ca-ES" sz="3000" dirty="0"/>
              <a:t> </a:t>
            </a:r>
            <a:r>
              <a:rPr lang="ca-ES" sz="3000" dirty="0" err="1"/>
              <a:t>pequeños</a:t>
            </a:r>
            <a:r>
              <a:rPr lang="ca-ES" sz="3000" dirty="0"/>
              <a:t> </a:t>
            </a:r>
            <a:r>
              <a:rPr lang="ca-ES" sz="3000" dirty="0" err="1"/>
              <a:t>y</a:t>
            </a:r>
            <a:r>
              <a:rPr lang="ca-ES" sz="3000" dirty="0"/>
              <a:t> </a:t>
            </a:r>
            <a:r>
              <a:rPr lang="ca-ES" sz="3000" dirty="0" err="1"/>
              <a:t>marginados</a:t>
            </a:r>
            <a:r>
              <a:rPr lang="ca-ES" sz="3000" dirty="0"/>
              <a:t>, que nos </a:t>
            </a:r>
            <a:r>
              <a:rPr lang="ca-ES" sz="3000" dirty="0" err="1"/>
              <a:t>llevan</a:t>
            </a:r>
            <a:r>
              <a:rPr lang="ca-ES" sz="3000" dirty="0"/>
              <a:t> </a:t>
            </a:r>
            <a:r>
              <a:rPr lang="ca-ES" sz="3000" dirty="0" err="1"/>
              <a:t>continuamente</a:t>
            </a:r>
            <a:r>
              <a:rPr lang="ca-ES" sz="3000" dirty="0"/>
              <a:t> </a:t>
            </a:r>
            <a:r>
              <a:rPr lang="es-ES" sz="3000" dirty="0"/>
              <a:t>por </a:t>
            </a:r>
            <a:r>
              <a:rPr lang="ca-ES" sz="3000" dirty="0"/>
              <a:t>los </a:t>
            </a:r>
            <a:r>
              <a:rPr lang="ca-ES" sz="3000" dirty="0" err="1"/>
              <a:t>caminos</a:t>
            </a:r>
            <a:r>
              <a:rPr lang="ca-ES" sz="3000" dirty="0"/>
              <a:t> de </a:t>
            </a:r>
            <a:r>
              <a:rPr lang="ca-ES" sz="3000" dirty="0" err="1"/>
              <a:t>Dios</a:t>
            </a:r>
            <a:r>
              <a:rPr lang="ca-ES" sz="3000" dirty="0"/>
              <a:t>.</a:t>
            </a:r>
          </a:p>
          <a:p>
            <a:endParaRPr lang="fr-CA" sz="3000" i="1" dirty="0">
              <a:solidFill>
                <a:schemeClr val="tx2"/>
              </a:solidFill>
              <a:latin typeface="Century Schoolbook" panose="02040604050505020304" pitchFamily="18" charset="0"/>
            </a:endParaRPr>
          </a:p>
          <a:p>
            <a:r>
              <a:rPr lang="fr-CA" sz="2800" i="1" dirty="0">
                <a:solidFill>
                  <a:schemeClr val="tx2"/>
                </a:solidFill>
                <a:latin typeface="Century Schoolbook" panose="02040604050505020304" pitchFamily="18" charset="0"/>
              </a:rPr>
              <a:t>C'est une démarche dynamique, construite avec la contribution de tous, même les plus petits et les plus marginalisés qui nous ramènent continuellement aux chemins de Dieu. </a:t>
            </a:r>
            <a:endParaRPr lang="en-VN" sz="2800" i="1" dirty="0">
              <a:solidFill>
                <a:schemeClr val="tx2"/>
              </a:solidFill>
              <a:latin typeface="Century Schoolbook" panose="02040604050505020304" pitchFamily="18" charset="0"/>
            </a:endParaRPr>
          </a:p>
          <a:p>
            <a:endParaRPr lang="en-VN" sz="3000" dirty="0"/>
          </a:p>
        </p:txBody>
      </p:sp>
    </p:spTree>
    <p:extLst>
      <p:ext uri="{BB962C8B-B14F-4D97-AF65-F5344CB8AC3E}">
        <p14:creationId xmlns:p14="http://schemas.microsoft.com/office/powerpoint/2010/main" val="18000055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4719C6E-F91F-1FCF-DF74-6C731BBCC6DC}"/>
              </a:ext>
            </a:extLst>
          </p:cNvPr>
          <p:cNvSpPr/>
          <p:nvPr/>
        </p:nvSpPr>
        <p:spPr>
          <a:xfrm>
            <a:off x="0" y="0"/>
            <a:ext cx="9283485" cy="68580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3" name="Rectangle 12">
            <a:extLst>
              <a:ext uri="{FF2B5EF4-FFF2-40B4-BE49-F238E27FC236}">
                <a16:creationId xmlns:a16="http://schemas.microsoft.com/office/drawing/2014/main" id="{6C2589BB-9ABB-B41A-A656-D9F63EE4F326}"/>
              </a:ext>
            </a:extLst>
          </p:cNvPr>
          <p:cNvSpPr/>
          <p:nvPr/>
        </p:nvSpPr>
        <p:spPr>
          <a:xfrm>
            <a:off x="5933058" y="1168259"/>
            <a:ext cx="4440830" cy="521518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4" name="Rectangle 13">
            <a:extLst>
              <a:ext uri="{FF2B5EF4-FFF2-40B4-BE49-F238E27FC236}">
                <a16:creationId xmlns:a16="http://schemas.microsoft.com/office/drawing/2014/main" id="{ACE75AB3-1323-C344-0C59-D286D7677B0B}"/>
              </a:ext>
              <a:ext uri="{C183D7F6-B498-43B3-948B-1728B52AA6E4}">
                <adec:decorative xmlns:adec="http://schemas.microsoft.com/office/drawing/2017/decorative" val="1"/>
              </a:ext>
            </a:extLst>
          </p:cNvPr>
          <p:cNvSpPr/>
          <p:nvPr/>
        </p:nvSpPr>
        <p:spPr>
          <a:xfrm>
            <a:off x="228600" y="241300"/>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3E7D0A63-5652-BB11-02D6-D86A698795E7}"/>
              </a:ext>
            </a:extLst>
          </p:cNvPr>
          <p:cNvPicPr>
            <a:picLocks noChangeAspect="1"/>
          </p:cNvPicPr>
          <p:nvPr/>
        </p:nvPicPr>
        <p:blipFill>
          <a:blip r:embed="rId2"/>
          <a:stretch>
            <a:fillRect/>
          </a:stretch>
        </p:blipFill>
        <p:spPr>
          <a:xfrm>
            <a:off x="2694558" y="474561"/>
            <a:ext cx="6248400" cy="5549900"/>
          </a:xfrm>
          <a:prstGeom prst="rect">
            <a:avLst/>
          </a:prstGeom>
        </p:spPr>
      </p:pic>
    </p:spTree>
    <p:extLst>
      <p:ext uri="{BB962C8B-B14F-4D97-AF65-F5344CB8AC3E}">
        <p14:creationId xmlns:p14="http://schemas.microsoft.com/office/powerpoint/2010/main" val="2105027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B91B0F8-EDCA-43C7-A602-F46DA2202AA8}"/>
              </a:ext>
            </a:extLst>
          </p:cNvPr>
          <p:cNvSpPr>
            <a:spLocks noGrp="1"/>
          </p:cNvSpPr>
          <p:nvPr>
            <p:ph type="body" sz="quarter" idx="14"/>
          </p:nvPr>
        </p:nvSpPr>
        <p:spPr>
          <a:xfrm>
            <a:off x="497432" y="360668"/>
            <a:ext cx="3653944" cy="2648751"/>
          </a:xfrm>
        </p:spPr>
        <p:txBody>
          <a:bodyPr>
            <a:noAutofit/>
          </a:bodyPr>
          <a:lstStyle/>
          <a:p>
            <a:r>
              <a:rPr lang="en-US" sz="3200" dirty="0"/>
              <a:t>DON BOSCO </a:t>
            </a:r>
            <a:r>
              <a:rPr lang="ca-ES" sz="3200" dirty="0" err="1"/>
              <a:t>siguió</a:t>
            </a:r>
            <a:r>
              <a:rPr lang="ca-ES" sz="3200" dirty="0"/>
              <a:t> </a:t>
            </a:r>
            <a:r>
              <a:rPr lang="es-ES" sz="3200" dirty="0"/>
              <a:t>este </a:t>
            </a:r>
            <a:r>
              <a:rPr lang="ca-ES" sz="3200" dirty="0" err="1"/>
              <a:t>mismo</a:t>
            </a:r>
            <a:r>
              <a:rPr lang="ca-ES" sz="3200" dirty="0"/>
              <a:t> camino en la </a:t>
            </a:r>
            <a:r>
              <a:rPr lang="ca-ES" sz="3200" dirty="0" err="1"/>
              <a:t>búsqueda</a:t>
            </a:r>
            <a:r>
              <a:rPr lang="ca-ES" sz="3200" dirty="0"/>
              <a:t> de </a:t>
            </a:r>
            <a:r>
              <a:rPr lang="ca-ES" sz="3200" dirty="0" err="1"/>
              <a:t>su</a:t>
            </a:r>
            <a:r>
              <a:rPr lang="ca-ES" sz="3200" dirty="0"/>
              <a:t> </a:t>
            </a:r>
            <a:r>
              <a:rPr lang="ca-ES" sz="3200" dirty="0" err="1"/>
              <a:t>vocación</a:t>
            </a:r>
            <a:r>
              <a:rPr lang="en-VN" sz="3200" dirty="0"/>
              <a:t> </a:t>
            </a:r>
            <a:endParaRPr lang="en-US" sz="3200" dirty="0"/>
          </a:p>
        </p:txBody>
      </p:sp>
      <p:sp>
        <p:nvSpPr>
          <p:cNvPr id="16" name="Rectangle 15">
            <a:extLst>
              <a:ext uri="{FF2B5EF4-FFF2-40B4-BE49-F238E27FC236}">
                <a16:creationId xmlns:a16="http://schemas.microsoft.com/office/drawing/2014/main" id="{F41CB42D-A527-44ED-ADE2-30B3266BAFB1}"/>
              </a:ext>
              <a:ext uri="{C183D7F6-B498-43B3-948B-1728B52AA6E4}">
                <adec:decorative xmlns:adec="http://schemas.microsoft.com/office/drawing/2017/decorative" val="1"/>
              </a:ext>
            </a:extLst>
          </p:cNvPr>
          <p:cNvSpPr/>
          <p:nvPr/>
        </p:nvSpPr>
        <p:spPr>
          <a:xfrm>
            <a:off x="228600" y="241300"/>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Placeholder 5">
            <a:extLst>
              <a:ext uri="{FF2B5EF4-FFF2-40B4-BE49-F238E27FC236}">
                <a16:creationId xmlns:a16="http://schemas.microsoft.com/office/drawing/2014/main" id="{893F5682-BD81-22CF-5C55-CF71DE285178}"/>
              </a:ext>
            </a:extLst>
          </p:cNvPr>
          <p:cNvPicPr>
            <a:picLocks noGrp="1" noChangeAspect="1"/>
          </p:cNvPicPr>
          <p:nvPr>
            <p:ph type="pic" sz="quarter" idx="15"/>
          </p:nvPr>
        </p:nvPicPr>
        <p:blipFill>
          <a:blip r:embed="rId3"/>
          <a:srcRect t="21386" b="21386"/>
          <a:stretch>
            <a:fillRect/>
          </a:stretch>
        </p:blipFill>
        <p:spPr/>
      </p:pic>
      <p:sp>
        <p:nvSpPr>
          <p:cNvPr id="5" name="Text Placeholder 2">
            <a:extLst>
              <a:ext uri="{FF2B5EF4-FFF2-40B4-BE49-F238E27FC236}">
                <a16:creationId xmlns:a16="http://schemas.microsoft.com/office/drawing/2014/main" id="{FAF3C164-BB74-501B-5975-E7A05B5DB8AF}"/>
              </a:ext>
            </a:extLst>
          </p:cNvPr>
          <p:cNvSpPr txBox="1">
            <a:spLocks/>
          </p:cNvSpPr>
          <p:nvPr/>
        </p:nvSpPr>
        <p:spPr>
          <a:xfrm>
            <a:off x="508762" y="3441700"/>
            <a:ext cx="3465576" cy="2648751"/>
          </a:xfrm>
          <a:prstGeom prst="rect">
            <a:avLst/>
          </a:prstGeom>
        </p:spPr>
        <p:txBody>
          <a:bodyPr>
            <a:noAutofit/>
          </a:bodyPr>
          <a:lstStyle>
            <a:lvl1pPr marL="0" indent="0" algn="l" defTabSz="914400" rtl="0" eaLnBrk="1" latinLnBrk="0" hangingPunct="1">
              <a:lnSpc>
                <a:spcPts val="3000"/>
              </a:lnSpc>
              <a:spcBef>
                <a:spcPts val="0"/>
              </a:spcBef>
              <a:buFont typeface="Arial" panose="020B0604020202020204" pitchFamily="34" charset="0"/>
              <a:buNone/>
              <a:defRPr sz="18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3200" i="1" dirty="0">
                <a:solidFill>
                  <a:schemeClr val="accent3">
                    <a:lumMod val="50000"/>
                  </a:schemeClr>
                </a:solidFill>
                <a:latin typeface="Century Schoolbook" panose="02040604050505020304" pitchFamily="18" charset="0"/>
              </a:rPr>
              <a:t>DON BOSCO</a:t>
            </a:r>
          </a:p>
          <a:p>
            <a:r>
              <a:rPr lang="fr-CA" sz="3200" i="1" dirty="0">
                <a:solidFill>
                  <a:schemeClr val="accent3">
                    <a:lumMod val="50000"/>
                  </a:schemeClr>
                </a:solidFill>
                <a:latin typeface="Century Schoolbook" panose="02040604050505020304" pitchFamily="18" charset="0"/>
              </a:rPr>
              <a:t>a suivi le même chemin en cherchant sa vocation</a:t>
            </a:r>
            <a:r>
              <a:rPr lang="en-VN" sz="3200" i="1" dirty="0">
                <a:solidFill>
                  <a:schemeClr val="accent3">
                    <a:lumMod val="50000"/>
                  </a:schemeClr>
                </a:solidFill>
                <a:latin typeface="Century Schoolbook" panose="02040604050505020304" pitchFamily="18" charset="0"/>
              </a:rPr>
              <a:t> </a:t>
            </a:r>
            <a:endParaRPr lang="en-US" sz="3200" i="1" dirty="0">
              <a:solidFill>
                <a:schemeClr val="accent3">
                  <a:lumMod val="50000"/>
                </a:schemeClr>
              </a:solidFill>
              <a:latin typeface="Century Schoolbook" panose="02040604050505020304" pitchFamily="18" charset="0"/>
            </a:endParaRPr>
          </a:p>
        </p:txBody>
      </p:sp>
    </p:spTree>
    <p:extLst>
      <p:ext uri="{BB962C8B-B14F-4D97-AF65-F5344CB8AC3E}">
        <p14:creationId xmlns:p14="http://schemas.microsoft.com/office/powerpoint/2010/main" val="3446001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A84371-21D9-8A6E-BEE8-C1E836986BF2}"/>
              </a:ext>
            </a:extLst>
          </p:cNvPr>
          <p:cNvSpPr>
            <a:spLocks noGrp="1"/>
          </p:cNvSpPr>
          <p:nvPr>
            <p:ph type="title"/>
          </p:nvPr>
        </p:nvSpPr>
        <p:spPr/>
        <p:txBody>
          <a:bodyPr/>
          <a:lstStyle/>
          <a:p>
            <a:endParaRPr lang="en-VN"/>
          </a:p>
        </p:txBody>
      </p:sp>
      <p:sp>
        <p:nvSpPr>
          <p:cNvPr id="4" name="Text Placeholder 3">
            <a:extLst>
              <a:ext uri="{FF2B5EF4-FFF2-40B4-BE49-F238E27FC236}">
                <a16:creationId xmlns:a16="http://schemas.microsoft.com/office/drawing/2014/main" id="{D47AC660-DE1F-EDD6-61E3-7B93F66BE128}"/>
              </a:ext>
            </a:extLst>
          </p:cNvPr>
          <p:cNvSpPr>
            <a:spLocks noGrp="1"/>
          </p:cNvSpPr>
          <p:nvPr>
            <p:ph type="body" sz="quarter" idx="14"/>
          </p:nvPr>
        </p:nvSpPr>
        <p:spPr/>
        <p:txBody>
          <a:bodyPr/>
          <a:lstStyle/>
          <a:p>
            <a:endParaRPr lang="en-VN" dirty="0"/>
          </a:p>
        </p:txBody>
      </p:sp>
      <p:sp>
        <p:nvSpPr>
          <p:cNvPr id="5" name="Text Placeholder 4">
            <a:extLst>
              <a:ext uri="{FF2B5EF4-FFF2-40B4-BE49-F238E27FC236}">
                <a16:creationId xmlns:a16="http://schemas.microsoft.com/office/drawing/2014/main" id="{DDFCD1D0-D9B4-AE2B-E731-439264B20B08}"/>
              </a:ext>
            </a:extLst>
          </p:cNvPr>
          <p:cNvSpPr>
            <a:spLocks noGrp="1"/>
          </p:cNvSpPr>
          <p:nvPr>
            <p:ph type="body" sz="quarter" idx="15"/>
          </p:nvPr>
        </p:nvSpPr>
        <p:spPr/>
        <p:txBody>
          <a:bodyPr/>
          <a:lstStyle/>
          <a:p>
            <a:endParaRPr lang="en-VN"/>
          </a:p>
        </p:txBody>
      </p:sp>
      <p:sp>
        <p:nvSpPr>
          <p:cNvPr id="8" name="Rectangle 7">
            <a:extLst>
              <a:ext uri="{FF2B5EF4-FFF2-40B4-BE49-F238E27FC236}">
                <a16:creationId xmlns:a16="http://schemas.microsoft.com/office/drawing/2014/main" id="{2060C451-DD4B-606A-51BC-AF389915F20F}"/>
              </a:ext>
            </a:extLst>
          </p:cNvPr>
          <p:cNvSpPr/>
          <p:nvPr/>
        </p:nvSpPr>
        <p:spPr>
          <a:xfrm>
            <a:off x="34636" y="0"/>
            <a:ext cx="7329681" cy="68580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9" name="Rectangle 8">
            <a:extLst>
              <a:ext uri="{FF2B5EF4-FFF2-40B4-BE49-F238E27FC236}">
                <a16:creationId xmlns:a16="http://schemas.microsoft.com/office/drawing/2014/main" id="{181C45A5-0D9F-2D9A-7A0F-58B541517CBD}"/>
              </a:ext>
            </a:extLst>
          </p:cNvPr>
          <p:cNvSpPr/>
          <p:nvPr/>
        </p:nvSpPr>
        <p:spPr>
          <a:xfrm>
            <a:off x="7364317" y="0"/>
            <a:ext cx="4835235" cy="68580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1" name="TextBox 20">
            <a:extLst>
              <a:ext uri="{FF2B5EF4-FFF2-40B4-BE49-F238E27FC236}">
                <a16:creationId xmlns:a16="http://schemas.microsoft.com/office/drawing/2014/main" id="{EFA780EB-46AF-481B-175A-556076E4FD7A}"/>
              </a:ext>
            </a:extLst>
          </p:cNvPr>
          <p:cNvSpPr txBox="1"/>
          <p:nvPr/>
        </p:nvSpPr>
        <p:spPr>
          <a:xfrm>
            <a:off x="3667299" y="4263318"/>
            <a:ext cx="7752870" cy="1477328"/>
          </a:xfrm>
          <a:prstGeom prst="rect">
            <a:avLst/>
          </a:prstGeom>
          <a:noFill/>
        </p:spPr>
        <p:txBody>
          <a:bodyPr wrap="square" rtlCol="0">
            <a:spAutoFit/>
          </a:bodyPr>
          <a:lstStyle/>
          <a:p>
            <a:pPr algn="r"/>
            <a:r>
              <a:rPr lang="it-IT" sz="4500" b="1" dirty="0"/>
              <a:t>pensati per</a:t>
            </a:r>
            <a:r>
              <a:rPr lang="en-VN" sz="4500" dirty="0"/>
              <a:t> </a:t>
            </a:r>
            <a:r>
              <a:rPr lang="it-IT" sz="4500" b="1" dirty="0"/>
              <a:t>vivere</a:t>
            </a:r>
          </a:p>
          <a:p>
            <a:pPr algn="r"/>
            <a:r>
              <a:rPr lang="it-IT" sz="4500" b="1" dirty="0"/>
              <a:t>la sinodalità nella Chiesa</a:t>
            </a:r>
            <a:endParaRPr lang="en-VN" sz="4500" dirty="0"/>
          </a:p>
        </p:txBody>
      </p:sp>
      <p:sp>
        <p:nvSpPr>
          <p:cNvPr id="15" name="Text Placeholder 2">
            <a:extLst>
              <a:ext uri="{FF2B5EF4-FFF2-40B4-BE49-F238E27FC236}">
                <a16:creationId xmlns:a16="http://schemas.microsoft.com/office/drawing/2014/main" id="{83883CEF-2D0F-BB53-AC85-03EF5497E695}"/>
              </a:ext>
            </a:extLst>
          </p:cNvPr>
          <p:cNvSpPr txBox="1">
            <a:spLocks/>
          </p:cNvSpPr>
          <p:nvPr/>
        </p:nvSpPr>
        <p:spPr>
          <a:xfrm>
            <a:off x="1020417" y="1464365"/>
            <a:ext cx="10279217" cy="3962399"/>
          </a:xfrm>
          <a:prstGeom prst="rect">
            <a:avLst/>
          </a:prstGeom>
        </p:spPr>
        <p:txBody>
          <a:bodyPr>
            <a:noAutofit/>
          </a:bodyPr>
          <a:lstStyle>
            <a:lvl1pPr marL="0" indent="0" algn="l" defTabSz="914400" rtl="0" eaLnBrk="1" latinLnBrk="0" hangingPunct="1">
              <a:lnSpc>
                <a:spcPts val="2800"/>
              </a:lnSpc>
              <a:spcBef>
                <a:spcPts val="0"/>
              </a:spcBef>
              <a:buFont typeface="Arial" panose="020B0604020202020204" pitchFamily="34" charset="0"/>
              <a:buNone/>
              <a:defRPr sz="18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latin typeface="Segoe UI" panose="020B0502040204020203" pitchFamily="34" charset="0"/>
              </a:rPr>
              <a:t>Use this color palette when you want a balance between warm and cool. PANTONE Very Peri is intensified within this artfully calibrated palette, injecting a feeling of liveliness and visual vibration.</a:t>
            </a:r>
            <a:endParaRPr lang="en-US" dirty="0">
              <a:solidFill>
                <a:schemeClr val="tx1"/>
              </a:solidFill>
            </a:endParaRPr>
          </a:p>
        </p:txBody>
      </p:sp>
      <p:sp>
        <p:nvSpPr>
          <p:cNvPr id="10" name="Rectangle 9">
            <a:extLst>
              <a:ext uri="{FF2B5EF4-FFF2-40B4-BE49-F238E27FC236}">
                <a16:creationId xmlns:a16="http://schemas.microsoft.com/office/drawing/2014/main" id="{8212E57D-CC7A-AE44-9F83-89298E587885}"/>
              </a:ext>
            </a:extLst>
          </p:cNvPr>
          <p:cNvSpPr/>
          <p:nvPr/>
        </p:nvSpPr>
        <p:spPr>
          <a:xfrm>
            <a:off x="630936" y="1126435"/>
            <a:ext cx="11001082" cy="463826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6" name="Rectangle 5">
            <a:extLst>
              <a:ext uri="{FF2B5EF4-FFF2-40B4-BE49-F238E27FC236}">
                <a16:creationId xmlns:a16="http://schemas.microsoft.com/office/drawing/2014/main" id="{B93F98C6-D913-FE71-28C1-7882EC483D6B}"/>
              </a:ext>
            </a:extLst>
          </p:cNvPr>
          <p:cNvSpPr/>
          <p:nvPr/>
        </p:nvSpPr>
        <p:spPr>
          <a:xfrm>
            <a:off x="3190635" y="5234608"/>
            <a:ext cx="9008917" cy="16233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6" name="Rectangle 15">
            <a:extLst>
              <a:ext uri="{FF2B5EF4-FFF2-40B4-BE49-F238E27FC236}">
                <a16:creationId xmlns:a16="http://schemas.microsoft.com/office/drawing/2014/main" id="{DA9DD3F5-2F8C-0D97-9BCC-92E1C6679F9D}"/>
              </a:ext>
            </a:extLst>
          </p:cNvPr>
          <p:cNvSpPr/>
          <p:nvPr/>
        </p:nvSpPr>
        <p:spPr>
          <a:xfrm>
            <a:off x="3190635" y="5234608"/>
            <a:ext cx="8441383" cy="50603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7" name="Rectangle 16">
            <a:extLst>
              <a:ext uri="{FF2B5EF4-FFF2-40B4-BE49-F238E27FC236}">
                <a16:creationId xmlns:a16="http://schemas.microsoft.com/office/drawing/2014/main" id="{B9EDCCD6-965F-FE66-AFE9-70074D5C25F3}"/>
              </a:ext>
              <a:ext uri="{C183D7F6-B498-43B3-948B-1728B52AA6E4}">
                <adec:decorative xmlns:adec="http://schemas.microsoft.com/office/drawing/2017/decorative" val="1"/>
              </a:ext>
            </a:extLst>
          </p:cNvPr>
          <p:cNvSpPr/>
          <p:nvPr/>
        </p:nvSpPr>
        <p:spPr>
          <a:xfrm>
            <a:off x="228600" y="241300"/>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4F905BE-DD41-946C-5495-1ED572AF8146}"/>
              </a:ext>
            </a:extLst>
          </p:cNvPr>
          <p:cNvSpPr txBox="1"/>
          <p:nvPr/>
        </p:nvSpPr>
        <p:spPr>
          <a:xfrm>
            <a:off x="1209200" y="3455334"/>
            <a:ext cx="10016197" cy="1815882"/>
          </a:xfrm>
          <a:prstGeom prst="rect">
            <a:avLst/>
          </a:prstGeom>
          <a:noFill/>
        </p:spPr>
        <p:txBody>
          <a:bodyPr wrap="square" rtlCol="0">
            <a:spAutoFit/>
          </a:bodyPr>
          <a:lstStyle/>
          <a:p>
            <a:r>
              <a:rPr lang="es-ES" sz="2800" dirty="0"/>
              <a:t>Don </a:t>
            </a:r>
            <a:r>
              <a:rPr lang="es-ES" sz="2800" dirty="0" err="1"/>
              <a:t>Cafasso</a:t>
            </a:r>
            <a:r>
              <a:rPr lang="es-ES" sz="2800" dirty="0"/>
              <a:t> supo ver </a:t>
            </a:r>
            <a:r>
              <a:rPr lang="ca-ES" sz="2800" dirty="0"/>
              <a:t>en Don Bosco al </a:t>
            </a:r>
            <a:r>
              <a:rPr lang="es-ES" sz="2800" dirty="0"/>
              <a:t>sacerdote </a:t>
            </a:r>
            <a:r>
              <a:rPr lang="ca-ES" sz="2800" dirty="0" err="1"/>
              <a:t>destinado</a:t>
            </a:r>
            <a:r>
              <a:rPr lang="ca-ES" sz="2800" dirty="0"/>
              <a:t> por la </a:t>
            </a:r>
            <a:r>
              <a:rPr lang="ca-ES" sz="2800" dirty="0" err="1"/>
              <a:t>Providencia</a:t>
            </a:r>
            <a:r>
              <a:rPr lang="ca-ES" sz="2800" dirty="0"/>
              <a:t> a </a:t>
            </a:r>
            <a:r>
              <a:rPr lang="ca-ES" sz="2800" dirty="0" err="1"/>
              <a:t>convertirse</a:t>
            </a:r>
            <a:r>
              <a:rPr lang="ca-ES" sz="2800" dirty="0"/>
              <a:t> en el </a:t>
            </a:r>
            <a:r>
              <a:rPr lang="ca-ES" sz="2800" dirty="0" err="1"/>
              <a:t>Apóstol</a:t>
            </a:r>
            <a:r>
              <a:rPr lang="ca-ES" sz="2800" dirty="0"/>
              <a:t> de </a:t>
            </a:r>
            <a:r>
              <a:rPr lang="ca-ES" sz="2800" dirty="0" err="1"/>
              <a:t>Turín</a:t>
            </a:r>
            <a:r>
              <a:rPr lang="ca-ES" sz="2800" dirty="0"/>
              <a:t>.</a:t>
            </a:r>
            <a:endParaRPr lang="en-VN" sz="2800" dirty="0"/>
          </a:p>
          <a:p>
            <a:r>
              <a:rPr lang="fr-CA" sz="2800" i="1" dirty="0">
                <a:solidFill>
                  <a:schemeClr val="accent2">
                    <a:lumMod val="50000"/>
                  </a:schemeClr>
                </a:solidFill>
                <a:latin typeface="Century Schoolbook" panose="02040604050505020304" pitchFamily="18" charset="0"/>
              </a:rPr>
              <a:t>Le </a:t>
            </a:r>
            <a:r>
              <a:rPr lang="fr-CA" sz="2800" i="1" dirty="0" err="1">
                <a:solidFill>
                  <a:schemeClr val="accent2">
                    <a:lumMod val="50000"/>
                  </a:schemeClr>
                </a:solidFill>
                <a:latin typeface="Century Schoolbook" panose="02040604050505020304" pitchFamily="18" charset="0"/>
              </a:rPr>
              <a:t>P.Cafasso</a:t>
            </a:r>
            <a:r>
              <a:rPr lang="fr-CA" sz="2800" i="1" dirty="0">
                <a:solidFill>
                  <a:schemeClr val="accent2">
                    <a:lumMod val="50000"/>
                  </a:schemeClr>
                </a:solidFill>
                <a:latin typeface="Century Schoolbook" panose="02040604050505020304" pitchFamily="18" charset="0"/>
              </a:rPr>
              <a:t> a vu en Don Bosco celui qui était destiné par la Providence à devenir l'Apôtre de Turin.</a:t>
            </a:r>
            <a:r>
              <a:rPr lang="en-VN" sz="2800" i="1" dirty="0">
                <a:solidFill>
                  <a:schemeClr val="accent2">
                    <a:lumMod val="50000"/>
                  </a:schemeClr>
                </a:solidFill>
                <a:latin typeface="Century Schoolbook" panose="02040604050505020304" pitchFamily="18" charset="0"/>
              </a:rPr>
              <a:t> </a:t>
            </a:r>
          </a:p>
        </p:txBody>
      </p:sp>
      <p:sp>
        <p:nvSpPr>
          <p:cNvPr id="14" name="TextBox 13">
            <a:extLst>
              <a:ext uri="{FF2B5EF4-FFF2-40B4-BE49-F238E27FC236}">
                <a16:creationId xmlns:a16="http://schemas.microsoft.com/office/drawing/2014/main" id="{70F9E435-686F-6BDE-CF1E-7EE81218A3B8}"/>
              </a:ext>
            </a:extLst>
          </p:cNvPr>
          <p:cNvSpPr txBox="1"/>
          <p:nvPr/>
        </p:nvSpPr>
        <p:spPr>
          <a:xfrm>
            <a:off x="1211898" y="1340666"/>
            <a:ext cx="10016197" cy="1815882"/>
          </a:xfrm>
          <a:prstGeom prst="rect">
            <a:avLst/>
          </a:prstGeom>
          <a:noFill/>
        </p:spPr>
        <p:txBody>
          <a:bodyPr wrap="square" rtlCol="0">
            <a:spAutoFit/>
          </a:bodyPr>
          <a:lstStyle/>
          <a:p>
            <a:r>
              <a:rPr lang="ca-ES" sz="2800" dirty="0"/>
              <a:t>Don </a:t>
            </a:r>
            <a:r>
              <a:rPr lang="ca-ES" sz="2800" dirty="0" err="1"/>
              <a:t>Cafasso</a:t>
            </a:r>
            <a:r>
              <a:rPr lang="ca-ES" sz="2800" dirty="0"/>
              <a:t> </a:t>
            </a:r>
            <a:r>
              <a:rPr lang="es-ES" sz="2800" dirty="0"/>
              <a:t>captó </a:t>
            </a:r>
            <a:r>
              <a:rPr lang="ca-ES" sz="2800" dirty="0"/>
              <a:t>el amor </a:t>
            </a:r>
            <a:r>
              <a:rPr lang="es-ES" sz="2800" dirty="0"/>
              <a:t>que sentía </a:t>
            </a:r>
            <a:r>
              <a:rPr lang="ca-ES" sz="2800" dirty="0"/>
              <a:t>Don Bosco por la </a:t>
            </a:r>
            <a:r>
              <a:rPr lang="ca-ES" sz="2800" dirty="0" err="1"/>
              <a:t>juventud</a:t>
            </a:r>
            <a:r>
              <a:rPr lang="ca-ES" sz="2800" dirty="0"/>
              <a:t> pobre.</a:t>
            </a:r>
            <a:endParaRPr lang="en-VN" sz="2800" dirty="0"/>
          </a:p>
          <a:p>
            <a:r>
              <a:rPr lang="fr-CA" sz="2800" i="1" dirty="0">
                <a:solidFill>
                  <a:schemeClr val="accent2">
                    <a:lumMod val="50000"/>
                  </a:schemeClr>
                </a:solidFill>
                <a:latin typeface="Century Schoolbook" panose="02040604050505020304" pitchFamily="18" charset="0"/>
              </a:rPr>
              <a:t>Le P. </a:t>
            </a:r>
            <a:r>
              <a:rPr lang="fr-CA" sz="2800" i="1" dirty="0" err="1">
                <a:solidFill>
                  <a:schemeClr val="accent2">
                    <a:lumMod val="50000"/>
                  </a:schemeClr>
                </a:solidFill>
                <a:latin typeface="Century Schoolbook" panose="02040604050505020304" pitchFamily="18" charset="0"/>
              </a:rPr>
              <a:t>Cafasso</a:t>
            </a:r>
            <a:r>
              <a:rPr lang="fr-CA" sz="2800" i="1" dirty="0">
                <a:solidFill>
                  <a:schemeClr val="accent2">
                    <a:lumMod val="50000"/>
                  </a:schemeClr>
                </a:solidFill>
                <a:latin typeface="Century Schoolbook" panose="02040604050505020304" pitchFamily="18" charset="0"/>
              </a:rPr>
              <a:t> a vu l'amour et la sollicitude de Don Bosco pour les jeunes pauvres.</a:t>
            </a:r>
            <a:r>
              <a:rPr lang="en-VN" sz="2800" i="1" dirty="0">
                <a:solidFill>
                  <a:schemeClr val="accent2">
                    <a:lumMod val="50000"/>
                  </a:schemeClr>
                </a:solidFill>
                <a:latin typeface="Century Schoolbook" panose="02040604050505020304" pitchFamily="18" charset="0"/>
              </a:rPr>
              <a:t> </a:t>
            </a:r>
            <a:endParaRPr lang="it-IT" sz="2800" i="1" dirty="0">
              <a:solidFill>
                <a:schemeClr val="accent2">
                  <a:lumMod val="50000"/>
                </a:schemeClr>
              </a:solidFill>
              <a:latin typeface="Century Schoolbook" panose="02040604050505020304" pitchFamily="18" charset="0"/>
            </a:endParaRPr>
          </a:p>
        </p:txBody>
      </p:sp>
    </p:spTree>
    <p:extLst>
      <p:ext uri="{BB962C8B-B14F-4D97-AF65-F5344CB8AC3E}">
        <p14:creationId xmlns:p14="http://schemas.microsoft.com/office/powerpoint/2010/main" val="75465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BCA2085F-B66B-3AD7-B947-46F32BA5C88E}"/>
              </a:ext>
            </a:extLst>
          </p:cNvPr>
          <p:cNvPicPr>
            <a:picLocks noGrp="1" noChangeAspect="1"/>
          </p:cNvPicPr>
          <p:nvPr>
            <p:ph type="pic" sz="quarter" idx="15"/>
          </p:nvPr>
        </p:nvPicPr>
        <p:blipFill>
          <a:blip r:embed="rId3"/>
          <a:srcRect t="16675" b="16675"/>
          <a:stretch>
            <a:fillRect/>
          </a:stretch>
        </p:blipFill>
        <p:spPr>
          <a:xfrm>
            <a:off x="507391" y="2707251"/>
            <a:ext cx="3448373" cy="3670300"/>
          </a:xfrm>
        </p:spPr>
      </p:pic>
      <p:sp>
        <p:nvSpPr>
          <p:cNvPr id="18" name="Rectangle 17">
            <a:extLst>
              <a:ext uri="{FF2B5EF4-FFF2-40B4-BE49-F238E27FC236}">
                <a16:creationId xmlns:a16="http://schemas.microsoft.com/office/drawing/2014/main" id="{E3AC2CC9-895F-CB49-90EC-0E9BE2F47FDC}"/>
              </a:ext>
            </a:extLst>
          </p:cNvPr>
          <p:cNvSpPr/>
          <p:nvPr/>
        </p:nvSpPr>
        <p:spPr>
          <a:xfrm>
            <a:off x="8043620" y="0"/>
            <a:ext cx="4148380" cy="444801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12" name="Picture 11">
            <a:extLst>
              <a:ext uri="{FF2B5EF4-FFF2-40B4-BE49-F238E27FC236}">
                <a16:creationId xmlns:a16="http://schemas.microsoft.com/office/drawing/2014/main" id="{2E2BE4B8-4AB6-C263-B8F3-D1553FB8F5C1}"/>
              </a:ext>
            </a:extLst>
          </p:cNvPr>
          <p:cNvPicPr>
            <a:picLocks noChangeAspect="1"/>
          </p:cNvPicPr>
          <p:nvPr/>
        </p:nvPicPr>
        <p:blipFill>
          <a:blip r:embed="rId4"/>
          <a:stretch>
            <a:fillRect/>
          </a:stretch>
        </p:blipFill>
        <p:spPr>
          <a:xfrm flipH="1">
            <a:off x="8321022" y="540833"/>
            <a:ext cx="3449762" cy="3711600"/>
          </a:xfrm>
          <a:prstGeom prst="rect">
            <a:avLst/>
          </a:prstGeom>
        </p:spPr>
      </p:pic>
      <p:sp>
        <p:nvSpPr>
          <p:cNvPr id="16" name="Rectangle 15">
            <a:extLst>
              <a:ext uri="{FF2B5EF4-FFF2-40B4-BE49-F238E27FC236}">
                <a16:creationId xmlns:a16="http://schemas.microsoft.com/office/drawing/2014/main" id="{F41CB42D-A527-44ED-ADE2-30B3266BAFB1}"/>
              </a:ext>
              <a:ext uri="{C183D7F6-B498-43B3-948B-1728B52AA6E4}">
                <adec:decorative xmlns:adec="http://schemas.microsoft.com/office/drawing/2017/decorative" val="1"/>
              </a:ext>
            </a:extLst>
          </p:cNvPr>
          <p:cNvSpPr/>
          <p:nvPr/>
        </p:nvSpPr>
        <p:spPr>
          <a:xfrm>
            <a:off x="228600" y="241300"/>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510E8B04-6211-C5AD-7ED5-CF4EC66A02F1}"/>
              </a:ext>
            </a:extLst>
          </p:cNvPr>
          <p:cNvSpPr txBox="1"/>
          <p:nvPr/>
        </p:nvSpPr>
        <p:spPr>
          <a:xfrm>
            <a:off x="143504" y="592791"/>
            <a:ext cx="7815020" cy="1631216"/>
          </a:xfrm>
          <a:prstGeom prst="rect">
            <a:avLst/>
          </a:prstGeom>
          <a:noFill/>
        </p:spPr>
        <p:txBody>
          <a:bodyPr wrap="square" rtlCol="0">
            <a:spAutoFit/>
          </a:bodyPr>
          <a:lstStyle/>
          <a:p>
            <a:pPr marL="457200" lvl="0" indent="-457200" algn="r">
              <a:buFontTx/>
              <a:buChar char="-"/>
            </a:pPr>
            <a:r>
              <a:rPr lang="ca-ES" sz="2500" dirty="0">
                <a:solidFill>
                  <a:schemeClr val="bg1"/>
                </a:solidFill>
              </a:rPr>
              <a:t>En este </a:t>
            </a:r>
            <a:r>
              <a:rPr lang="ca-ES" sz="2500" dirty="0" err="1">
                <a:solidFill>
                  <a:schemeClr val="bg1"/>
                </a:solidFill>
              </a:rPr>
              <a:t>momento</a:t>
            </a:r>
            <a:r>
              <a:rPr lang="ca-ES" sz="2500" dirty="0">
                <a:solidFill>
                  <a:schemeClr val="bg1"/>
                </a:solidFill>
              </a:rPr>
              <a:t>, ¿</a:t>
            </a:r>
            <a:r>
              <a:rPr lang="ca-ES" sz="2500" dirty="0" err="1">
                <a:solidFill>
                  <a:schemeClr val="bg1"/>
                </a:solidFill>
              </a:rPr>
              <a:t>qué</a:t>
            </a:r>
            <a:r>
              <a:rPr lang="ca-ES" sz="2500" dirty="0">
                <a:solidFill>
                  <a:schemeClr val="bg1"/>
                </a:solidFill>
              </a:rPr>
              <a:t> ocupa tu </a:t>
            </a:r>
            <a:r>
              <a:rPr lang="ca-ES" sz="2500" dirty="0" err="1">
                <a:solidFill>
                  <a:schemeClr val="bg1"/>
                </a:solidFill>
              </a:rPr>
              <a:t>corazón</a:t>
            </a:r>
            <a:r>
              <a:rPr lang="ca-ES" sz="2500" dirty="0">
                <a:solidFill>
                  <a:schemeClr val="bg1"/>
                </a:solidFill>
              </a:rPr>
              <a:t>? ¿</a:t>
            </a:r>
            <a:r>
              <a:rPr lang="ca-ES" sz="2500" dirty="0" err="1">
                <a:solidFill>
                  <a:schemeClr val="bg1"/>
                </a:solidFill>
              </a:rPr>
              <a:t>Qué</a:t>
            </a:r>
            <a:r>
              <a:rPr lang="ca-ES" sz="2500" dirty="0">
                <a:solidFill>
                  <a:schemeClr val="bg1"/>
                </a:solidFill>
              </a:rPr>
              <a:t> es lo que </a:t>
            </a:r>
            <a:r>
              <a:rPr lang="ca-ES" sz="2500" dirty="0" err="1">
                <a:solidFill>
                  <a:schemeClr val="bg1"/>
                </a:solidFill>
              </a:rPr>
              <a:t>envuelve</a:t>
            </a:r>
            <a:r>
              <a:rPr lang="ca-ES" sz="2500" dirty="0">
                <a:solidFill>
                  <a:schemeClr val="bg1"/>
                </a:solidFill>
              </a:rPr>
              <a:t> tu </a:t>
            </a:r>
            <a:r>
              <a:rPr lang="ca-ES" sz="2500" dirty="0" err="1">
                <a:solidFill>
                  <a:schemeClr val="bg1"/>
                </a:solidFill>
              </a:rPr>
              <a:t>mente</a:t>
            </a:r>
            <a:r>
              <a:rPr lang="ca-ES" sz="2500" dirty="0">
                <a:solidFill>
                  <a:schemeClr val="bg1"/>
                </a:solidFill>
              </a:rPr>
              <a:t>?</a:t>
            </a:r>
          </a:p>
          <a:p>
            <a:pPr algn="r"/>
            <a:r>
              <a:rPr lang="fr-CA" sz="2500" i="1" dirty="0">
                <a:solidFill>
                  <a:schemeClr val="accent3">
                    <a:lumMod val="60000"/>
                    <a:lumOff val="40000"/>
                  </a:schemeClr>
                </a:solidFill>
                <a:latin typeface="Century Schoolbook" panose="02040604050505020304" pitchFamily="18" charset="0"/>
              </a:rPr>
              <a:t>- En ce moment qu'est-ce qui occupe ton cœur? Qu'est-ce qui trouble ton esprit?</a:t>
            </a:r>
            <a:r>
              <a:rPr lang="en-VN" sz="2500" i="1" dirty="0">
                <a:solidFill>
                  <a:schemeClr val="accent3">
                    <a:lumMod val="60000"/>
                    <a:lumOff val="40000"/>
                  </a:schemeClr>
                </a:solidFill>
                <a:latin typeface="Century Schoolbook" panose="02040604050505020304" pitchFamily="18" charset="0"/>
              </a:rPr>
              <a:t> </a:t>
            </a:r>
          </a:p>
        </p:txBody>
      </p:sp>
      <p:sp>
        <p:nvSpPr>
          <p:cNvPr id="22" name="TextBox 21">
            <a:extLst>
              <a:ext uri="{FF2B5EF4-FFF2-40B4-BE49-F238E27FC236}">
                <a16:creationId xmlns:a16="http://schemas.microsoft.com/office/drawing/2014/main" id="{2868BEE7-0FA2-4687-12B3-B46AE5850103}"/>
              </a:ext>
            </a:extLst>
          </p:cNvPr>
          <p:cNvSpPr txBox="1"/>
          <p:nvPr/>
        </p:nvSpPr>
        <p:spPr>
          <a:xfrm>
            <a:off x="4244906" y="4619619"/>
            <a:ext cx="7597427" cy="1862048"/>
          </a:xfrm>
          <a:prstGeom prst="rect">
            <a:avLst/>
          </a:prstGeom>
          <a:noFill/>
        </p:spPr>
        <p:txBody>
          <a:bodyPr wrap="square" rtlCol="0">
            <a:spAutoFit/>
          </a:bodyPr>
          <a:lstStyle/>
          <a:p>
            <a:pPr marL="457200" lvl="0" indent="-457200">
              <a:buFontTx/>
              <a:buChar char="-"/>
            </a:pPr>
            <a:r>
              <a:rPr lang="ca-ES" sz="2300" dirty="0">
                <a:solidFill>
                  <a:schemeClr val="bg1"/>
                </a:solidFill>
              </a:rPr>
              <a:t>En este </a:t>
            </a:r>
            <a:r>
              <a:rPr lang="ca-ES" sz="2300" dirty="0" err="1">
                <a:solidFill>
                  <a:schemeClr val="bg1"/>
                </a:solidFill>
              </a:rPr>
              <a:t>momento</a:t>
            </a:r>
            <a:r>
              <a:rPr lang="ca-ES" sz="2300" dirty="0">
                <a:solidFill>
                  <a:schemeClr val="bg1"/>
                </a:solidFill>
              </a:rPr>
              <a:t> </a:t>
            </a:r>
            <a:r>
              <a:rPr lang="ca-ES" sz="2300" dirty="0" err="1">
                <a:solidFill>
                  <a:schemeClr val="bg1"/>
                </a:solidFill>
              </a:rPr>
              <a:t>parece</a:t>
            </a:r>
            <a:r>
              <a:rPr lang="ca-ES" sz="2300" dirty="0">
                <a:solidFill>
                  <a:schemeClr val="bg1"/>
                </a:solidFill>
              </a:rPr>
              <a:t> que me </a:t>
            </a:r>
            <a:r>
              <a:rPr lang="ca-ES" sz="2300" dirty="0" err="1">
                <a:solidFill>
                  <a:schemeClr val="bg1"/>
                </a:solidFill>
              </a:rPr>
              <a:t>encuentro</a:t>
            </a:r>
            <a:r>
              <a:rPr lang="ca-ES" sz="2300" dirty="0">
                <a:solidFill>
                  <a:schemeClr val="bg1"/>
                </a:solidFill>
              </a:rPr>
              <a:t> en </a:t>
            </a:r>
            <a:r>
              <a:rPr lang="ca-ES" sz="2300" dirty="0" err="1">
                <a:solidFill>
                  <a:schemeClr val="bg1"/>
                </a:solidFill>
              </a:rPr>
              <a:t>medio</a:t>
            </a:r>
            <a:r>
              <a:rPr lang="ca-ES" sz="2300" dirty="0">
                <a:solidFill>
                  <a:schemeClr val="bg1"/>
                </a:solidFill>
              </a:rPr>
              <a:t> de una multitud de </a:t>
            </a:r>
            <a:r>
              <a:rPr lang="ca-ES" sz="2300" dirty="0" err="1">
                <a:solidFill>
                  <a:schemeClr val="bg1"/>
                </a:solidFill>
              </a:rPr>
              <a:t>niños</a:t>
            </a:r>
            <a:r>
              <a:rPr lang="ca-ES" sz="2300" dirty="0">
                <a:solidFill>
                  <a:schemeClr val="bg1"/>
                </a:solidFill>
              </a:rPr>
              <a:t>, que me </a:t>
            </a:r>
            <a:r>
              <a:rPr lang="ca-ES" sz="2300" dirty="0" err="1">
                <a:solidFill>
                  <a:schemeClr val="bg1"/>
                </a:solidFill>
              </a:rPr>
              <a:t>piden</a:t>
            </a:r>
            <a:r>
              <a:rPr lang="ca-ES" sz="2300" dirty="0">
                <a:solidFill>
                  <a:schemeClr val="bg1"/>
                </a:solidFill>
              </a:rPr>
              <a:t> </a:t>
            </a:r>
            <a:r>
              <a:rPr lang="ca-ES" sz="2300" dirty="0" err="1">
                <a:solidFill>
                  <a:schemeClr val="bg1"/>
                </a:solidFill>
              </a:rPr>
              <a:t>ayuda</a:t>
            </a:r>
            <a:r>
              <a:rPr lang="ca-ES" sz="2300" dirty="0">
                <a:solidFill>
                  <a:schemeClr val="bg1"/>
                </a:solidFill>
              </a:rPr>
              <a:t>.</a:t>
            </a:r>
          </a:p>
          <a:p>
            <a:pPr marL="457200" lvl="0" indent="-457200">
              <a:buFontTx/>
              <a:buChar char="-"/>
            </a:pPr>
            <a:r>
              <a:rPr lang="fr-CA" sz="2300" i="1" dirty="0">
                <a:solidFill>
                  <a:schemeClr val="accent3">
                    <a:lumMod val="60000"/>
                    <a:lumOff val="40000"/>
                  </a:schemeClr>
                </a:solidFill>
                <a:latin typeface="Century Schoolbook" panose="02040604050505020304" pitchFamily="18" charset="0"/>
              </a:rPr>
              <a:t>En ce moment j'ai l'impression d'être au milieu d'une multitude d'enfants qui me demandent de l'aide.</a:t>
            </a:r>
            <a:r>
              <a:rPr lang="en-VN" sz="2300" i="1" dirty="0">
                <a:solidFill>
                  <a:schemeClr val="accent3">
                    <a:lumMod val="60000"/>
                    <a:lumOff val="40000"/>
                  </a:schemeClr>
                </a:solidFill>
                <a:latin typeface="Century Schoolbook" panose="02040604050505020304" pitchFamily="18" charset="0"/>
              </a:rPr>
              <a:t>  </a:t>
            </a:r>
          </a:p>
        </p:txBody>
      </p:sp>
    </p:spTree>
    <p:extLst>
      <p:ext uri="{BB962C8B-B14F-4D97-AF65-F5344CB8AC3E}">
        <p14:creationId xmlns:p14="http://schemas.microsoft.com/office/powerpoint/2010/main" val="192556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44986A6-583D-4323-BBE6-0C4C3B1464BF}"/>
              </a:ext>
            </a:extLst>
          </p:cNvPr>
          <p:cNvSpPr>
            <a:spLocks noGrp="1"/>
          </p:cNvSpPr>
          <p:nvPr>
            <p:ph type="title"/>
          </p:nvPr>
        </p:nvSpPr>
        <p:spPr>
          <a:xfrm>
            <a:off x="457199" y="1399032"/>
            <a:ext cx="3619501" cy="877824"/>
          </a:xfrm>
        </p:spPr>
        <p:txBody>
          <a:bodyPr/>
          <a:lstStyle/>
          <a:p>
            <a:r>
              <a:rPr lang="en-US" dirty="0"/>
              <a:t>BALANCING ACT</a:t>
            </a:r>
          </a:p>
        </p:txBody>
      </p:sp>
      <p:sp>
        <p:nvSpPr>
          <p:cNvPr id="3" name="Text Placeholder 2">
            <a:extLst>
              <a:ext uri="{FF2B5EF4-FFF2-40B4-BE49-F238E27FC236}">
                <a16:creationId xmlns:a16="http://schemas.microsoft.com/office/drawing/2014/main" id="{7B91B0F8-EDCA-43C7-A602-F46DA2202AA8}"/>
              </a:ext>
            </a:extLst>
          </p:cNvPr>
          <p:cNvSpPr>
            <a:spLocks noGrp="1"/>
          </p:cNvSpPr>
          <p:nvPr>
            <p:ph type="body" sz="quarter" idx="14"/>
          </p:nvPr>
        </p:nvSpPr>
        <p:spPr>
          <a:xfrm>
            <a:off x="457200" y="2779776"/>
            <a:ext cx="3465576" cy="3255264"/>
          </a:xfrm>
        </p:spPr>
        <p:txBody>
          <a:bodyPr>
            <a:noAutofit/>
          </a:bodyPr>
          <a:lstStyle/>
          <a:p>
            <a:r>
              <a:rPr lang="en-US" sz="1800" dirty="0">
                <a:effectLst/>
                <a:latin typeface="Segoe UI" panose="020B0502040204020203" pitchFamily="34" charset="0"/>
              </a:rPr>
              <a:t>Use this color palette when you want a balance between warm and cool. PANTONE Very Peri is intensified within this artfully calibrated palette, injecting a feeling of liveliness and visual vibration.</a:t>
            </a:r>
            <a:endParaRPr lang="en-US" dirty="0"/>
          </a:p>
        </p:txBody>
      </p:sp>
      <p:pic>
        <p:nvPicPr>
          <p:cNvPr id="4" name="Picture 3">
            <a:extLst>
              <a:ext uri="{FF2B5EF4-FFF2-40B4-BE49-F238E27FC236}">
                <a16:creationId xmlns:a16="http://schemas.microsoft.com/office/drawing/2014/main" id="{E86FBDEB-CB90-7572-2626-83FC90C0930F}"/>
              </a:ext>
            </a:extLst>
          </p:cNvPr>
          <p:cNvPicPr>
            <a:picLocks noChangeAspect="1"/>
          </p:cNvPicPr>
          <p:nvPr/>
        </p:nvPicPr>
        <p:blipFill>
          <a:blip r:embed="rId3"/>
          <a:stretch>
            <a:fillRect/>
          </a:stretch>
        </p:blipFill>
        <p:spPr>
          <a:xfrm>
            <a:off x="4076700" y="0"/>
            <a:ext cx="7696200" cy="6858000"/>
          </a:xfrm>
          <a:prstGeom prst="rect">
            <a:avLst/>
          </a:prstGeom>
        </p:spPr>
      </p:pic>
      <p:sp>
        <p:nvSpPr>
          <p:cNvPr id="8" name="Rectangle 7">
            <a:extLst>
              <a:ext uri="{FF2B5EF4-FFF2-40B4-BE49-F238E27FC236}">
                <a16:creationId xmlns:a16="http://schemas.microsoft.com/office/drawing/2014/main" id="{1C2F39A1-93BF-7D40-5126-945B5A62402A}"/>
              </a:ext>
            </a:extLst>
          </p:cNvPr>
          <p:cNvSpPr/>
          <p:nvPr/>
        </p:nvSpPr>
        <p:spPr>
          <a:xfrm>
            <a:off x="0" y="0"/>
            <a:ext cx="4231037" cy="2433234"/>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1" name="Rectangle 10">
            <a:extLst>
              <a:ext uri="{FF2B5EF4-FFF2-40B4-BE49-F238E27FC236}">
                <a16:creationId xmlns:a16="http://schemas.microsoft.com/office/drawing/2014/main" id="{C35356F6-9C74-9F22-1CDF-D117DB9103C9}"/>
              </a:ext>
            </a:extLst>
          </p:cNvPr>
          <p:cNvSpPr/>
          <p:nvPr/>
        </p:nvSpPr>
        <p:spPr>
          <a:xfrm>
            <a:off x="-1" y="2374348"/>
            <a:ext cx="4231037" cy="4483651"/>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9" name="Rectangle 8">
            <a:extLst>
              <a:ext uri="{FF2B5EF4-FFF2-40B4-BE49-F238E27FC236}">
                <a16:creationId xmlns:a16="http://schemas.microsoft.com/office/drawing/2014/main" id="{401C1868-3D3A-0CD5-4677-7B4BAA003417}"/>
              </a:ext>
            </a:extLst>
          </p:cNvPr>
          <p:cNvSpPr/>
          <p:nvPr/>
        </p:nvSpPr>
        <p:spPr>
          <a:xfrm>
            <a:off x="419100" y="495946"/>
            <a:ext cx="3811936" cy="590485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0" name="TextBox 9">
            <a:extLst>
              <a:ext uri="{FF2B5EF4-FFF2-40B4-BE49-F238E27FC236}">
                <a16:creationId xmlns:a16="http://schemas.microsoft.com/office/drawing/2014/main" id="{D9FA4DD4-43CA-23BE-784C-5D681D39F3A1}"/>
              </a:ext>
            </a:extLst>
          </p:cNvPr>
          <p:cNvSpPr txBox="1"/>
          <p:nvPr/>
        </p:nvSpPr>
        <p:spPr>
          <a:xfrm>
            <a:off x="534573" y="751058"/>
            <a:ext cx="3773425" cy="4832092"/>
          </a:xfrm>
          <a:prstGeom prst="rect">
            <a:avLst/>
          </a:prstGeom>
          <a:noFill/>
        </p:spPr>
        <p:txBody>
          <a:bodyPr wrap="square" rtlCol="0">
            <a:spAutoFit/>
          </a:bodyPr>
          <a:lstStyle/>
          <a:p>
            <a:r>
              <a:rPr lang="it-IT" sz="2800" dirty="0"/>
              <a:t>DON BOSCO</a:t>
            </a:r>
          </a:p>
          <a:p>
            <a:r>
              <a:rPr lang="ca-ES" sz="2800" dirty="0" err="1"/>
              <a:t>hizo</a:t>
            </a:r>
            <a:r>
              <a:rPr lang="ca-ES" sz="2800" dirty="0"/>
              <a:t> un </a:t>
            </a:r>
            <a:r>
              <a:rPr lang="ca-ES" sz="2800" dirty="0" err="1"/>
              <a:t>buen</a:t>
            </a:r>
            <a:r>
              <a:rPr lang="ca-ES" sz="2800" dirty="0"/>
              <a:t> camino de </a:t>
            </a:r>
            <a:r>
              <a:rPr lang="ca-ES" sz="2800" dirty="0">
                <a:solidFill>
                  <a:srgbClr val="FF0000"/>
                </a:solidFill>
              </a:rPr>
              <a:t>"</a:t>
            </a:r>
            <a:r>
              <a:rPr lang="ca-ES" sz="2800" dirty="0" err="1">
                <a:solidFill>
                  <a:srgbClr val="FF0000"/>
                </a:solidFill>
              </a:rPr>
              <a:t>sinodalidad</a:t>
            </a:r>
            <a:r>
              <a:rPr lang="ca-ES" sz="2800" dirty="0">
                <a:solidFill>
                  <a:srgbClr val="FF0000"/>
                </a:solidFill>
              </a:rPr>
              <a:t>" </a:t>
            </a:r>
            <a:r>
              <a:rPr lang="ca-ES" sz="2800" dirty="0" err="1"/>
              <a:t>junto</a:t>
            </a:r>
            <a:r>
              <a:rPr lang="ca-ES" sz="2800" dirty="0"/>
              <a:t> a </a:t>
            </a:r>
            <a:r>
              <a:rPr lang="ca-ES" sz="2800" dirty="0" err="1"/>
              <a:t>sus</a:t>
            </a:r>
            <a:r>
              <a:rPr lang="ca-ES" sz="2800" dirty="0"/>
              <a:t> </a:t>
            </a:r>
            <a:r>
              <a:rPr lang="ca-ES" sz="2800" dirty="0" err="1"/>
              <a:t>jóvenes</a:t>
            </a:r>
            <a:r>
              <a:rPr lang="ca-ES" sz="2800" dirty="0"/>
              <a:t> pobres </a:t>
            </a:r>
            <a:r>
              <a:rPr lang="ca-ES" sz="2800" dirty="0" err="1"/>
              <a:t>y</a:t>
            </a:r>
            <a:r>
              <a:rPr lang="ca-ES" sz="2800" dirty="0"/>
              <a:t> </a:t>
            </a:r>
            <a:r>
              <a:rPr lang="ca-ES" sz="2800" dirty="0" err="1"/>
              <a:t>colaboradores</a:t>
            </a:r>
            <a:r>
              <a:rPr lang="ca-ES" sz="2800" dirty="0"/>
              <a:t>.</a:t>
            </a:r>
          </a:p>
          <a:p>
            <a:endParaRPr lang="ca-ES" sz="2800" dirty="0"/>
          </a:p>
          <a:p>
            <a:r>
              <a:rPr lang="fr-CA" sz="2800" i="1" dirty="0">
                <a:solidFill>
                  <a:schemeClr val="accent3">
                    <a:lumMod val="50000"/>
                  </a:schemeClr>
                </a:solidFill>
                <a:latin typeface="Century Schoolbook" panose="02040604050505020304" pitchFamily="18" charset="0"/>
              </a:rPr>
              <a:t>DON BOSCO a fait un bon parcours de </a:t>
            </a:r>
            <a:r>
              <a:rPr lang="fr-CA" sz="2800" i="1" dirty="0">
                <a:solidFill>
                  <a:srgbClr val="FF0000"/>
                </a:solidFill>
                <a:latin typeface="Century Schoolbook" panose="02040604050505020304" pitchFamily="18" charset="0"/>
              </a:rPr>
              <a:t>«</a:t>
            </a:r>
            <a:r>
              <a:rPr lang="fr-CA" sz="2800" i="1" dirty="0" err="1">
                <a:solidFill>
                  <a:srgbClr val="FF0000"/>
                </a:solidFill>
                <a:latin typeface="Century Schoolbook" panose="02040604050505020304" pitchFamily="18" charset="0"/>
              </a:rPr>
              <a:t>synodalité</a:t>
            </a:r>
            <a:r>
              <a:rPr lang="fr-CA" sz="2800" i="1" dirty="0">
                <a:solidFill>
                  <a:srgbClr val="FF0000"/>
                </a:solidFill>
                <a:latin typeface="Century Schoolbook" panose="02040604050505020304" pitchFamily="18" charset="0"/>
              </a:rPr>
              <a:t>» </a:t>
            </a:r>
            <a:r>
              <a:rPr lang="fr-CA" sz="2800" i="1" dirty="0">
                <a:solidFill>
                  <a:schemeClr val="accent3">
                    <a:lumMod val="50000"/>
                  </a:schemeClr>
                </a:solidFill>
                <a:latin typeface="Century Schoolbook" panose="02040604050505020304" pitchFamily="18" charset="0"/>
              </a:rPr>
              <a:t>avec ses pauvres garçons et ses collaborateurs. </a:t>
            </a:r>
            <a:endParaRPr lang="en-VN" sz="2800" i="1" dirty="0">
              <a:solidFill>
                <a:schemeClr val="accent3">
                  <a:lumMod val="50000"/>
                </a:schemeClr>
              </a:solidFill>
              <a:latin typeface="Century Schoolbook" panose="02040604050505020304" pitchFamily="18" charset="0"/>
            </a:endParaRPr>
          </a:p>
        </p:txBody>
      </p:sp>
      <p:sp>
        <p:nvSpPr>
          <p:cNvPr id="16" name="Rectangle 15">
            <a:extLst>
              <a:ext uri="{FF2B5EF4-FFF2-40B4-BE49-F238E27FC236}">
                <a16:creationId xmlns:a16="http://schemas.microsoft.com/office/drawing/2014/main" id="{F41CB42D-A527-44ED-ADE2-30B3266BAFB1}"/>
              </a:ext>
              <a:ext uri="{C183D7F6-B498-43B3-948B-1728B52AA6E4}">
                <adec:decorative xmlns:adec="http://schemas.microsoft.com/office/drawing/2017/decorative" val="1"/>
              </a:ext>
            </a:extLst>
          </p:cNvPr>
          <p:cNvSpPr/>
          <p:nvPr/>
        </p:nvSpPr>
        <p:spPr>
          <a:xfrm>
            <a:off x="228600" y="241300"/>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2854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83307E4-796D-616C-CCA9-F1A7AE0EE4E0}"/>
              </a:ext>
            </a:extLst>
          </p:cNvPr>
          <p:cNvSpPr>
            <a:spLocks noGrp="1"/>
          </p:cNvSpPr>
          <p:nvPr>
            <p:ph type="pic" sz="quarter" idx="15"/>
          </p:nvPr>
        </p:nvSpPr>
        <p:spPr/>
      </p:sp>
      <p:sp>
        <p:nvSpPr>
          <p:cNvPr id="10" name="Rectangle 9">
            <a:extLst>
              <a:ext uri="{FF2B5EF4-FFF2-40B4-BE49-F238E27FC236}">
                <a16:creationId xmlns:a16="http://schemas.microsoft.com/office/drawing/2014/main" id="{872218B0-9C5D-D10B-E1B1-F6600BFF6562}"/>
              </a:ext>
            </a:extLst>
          </p:cNvPr>
          <p:cNvSpPr/>
          <p:nvPr/>
        </p:nvSpPr>
        <p:spPr>
          <a:xfrm>
            <a:off x="457200" y="543339"/>
            <a:ext cx="11277600" cy="57912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8" name="Rectangle 7">
            <a:extLst>
              <a:ext uri="{FF2B5EF4-FFF2-40B4-BE49-F238E27FC236}">
                <a16:creationId xmlns:a16="http://schemas.microsoft.com/office/drawing/2014/main" id="{881FF23D-DD72-E05C-ED61-04470C109BA7}"/>
              </a:ext>
            </a:extLst>
          </p:cNvPr>
          <p:cNvSpPr/>
          <p:nvPr/>
        </p:nvSpPr>
        <p:spPr>
          <a:xfrm>
            <a:off x="0" y="25400"/>
            <a:ext cx="7935132" cy="2366107"/>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2" name="Rectangle 11">
            <a:extLst>
              <a:ext uri="{FF2B5EF4-FFF2-40B4-BE49-F238E27FC236}">
                <a16:creationId xmlns:a16="http://schemas.microsoft.com/office/drawing/2014/main" id="{3565B9C6-DDDA-6D43-FBFB-2392C4F942D3}"/>
              </a:ext>
            </a:extLst>
          </p:cNvPr>
          <p:cNvSpPr/>
          <p:nvPr/>
        </p:nvSpPr>
        <p:spPr>
          <a:xfrm>
            <a:off x="457200" y="543339"/>
            <a:ext cx="7477932" cy="184816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6" name="Rectangle 15">
            <a:extLst>
              <a:ext uri="{FF2B5EF4-FFF2-40B4-BE49-F238E27FC236}">
                <a16:creationId xmlns:a16="http://schemas.microsoft.com/office/drawing/2014/main" id="{F41CB42D-A527-44ED-ADE2-30B3266BAFB1}"/>
              </a:ext>
              <a:ext uri="{C183D7F6-B498-43B3-948B-1728B52AA6E4}">
                <adec:decorative xmlns:adec="http://schemas.microsoft.com/office/drawing/2017/decorative" val="1"/>
              </a:ext>
            </a:extLst>
          </p:cNvPr>
          <p:cNvSpPr/>
          <p:nvPr/>
        </p:nvSpPr>
        <p:spPr>
          <a:xfrm>
            <a:off x="228600" y="241300"/>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B3D699F8-624C-E690-C684-D70433C560AC}"/>
              </a:ext>
            </a:extLst>
          </p:cNvPr>
          <p:cNvSpPr txBox="1"/>
          <p:nvPr/>
        </p:nvSpPr>
        <p:spPr>
          <a:xfrm>
            <a:off x="595086" y="1411645"/>
            <a:ext cx="11137346" cy="4785926"/>
          </a:xfrm>
          <a:prstGeom prst="rect">
            <a:avLst/>
          </a:prstGeom>
          <a:noFill/>
        </p:spPr>
        <p:txBody>
          <a:bodyPr wrap="square" rtlCol="0">
            <a:spAutoFit/>
          </a:bodyPr>
          <a:lstStyle/>
          <a:p>
            <a:r>
              <a:rPr lang="ca-ES" sz="2500" b="1" dirty="0"/>
              <a:t>¿</a:t>
            </a:r>
            <a:r>
              <a:rPr lang="ca-ES" sz="2500" b="1" dirty="0" err="1"/>
              <a:t>Qué</a:t>
            </a:r>
            <a:r>
              <a:rPr lang="ca-ES" sz="2500" b="1" dirty="0"/>
              <a:t> </a:t>
            </a:r>
            <a:r>
              <a:rPr lang="ca-ES" sz="2500" b="1" dirty="0" err="1"/>
              <a:t>hizo</a:t>
            </a:r>
            <a:r>
              <a:rPr lang="ca-ES" sz="2500" b="1" dirty="0"/>
              <a:t> Don Bosco en Valdocco?</a:t>
            </a:r>
            <a:endParaRPr lang="en-VN" sz="2500" b="1" dirty="0"/>
          </a:p>
          <a:p>
            <a:r>
              <a:rPr lang="fr-CA" sz="2500" i="1" dirty="0">
                <a:solidFill>
                  <a:schemeClr val="accent3">
                    <a:lumMod val="50000"/>
                  </a:schemeClr>
                </a:solidFill>
                <a:latin typeface="Century Schoolbook" panose="02040604050505020304" pitchFamily="18" charset="0"/>
              </a:rPr>
              <a:t>Qu’a fait Don Bosco au Valdocco?</a:t>
            </a:r>
            <a:endParaRPr lang="en-VN" sz="2500" i="1" dirty="0">
              <a:solidFill>
                <a:schemeClr val="accent3">
                  <a:lumMod val="50000"/>
                </a:schemeClr>
              </a:solidFill>
              <a:latin typeface="Century Schoolbook" panose="02040604050505020304" pitchFamily="18" charset="0"/>
            </a:endParaRPr>
          </a:p>
          <a:p>
            <a:endParaRPr lang="it-IT" sz="2500" dirty="0"/>
          </a:p>
          <a:p>
            <a:r>
              <a:rPr lang="ca-ES" sz="2100" dirty="0" err="1"/>
              <a:t>Desde</a:t>
            </a:r>
            <a:r>
              <a:rPr lang="ca-ES" sz="2100" dirty="0"/>
              <a:t> el principio de </a:t>
            </a:r>
            <a:r>
              <a:rPr lang="ca-ES" sz="2100" dirty="0" err="1"/>
              <a:t>su</a:t>
            </a:r>
            <a:r>
              <a:rPr lang="ca-ES" sz="2100" dirty="0"/>
              <a:t> </a:t>
            </a:r>
            <a:r>
              <a:rPr lang="ca-ES" sz="2100" dirty="0" err="1"/>
              <a:t>misión</a:t>
            </a:r>
            <a:r>
              <a:rPr lang="ca-ES" sz="2100" dirty="0"/>
              <a:t> en Valdocco, </a:t>
            </a:r>
            <a:r>
              <a:rPr lang="ca-ES" sz="2100" dirty="0" err="1"/>
              <a:t>involucró</a:t>
            </a:r>
            <a:r>
              <a:rPr lang="ca-ES" sz="2100" dirty="0"/>
              <a:t> a </a:t>
            </a:r>
            <a:r>
              <a:rPr lang="ca-ES" sz="2100" dirty="0" err="1"/>
              <a:t>muchos</a:t>
            </a:r>
            <a:r>
              <a:rPr lang="ca-ES" sz="2100" dirty="0"/>
              <a:t> </a:t>
            </a:r>
            <a:r>
              <a:rPr lang="ca-ES" sz="2100" dirty="0" err="1"/>
              <a:t>laicos</a:t>
            </a:r>
            <a:r>
              <a:rPr lang="ca-ES" sz="2100" dirty="0"/>
              <a:t>, </a:t>
            </a:r>
            <a:r>
              <a:rPr lang="ca-ES" sz="2100" dirty="0" err="1"/>
              <a:t>amigos</a:t>
            </a:r>
            <a:r>
              <a:rPr lang="ca-ES" sz="2100" dirty="0"/>
              <a:t> </a:t>
            </a:r>
            <a:r>
              <a:rPr lang="ca-ES" sz="2100" dirty="0" err="1"/>
              <a:t>y</a:t>
            </a:r>
            <a:r>
              <a:rPr lang="ca-ES" sz="2100" dirty="0"/>
              <a:t> </a:t>
            </a:r>
            <a:r>
              <a:rPr lang="ca-ES" sz="2100" dirty="0" err="1"/>
              <a:t>colaboradores</a:t>
            </a:r>
            <a:r>
              <a:rPr lang="ca-ES" sz="2100" dirty="0"/>
              <a:t>.</a:t>
            </a:r>
          </a:p>
          <a:p>
            <a:r>
              <a:rPr lang="fr-CA" sz="2000" i="1" dirty="0">
                <a:solidFill>
                  <a:schemeClr val="accent3">
                    <a:lumMod val="50000"/>
                  </a:schemeClr>
                </a:solidFill>
                <a:latin typeface="Century Schoolbook" panose="02040604050505020304" pitchFamily="18" charset="0"/>
              </a:rPr>
              <a:t>Dès le début de sa mission à Valdocco, a impliqué de nombreux laïcs, amis et collaborateurs</a:t>
            </a:r>
            <a:r>
              <a:rPr lang="en-VN" sz="2000" i="1" dirty="0">
                <a:solidFill>
                  <a:schemeClr val="accent3">
                    <a:lumMod val="50000"/>
                  </a:schemeClr>
                </a:solidFill>
                <a:latin typeface="Century Schoolbook" panose="02040604050505020304" pitchFamily="18" charset="0"/>
              </a:rPr>
              <a:t> </a:t>
            </a:r>
            <a:endParaRPr lang="ca-ES" sz="2000" i="1" dirty="0">
              <a:solidFill>
                <a:schemeClr val="accent3">
                  <a:lumMod val="50000"/>
                </a:schemeClr>
              </a:solidFill>
              <a:latin typeface="Century Schoolbook" panose="02040604050505020304" pitchFamily="18" charset="0"/>
            </a:endParaRPr>
          </a:p>
          <a:p>
            <a:endParaRPr lang="it-IT" sz="2100" b="1" dirty="0">
              <a:latin typeface="+mj-lt"/>
            </a:endParaRPr>
          </a:p>
          <a:p>
            <a:r>
              <a:rPr lang="ca-ES" sz="2100" dirty="0" err="1"/>
              <a:t>Suscitó</a:t>
            </a:r>
            <a:r>
              <a:rPr lang="ca-ES" sz="2100" dirty="0"/>
              <a:t> la </a:t>
            </a:r>
            <a:r>
              <a:rPr lang="ca-ES" sz="2100" dirty="0" err="1"/>
              <a:t>participación</a:t>
            </a:r>
            <a:r>
              <a:rPr lang="ca-ES" sz="2100" dirty="0"/>
              <a:t> </a:t>
            </a:r>
            <a:r>
              <a:rPr lang="ca-ES" sz="2100" dirty="0" err="1"/>
              <a:t>y</a:t>
            </a:r>
            <a:r>
              <a:rPr lang="ca-ES" sz="2100" dirty="0"/>
              <a:t> la </a:t>
            </a:r>
            <a:r>
              <a:rPr lang="ca-ES" sz="2100" dirty="0" err="1"/>
              <a:t>corresponsabilidad</a:t>
            </a:r>
            <a:r>
              <a:rPr lang="ca-ES" sz="2100" dirty="0"/>
              <a:t>.</a:t>
            </a:r>
          </a:p>
          <a:p>
            <a:r>
              <a:rPr lang="fr-CA" sz="2100" i="1" dirty="0">
                <a:solidFill>
                  <a:schemeClr val="accent3">
                    <a:lumMod val="50000"/>
                  </a:schemeClr>
                </a:solidFill>
                <a:latin typeface="Century Schoolbook" panose="02040604050505020304" pitchFamily="18" charset="0"/>
              </a:rPr>
              <a:t>A assuré le partage et la coresponsabilité </a:t>
            </a:r>
            <a:endParaRPr lang="ca-ES" sz="2100" i="1" dirty="0">
              <a:solidFill>
                <a:schemeClr val="accent3">
                  <a:lumMod val="50000"/>
                </a:schemeClr>
              </a:solidFill>
              <a:latin typeface="Century Schoolbook" panose="02040604050505020304" pitchFamily="18" charset="0"/>
            </a:endParaRPr>
          </a:p>
          <a:p>
            <a:endParaRPr lang="it-IT" sz="2100" b="1" dirty="0">
              <a:latin typeface="+mj-lt"/>
            </a:endParaRPr>
          </a:p>
          <a:p>
            <a:r>
              <a:rPr lang="ca-ES" sz="2100" dirty="0" err="1"/>
              <a:t>Encontró</a:t>
            </a:r>
            <a:r>
              <a:rPr lang="ca-ES" sz="2100" dirty="0"/>
              <a:t> en los </a:t>
            </a:r>
            <a:r>
              <a:rPr lang="ca-ES" sz="2100" dirty="0" err="1"/>
              <a:t>jóvenes</a:t>
            </a:r>
            <a:r>
              <a:rPr lang="ca-ES" sz="2100" dirty="0"/>
              <a:t> a </a:t>
            </a:r>
            <a:r>
              <a:rPr lang="ca-ES" sz="2100" dirty="0" err="1"/>
              <a:t>sus</a:t>
            </a:r>
            <a:r>
              <a:rPr lang="ca-ES" sz="2100" dirty="0"/>
              <a:t> </a:t>
            </a:r>
            <a:r>
              <a:rPr lang="ca-ES" sz="2100" dirty="0" err="1"/>
              <a:t>primeros</a:t>
            </a:r>
            <a:r>
              <a:rPr lang="ca-ES" sz="2100" dirty="0"/>
              <a:t> </a:t>
            </a:r>
            <a:r>
              <a:rPr lang="ca-ES" sz="2100" dirty="0" err="1"/>
              <a:t>colaboradores</a:t>
            </a:r>
            <a:r>
              <a:rPr lang="ca-ES" sz="2100" dirty="0"/>
              <a:t>, que se </a:t>
            </a:r>
            <a:r>
              <a:rPr lang="ca-ES" sz="2100" dirty="0" err="1"/>
              <a:t>convirtieron</a:t>
            </a:r>
            <a:r>
              <a:rPr lang="ca-ES" sz="2100" dirty="0"/>
              <a:t> </a:t>
            </a:r>
            <a:r>
              <a:rPr lang="ca-ES" sz="2100" dirty="0" err="1"/>
              <a:t>así</a:t>
            </a:r>
            <a:r>
              <a:rPr lang="ca-ES" sz="2100" dirty="0"/>
              <a:t> en cofundadores de la </a:t>
            </a:r>
            <a:r>
              <a:rPr lang="ca-ES" sz="2100" dirty="0" err="1"/>
              <a:t>Congregación</a:t>
            </a:r>
            <a:r>
              <a:rPr lang="ca-ES" sz="2100" dirty="0"/>
              <a:t>. </a:t>
            </a:r>
          </a:p>
          <a:p>
            <a:r>
              <a:rPr lang="fr-CA" sz="2100" i="1" dirty="0">
                <a:solidFill>
                  <a:schemeClr val="accent3">
                    <a:lumMod val="50000"/>
                  </a:schemeClr>
                </a:solidFill>
                <a:latin typeface="Century Schoolbook" panose="02040604050505020304" pitchFamily="18" charset="0"/>
              </a:rPr>
              <a:t>A trouvé parmi ses jeunes ses premiers collaborateurs, qui se sont ainsi avérés être les co-fondateurs de la Congrégation.</a:t>
            </a:r>
            <a:r>
              <a:rPr lang="en-VN" sz="2100" i="1" dirty="0">
                <a:solidFill>
                  <a:schemeClr val="accent3">
                    <a:lumMod val="50000"/>
                  </a:schemeClr>
                </a:solidFill>
                <a:latin typeface="Century Schoolbook" panose="02040604050505020304" pitchFamily="18" charset="0"/>
              </a:rPr>
              <a:t> </a:t>
            </a:r>
          </a:p>
        </p:txBody>
      </p:sp>
      <p:sp>
        <p:nvSpPr>
          <p:cNvPr id="2" name="TextBox 1">
            <a:extLst>
              <a:ext uri="{FF2B5EF4-FFF2-40B4-BE49-F238E27FC236}">
                <a16:creationId xmlns:a16="http://schemas.microsoft.com/office/drawing/2014/main" id="{6371C202-4132-B0A6-2641-1AE48741F2B3}"/>
              </a:ext>
            </a:extLst>
          </p:cNvPr>
          <p:cNvSpPr txBox="1"/>
          <p:nvPr/>
        </p:nvSpPr>
        <p:spPr>
          <a:xfrm>
            <a:off x="12917978" y="2402378"/>
            <a:ext cx="184731" cy="369332"/>
          </a:xfrm>
          <a:prstGeom prst="rect">
            <a:avLst/>
          </a:prstGeom>
          <a:noFill/>
        </p:spPr>
        <p:txBody>
          <a:bodyPr wrap="none" rtlCol="0">
            <a:spAutoFit/>
          </a:bodyPr>
          <a:lstStyle/>
          <a:p>
            <a:endParaRPr lang="en-VN" dirty="0"/>
          </a:p>
        </p:txBody>
      </p:sp>
    </p:spTree>
    <p:extLst>
      <p:ext uri="{BB962C8B-B14F-4D97-AF65-F5344CB8AC3E}">
        <p14:creationId xmlns:p14="http://schemas.microsoft.com/office/powerpoint/2010/main" val="299746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4719C6E-F91F-1FCF-DF74-6C731BBCC6DC}"/>
              </a:ext>
            </a:extLst>
          </p:cNvPr>
          <p:cNvSpPr/>
          <p:nvPr/>
        </p:nvSpPr>
        <p:spPr>
          <a:xfrm>
            <a:off x="0" y="0"/>
            <a:ext cx="9283485" cy="685800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 name="Title 1">
            <a:extLst>
              <a:ext uri="{FF2B5EF4-FFF2-40B4-BE49-F238E27FC236}">
                <a16:creationId xmlns:a16="http://schemas.microsoft.com/office/drawing/2014/main" id="{9416A8C9-9EB6-43DA-BD3E-58FAC144BF5C}"/>
              </a:ext>
            </a:extLst>
          </p:cNvPr>
          <p:cNvSpPr>
            <a:spLocks noGrp="1"/>
          </p:cNvSpPr>
          <p:nvPr>
            <p:ph type="title"/>
          </p:nvPr>
        </p:nvSpPr>
        <p:spPr>
          <a:xfrm>
            <a:off x="590587" y="635431"/>
            <a:ext cx="5605272" cy="1572126"/>
          </a:xfrm>
        </p:spPr>
        <p:txBody>
          <a:bodyPr anchor="ctr" anchorCtr="0">
            <a:normAutofit fontScale="90000"/>
          </a:bodyPr>
          <a:lstStyle/>
          <a:p>
            <a:r>
              <a:rPr lang="it-IT" b="1" dirty="0">
                <a:latin typeface="+mn-lt"/>
              </a:rPr>
              <a:t>la </a:t>
            </a:r>
            <a:r>
              <a:rPr lang="it-IT" b="1" dirty="0" err="1">
                <a:latin typeface="+mn-lt"/>
              </a:rPr>
              <a:t>sinodalidad</a:t>
            </a:r>
            <a:r>
              <a:rPr lang="it-IT" b="1" dirty="0">
                <a:latin typeface="+mn-lt"/>
              </a:rPr>
              <a:t> en la </a:t>
            </a:r>
            <a:r>
              <a:rPr lang="it-IT" b="1" dirty="0" err="1">
                <a:latin typeface="+mn-lt"/>
              </a:rPr>
              <a:t>iglesia</a:t>
            </a:r>
            <a:r>
              <a:rPr lang="it-IT" b="1" dirty="0">
                <a:latin typeface="+mn-lt"/>
              </a:rPr>
              <a:t> </a:t>
            </a:r>
            <a:r>
              <a:rPr lang="it-IT" b="1" dirty="0" err="1">
                <a:latin typeface="+mn-lt"/>
              </a:rPr>
              <a:t>segun</a:t>
            </a:r>
            <a:br>
              <a:rPr lang="it-IT" b="1" dirty="0">
                <a:latin typeface="+mn-lt"/>
              </a:rPr>
            </a:br>
            <a:r>
              <a:rPr lang="it-IT" b="1" dirty="0" err="1">
                <a:latin typeface="+mn-lt"/>
              </a:rPr>
              <a:t>el</a:t>
            </a:r>
            <a:r>
              <a:rPr lang="it-IT" b="1" dirty="0">
                <a:latin typeface="+mn-lt"/>
              </a:rPr>
              <a:t> </a:t>
            </a:r>
            <a:r>
              <a:rPr lang="it-IT" b="1" dirty="0">
                <a:solidFill>
                  <a:srgbClr val="FFC000"/>
                </a:solidFill>
                <a:latin typeface="+mn-lt"/>
              </a:rPr>
              <a:t>‘</a:t>
            </a:r>
            <a:r>
              <a:rPr lang="it-IT" b="1" dirty="0" err="1">
                <a:solidFill>
                  <a:srgbClr val="FFC000"/>
                </a:solidFill>
                <a:latin typeface="+mn-lt"/>
              </a:rPr>
              <a:t>EstilO</a:t>
            </a:r>
            <a:r>
              <a:rPr lang="it-IT" b="1" dirty="0">
                <a:solidFill>
                  <a:srgbClr val="FFC000"/>
                </a:solidFill>
                <a:latin typeface="+mn-lt"/>
              </a:rPr>
              <a:t> Salesiano’</a:t>
            </a:r>
            <a:r>
              <a:rPr lang="en-US" dirty="0">
                <a:solidFill>
                  <a:srgbClr val="FFC000"/>
                </a:solidFill>
                <a:latin typeface="+mn-lt"/>
              </a:rPr>
              <a:t> </a:t>
            </a:r>
          </a:p>
        </p:txBody>
      </p:sp>
      <p:sp>
        <p:nvSpPr>
          <p:cNvPr id="13" name="Rectangle 12">
            <a:extLst>
              <a:ext uri="{FF2B5EF4-FFF2-40B4-BE49-F238E27FC236}">
                <a16:creationId xmlns:a16="http://schemas.microsoft.com/office/drawing/2014/main" id="{6C2589BB-9ABB-B41A-A656-D9F63EE4F326}"/>
              </a:ext>
            </a:extLst>
          </p:cNvPr>
          <p:cNvSpPr/>
          <p:nvPr/>
        </p:nvSpPr>
        <p:spPr>
          <a:xfrm>
            <a:off x="6361048" y="1670858"/>
            <a:ext cx="4440830" cy="518714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12" name="Picture 11">
            <a:extLst>
              <a:ext uri="{FF2B5EF4-FFF2-40B4-BE49-F238E27FC236}">
                <a16:creationId xmlns:a16="http://schemas.microsoft.com/office/drawing/2014/main" id="{9862D01C-36B9-C1F0-96D3-F1B501EEBB4A}"/>
              </a:ext>
            </a:extLst>
          </p:cNvPr>
          <p:cNvPicPr>
            <a:picLocks noChangeAspect="1"/>
          </p:cNvPicPr>
          <p:nvPr/>
        </p:nvPicPr>
        <p:blipFill>
          <a:blip r:embed="rId2"/>
          <a:stretch>
            <a:fillRect/>
          </a:stretch>
        </p:blipFill>
        <p:spPr>
          <a:xfrm>
            <a:off x="6656936" y="1970960"/>
            <a:ext cx="5107052" cy="4409269"/>
          </a:xfrm>
          <a:prstGeom prst="rect">
            <a:avLst/>
          </a:prstGeom>
        </p:spPr>
      </p:pic>
      <p:sp>
        <p:nvSpPr>
          <p:cNvPr id="14" name="Rectangle 13">
            <a:extLst>
              <a:ext uri="{FF2B5EF4-FFF2-40B4-BE49-F238E27FC236}">
                <a16:creationId xmlns:a16="http://schemas.microsoft.com/office/drawing/2014/main" id="{ACE75AB3-1323-C344-0C59-D286D7677B0B}"/>
              </a:ext>
              <a:ext uri="{C183D7F6-B498-43B3-948B-1728B52AA6E4}">
                <adec:decorative xmlns:adec="http://schemas.microsoft.com/office/drawing/2017/decorative" val="1"/>
              </a:ext>
            </a:extLst>
          </p:cNvPr>
          <p:cNvSpPr/>
          <p:nvPr/>
        </p:nvSpPr>
        <p:spPr>
          <a:xfrm>
            <a:off x="228600" y="241300"/>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3674DC21-1296-AEA8-1FE3-8797BBAB8AAE}"/>
              </a:ext>
            </a:extLst>
          </p:cNvPr>
          <p:cNvSpPr/>
          <p:nvPr/>
        </p:nvSpPr>
        <p:spPr>
          <a:xfrm>
            <a:off x="0" y="2207557"/>
            <a:ext cx="5656881" cy="21017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 name="Title 1">
            <a:extLst>
              <a:ext uri="{FF2B5EF4-FFF2-40B4-BE49-F238E27FC236}">
                <a16:creationId xmlns:a16="http://schemas.microsoft.com/office/drawing/2014/main" id="{85F22428-9B96-A578-2CF9-C5A839B3C83D}"/>
              </a:ext>
            </a:extLst>
          </p:cNvPr>
          <p:cNvSpPr txBox="1">
            <a:spLocks/>
          </p:cNvSpPr>
          <p:nvPr/>
        </p:nvSpPr>
        <p:spPr>
          <a:xfrm>
            <a:off x="590587" y="2655637"/>
            <a:ext cx="5605272" cy="1572126"/>
          </a:xfrm>
          <a:prstGeom prst="rect">
            <a:avLst/>
          </a:prstGeom>
        </p:spPr>
        <p:txBody>
          <a:bodyPr vert="horz" lIns="91440" tIns="45720" rIns="91440" bIns="45720" rtlCol="0" anchor="ctr" anchorCtr="0">
            <a:normAutofit fontScale="97500"/>
          </a:bodyPr>
          <a:lstStyle>
            <a:lvl1pPr algn="l" defTabSz="914400" rtl="0" eaLnBrk="1" latinLnBrk="0" hangingPunct="1">
              <a:lnSpc>
                <a:spcPct val="90000"/>
              </a:lnSpc>
              <a:spcBef>
                <a:spcPct val="0"/>
              </a:spcBef>
              <a:buNone/>
              <a:defRPr sz="3600" kern="1200" cap="all" baseline="0">
                <a:solidFill>
                  <a:schemeClr val="bg1"/>
                </a:solidFill>
                <a:latin typeface="+mj-lt"/>
                <a:ea typeface="+mj-ea"/>
                <a:cs typeface="+mj-cs"/>
              </a:defRPr>
            </a:lvl1pPr>
          </a:lstStyle>
          <a:p>
            <a:r>
              <a:rPr lang="fr-CA" i="1" dirty="0">
                <a:solidFill>
                  <a:schemeClr val="accent5"/>
                </a:solidFill>
                <a:latin typeface="Century Schoolbook" panose="02040604050505020304" pitchFamily="18" charset="0"/>
              </a:rPr>
              <a:t>la </a:t>
            </a:r>
            <a:r>
              <a:rPr lang="fr-CA" i="1" dirty="0" err="1">
                <a:solidFill>
                  <a:schemeClr val="accent5"/>
                </a:solidFill>
                <a:latin typeface="Century Schoolbook" panose="02040604050505020304" pitchFamily="18" charset="0"/>
              </a:rPr>
              <a:t>synodalité</a:t>
            </a:r>
            <a:r>
              <a:rPr lang="fr-CA" i="1" dirty="0">
                <a:solidFill>
                  <a:schemeClr val="accent5"/>
                </a:solidFill>
                <a:latin typeface="Century Schoolbook" panose="02040604050505020304" pitchFamily="18" charset="0"/>
              </a:rPr>
              <a:t> dans l'Église dans le </a:t>
            </a:r>
            <a:r>
              <a:rPr lang="fr-CA" i="1" dirty="0">
                <a:solidFill>
                  <a:srgbClr val="FFFF00"/>
                </a:solidFill>
                <a:latin typeface="Century Schoolbook" panose="02040604050505020304" pitchFamily="18" charset="0"/>
              </a:rPr>
              <a:t>"style salésien"</a:t>
            </a:r>
            <a:r>
              <a:rPr lang="en-VN" i="1" dirty="0">
                <a:solidFill>
                  <a:srgbClr val="FFFF00"/>
                </a:solidFill>
                <a:latin typeface="Century Schoolbook" panose="02040604050505020304" pitchFamily="18" charset="0"/>
              </a:rPr>
              <a:t> </a:t>
            </a:r>
            <a:endParaRPr lang="en-US" i="1" dirty="0">
              <a:solidFill>
                <a:srgbClr val="FFFF00"/>
              </a:solidFill>
              <a:latin typeface="Century Schoolbook" panose="02040604050505020304" pitchFamily="18" charset="0"/>
            </a:endParaRPr>
          </a:p>
        </p:txBody>
      </p:sp>
    </p:spTree>
    <p:extLst>
      <p:ext uri="{BB962C8B-B14F-4D97-AF65-F5344CB8AC3E}">
        <p14:creationId xmlns:p14="http://schemas.microsoft.com/office/powerpoint/2010/main" val="130571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animBg="1"/>
      <p:bldP spid="6" grpId="0"/>
    </p:bldLst>
  </p:timing>
</p:sld>
</file>

<file path=ppt/theme/theme1.xml><?xml version="1.0" encoding="utf-8"?>
<a:theme xmlns:a="http://schemas.openxmlformats.org/drawingml/2006/main" name="Balancing Act">
  <a:themeElements>
    <a:clrScheme name="Balancing Act">
      <a:dk1>
        <a:sysClr val="windowText" lastClr="000000"/>
      </a:dk1>
      <a:lt1>
        <a:sysClr val="window" lastClr="FFFFFF"/>
      </a:lt1>
      <a:dk2>
        <a:srgbClr val="8A4C5D"/>
      </a:dk2>
      <a:lt2>
        <a:srgbClr val="9E838E"/>
      </a:lt2>
      <a:accent1>
        <a:srgbClr val="C6ADB0"/>
      </a:accent1>
      <a:accent2>
        <a:srgbClr val="E3C0BF"/>
      </a:accent2>
      <a:accent3>
        <a:srgbClr val="D4937F"/>
      </a:accent3>
      <a:accent4>
        <a:srgbClr val="CCB87E"/>
      </a:accent4>
      <a:accent5>
        <a:srgbClr val="6667AB"/>
      </a:accent5>
      <a:accent6>
        <a:srgbClr val="86A094"/>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ellspring">
  <a:themeElements>
    <a:clrScheme name="Wellspring">
      <a:dk1>
        <a:sysClr val="windowText" lastClr="000000"/>
      </a:dk1>
      <a:lt1>
        <a:sysClr val="window" lastClr="FFFFFF"/>
      </a:lt1>
      <a:dk2>
        <a:srgbClr val="A1CAC9"/>
      </a:dk2>
      <a:lt2>
        <a:srgbClr val="48996B"/>
      </a:lt2>
      <a:accent1>
        <a:srgbClr val="759F51"/>
      </a:accent1>
      <a:accent2>
        <a:srgbClr val="436A2F"/>
      </a:accent2>
      <a:accent3>
        <a:srgbClr val="CFBF54"/>
      </a:accent3>
      <a:accent4>
        <a:srgbClr val="B3832F"/>
      </a:accent4>
      <a:accent5>
        <a:srgbClr val="8C5896"/>
      </a:accent5>
      <a:accent6>
        <a:srgbClr val="6667AB"/>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tar of the show">
  <a:themeElements>
    <a:clrScheme name="Star of the show">
      <a:dk1>
        <a:sysClr val="windowText" lastClr="000000"/>
      </a:dk1>
      <a:lt1>
        <a:sysClr val="window" lastClr="FFFFFF"/>
      </a:lt1>
      <a:dk2>
        <a:srgbClr val="29282D"/>
      </a:dk2>
      <a:lt2>
        <a:srgbClr val="625C60"/>
      </a:lt2>
      <a:accent1>
        <a:srgbClr val="7C6560"/>
      </a:accent1>
      <a:accent2>
        <a:srgbClr val="AEA392"/>
      </a:accent2>
      <a:accent3>
        <a:srgbClr val="DBD4D0"/>
      </a:accent3>
      <a:accent4>
        <a:srgbClr val="8E7961"/>
      </a:accent4>
      <a:accent5>
        <a:srgbClr val="F0EDE8"/>
      </a:accent5>
      <a:accent6>
        <a:srgbClr val="6667AB"/>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musements">
  <a:themeElements>
    <a:clrScheme name="Amusements">
      <a:dk1>
        <a:sysClr val="windowText" lastClr="000000"/>
      </a:dk1>
      <a:lt1>
        <a:sysClr val="window" lastClr="FFFFFF"/>
      </a:lt1>
      <a:dk2>
        <a:srgbClr val="D77E6F"/>
      </a:dk2>
      <a:lt2>
        <a:srgbClr val="6667AB"/>
      </a:lt2>
      <a:accent1>
        <a:srgbClr val="B38F6A"/>
      </a:accent1>
      <a:accent2>
        <a:srgbClr val="D75078"/>
      </a:accent2>
      <a:accent3>
        <a:srgbClr val="E288B6"/>
      </a:accent3>
      <a:accent4>
        <a:srgbClr val="E9445D"/>
      </a:accent4>
      <a:accent5>
        <a:srgbClr val="EEC272"/>
      </a:accent5>
      <a:accent6>
        <a:srgbClr val="85A0A9"/>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tf66906339_win32</Template>
  <TotalTime>0</TotalTime>
  <Words>3149</Words>
  <Application>Microsoft Macintosh PowerPoint</Application>
  <PresentationFormat>Widescreen</PresentationFormat>
  <Paragraphs>250</Paragraphs>
  <Slides>38</Slides>
  <Notes>14</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38</vt:i4>
      </vt:variant>
    </vt:vector>
  </HeadingPairs>
  <TitlesOfParts>
    <vt:vector size="47" baseType="lpstr">
      <vt:lpstr>Arial</vt:lpstr>
      <vt:lpstr>Calibri</vt:lpstr>
      <vt:lpstr>Century Schoolbook</vt:lpstr>
      <vt:lpstr>Segoe UI</vt:lpstr>
      <vt:lpstr>Segoe UI Light</vt:lpstr>
      <vt:lpstr>Balancing Act</vt:lpstr>
      <vt:lpstr>Wellspring</vt:lpstr>
      <vt:lpstr>Star of the show</vt:lpstr>
      <vt:lpstr>Amusements</vt:lpstr>
      <vt:lpstr>PowerPoint Presentation</vt:lpstr>
      <vt:lpstr>PowerPoint Presentation</vt:lpstr>
      <vt:lpstr>PowerPoint Presentation</vt:lpstr>
      <vt:lpstr>PowerPoint Presentation</vt:lpstr>
      <vt:lpstr>PowerPoint Presentation</vt:lpstr>
      <vt:lpstr>PowerPoint Presentation</vt:lpstr>
      <vt:lpstr>BALANCING ACT</vt:lpstr>
      <vt:lpstr>PowerPoint Presentation</vt:lpstr>
      <vt:lpstr>la sinodalidad en la iglesia segun el ‘EstilO Salesiano’ </vt:lpstr>
      <vt:lpstr>PowerPoint Presentation</vt:lpstr>
      <vt:lpstr>1</vt:lpstr>
      <vt:lpstr>PowerPoint Presentation</vt:lpstr>
      <vt:lpstr>PowerPoint Presentation</vt:lpstr>
      <vt:lpstr>PowerPoint Presentation</vt:lpstr>
      <vt:lpstr>PowerPoint Presentation</vt:lpstr>
      <vt:lpstr>PowerPoint Presentation</vt:lpstr>
      <vt:lpstr>PowerPoint Presentation</vt:lpstr>
      <vt:lpstr>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2021-12-08T21:54:28Z</dcterms:created>
  <dcterms:modified xsi:type="dcterms:W3CDTF">2022-07-18T09:15:40Z</dcterms:modified>
</cp:coreProperties>
</file>